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31" r:id="rId2"/>
    <p:sldId id="286" r:id="rId3"/>
    <p:sldId id="292" r:id="rId4"/>
    <p:sldId id="294" r:id="rId5"/>
    <p:sldId id="339" r:id="rId6"/>
    <p:sldId id="340" r:id="rId7"/>
    <p:sldId id="28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EFDD79"/>
    <a:srgbClr val="5F7797"/>
    <a:srgbClr val="FDBE00"/>
    <a:srgbClr val="F26F61"/>
    <a:srgbClr val="363636"/>
    <a:srgbClr val="32798F"/>
    <a:srgbClr val="7F7F7F"/>
    <a:srgbClr val="414455"/>
    <a:srgbClr val="60B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170F3-E487-4281-A705-9BC98064EFD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39D3C-55F1-453B-BE49-D4DBF8FE5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34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9D3C-55F1-453B-BE49-D4DBF8FE55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9D3C-55F1-453B-BE49-D4DBF8FE557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9D3C-55F1-453B-BE49-D4DBF8FE557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9D3C-55F1-453B-BE49-D4DBF8FE557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9D3C-55F1-453B-BE49-D4DBF8FE55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6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9D3C-55F1-453B-BE49-D4DBF8FE55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4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9D3C-55F1-453B-BE49-D4DBF8FE557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917-A8F2-4D81-9DA6-3C9311A049E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5F99-307A-4CC9-9B88-2F1B7C30A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917-A8F2-4D81-9DA6-3C9311A049E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5F99-307A-4CC9-9B88-2F1B7C30A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917-A8F2-4D81-9DA6-3C9311A049E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5F99-307A-4CC9-9B88-2F1B7C30A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917-A8F2-4D81-9DA6-3C9311A049E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5F99-307A-4CC9-9B88-2F1B7C30A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917-A8F2-4D81-9DA6-3C9311A049E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5F99-307A-4CC9-9B88-2F1B7C30AC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20528" y="64692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917-A8F2-4D81-9DA6-3C9311A049E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5F99-307A-4CC9-9B88-2F1B7C30A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917-A8F2-4D81-9DA6-3C9311A049E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5F99-307A-4CC9-9B88-2F1B7C30A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917-A8F2-4D81-9DA6-3C9311A049E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5F99-307A-4CC9-9B88-2F1B7C30A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917-A8F2-4D81-9DA6-3C9311A049E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5F99-307A-4CC9-9B88-2F1B7C30A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9B917-A8F2-4D81-9DA6-3C9311A049E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5F99-307A-4CC9-9B88-2F1B7C30A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2.xml"/><Relationship Id="rId7" Type="http://schemas.openxmlformats.org/officeDocument/2006/relationships/image" Target="../media/image1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A_文本框 113"/>
          <p:cNvSpPr txBox="1"/>
          <p:nvPr>
            <p:custDataLst>
              <p:tags r:id="rId1"/>
            </p:custDataLst>
          </p:nvPr>
        </p:nvSpPr>
        <p:spPr>
          <a:xfrm>
            <a:off x="5915422" y="2949891"/>
            <a:ext cx="531054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rgbClr val="5F7797"/>
                </a:solidFill>
              </a:rPr>
              <a:t>NLP-</a:t>
            </a:r>
            <a:r>
              <a:rPr lang="zh-CN" altLang="en-US" sz="4000" b="1">
                <a:solidFill>
                  <a:srgbClr val="5F7797"/>
                </a:solidFill>
              </a:rPr>
              <a:t>分词作业分享</a:t>
            </a:r>
            <a:endParaRPr lang="zh-CN" altLang="en-US" sz="4000" b="1" dirty="0">
              <a:solidFill>
                <a:srgbClr val="5F7797"/>
              </a:solidFill>
            </a:endParaRPr>
          </a:p>
        </p:txBody>
      </p:sp>
      <p:sp>
        <p:nvSpPr>
          <p:cNvPr id="115" name="PA_文本框 114"/>
          <p:cNvSpPr txBox="1"/>
          <p:nvPr>
            <p:custDataLst>
              <p:tags r:id="rId2"/>
            </p:custDataLst>
          </p:nvPr>
        </p:nvSpPr>
        <p:spPr>
          <a:xfrm>
            <a:off x="5405376" y="4517749"/>
            <a:ext cx="60834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blipFill>
                  <a:blip r:embed="rId7"/>
                  <a:stretch>
                    <a:fillRect/>
                  </a:stretch>
                </a:blipFill>
              </a:defRPr>
            </a:lvl1pPr>
          </a:lstStyle>
          <a:p>
            <a:pPr algn="r"/>
            <a:r>
              <a:rPr lang="en-US" altLang="zh-CN">
                <a:solidFill>
                  <a:srgbClr val="5F7797"/>
                </a:solidFill>
                <a:latin typeface="+mj-ea"/>
                <a:ea typeface="+mj-ea"/>
              </a:rPr>
              <a:t>  </a:t>
            </a:r>
            <a:r>
              <a:rPr lang="zh-CN" altLang="en-US">
                <a:solidFill>
                  <a:srgbClr val="5F7797"/>
                </a:solidFill>
                <a:latin typeface="+mj-ea"/>
                <a:ea typeface="+mj-ea"/>
              </a:rPr>
              <a:t>丁豪   人工智能学院</a:t>
            </a:r>
            <a:endParaRPr lang="zh-CN" altLang="en-US" dirty="0">
              <a:solidFill>
                <a:srgbClr val="5F7797"/>
              </a:solidFill>
              <a:latin typeface="+mj-ea"/>
              <a:ea typeface="+mj-ea"/>
            </a:endParaRPr>
          </a:p>
        </p:txBody>
      </p:sp>
      <p:grpSp>
        <p:nvGrpSpPr>
          <p:cNvPr id="116" name="PA_chenying0907 115"/>
          <p:cNvGrpSpPr/>
          <p:nvPr>
            <p:custDataLst>
              <p:tags r:id="rId3"/>
            </p:custDataLst>
          </p:nvPr>
        </p:nvGrpSpPr>
        <p:grpSpPr>
          <a:xfrm>
            <a:off x="5495191" y="3908376"/>
            <a:ext cx="6383665" cy="325437"/>
            <a:chOff x="2481804" y="4179888"/>
            <a:chExt cx="7313171" cy="325437"/>
          </a:xfrm>
          <a:solidFill>
            <a:srgbClr val="5F7797"/>
          </a:solidFill>
        </p:grpSpPr>
        <p:sp>
          <p:nvSpPr>
            <p:cNvPr id="117" name="Freeform 35"/>
            <p:cNvSpPr/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1"/>
            <p:cNvSpPr/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7"/>
            <p:cNvSpPr/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6"/>
            <p:cNvSpPr/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9"/>
            <p:cNvSpPr/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61"/>
            <p:cNvSpPr/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68"/>
            <p:cNvSpPr/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73"/>
            <p:cNvSpPr/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74"/>
            <p:cNvSpPr/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76"/>
            <p:cNvSpPr/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79"/>
            <p:cNvSpPr/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80"/>
            <p:cNvSpPr/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81"/>
            <p:cNvSpPr/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83"/>
            <p:cNvSpPr/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85"/>
            <p:cNvSpPr/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87"/>
            <p:cNvSpPr/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88"/>
            <p:cNvSpPr/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92"/>
            <p:cNvSpPr/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93"/>
            <p:cNvSpPr/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94"/>
            <p:cNvSpPr/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95"/>
            <p:cNvSpPr/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96"/>
            <p:cNvSpPr/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00"/>
            <p:cNvSpPr/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01"/>
            <p:cNvSpPr/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02"/>
            <p:cNvSpPr/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03"/>
            <p:cNvSpPr/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05"/>
            <p:cNvSpPr/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07"/>
            <p:cNvSpPr/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08"/>
            <p:cNvSpPr/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09"/>
            <p:cNvSpPr/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10"/>
            <p:cNvSpPr/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11"/>
            <p:cNvSpPr/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12"/>
            <p:cNvSpPr/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13"/>
            <p:cNvSpPr/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14"/>
            <p:cNvSpPr/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15"/>
            <p:cNvSpPr/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16"/>
            <p:cNvSpPr/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17"/>
            <p:cNvSpPr/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18"/>
            <p:cNvSpPr/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20"/>
            <p:cNvSpPr/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27"/>
            <p:cNvSpPr/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28"/>
            <p:cNvSpPr/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30"/>
            <p:cNvSpPr/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33"/>
            <p:cNvSpPr/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35"/>
            <p:cNvSpPr/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37"/>
            <p:cNvSpPr/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38"/>
            <p:cNvSpPr/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39"/>
            <p:cNvSpPr/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40"/>
            <p:cNvSpPr/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44"/>
            <p:cNvSpPr/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45"/>
            <p:cNvSpPr/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46"/>
            <p:cNvSpPr/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48"/>
            <p:cNvSpPr/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49"/>
            <p:cNvSpPr/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50"/>
            <p:cNvSpPr/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51"/>
            <p:cNvSpPr/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53"/>
            <p:cNvSpPr/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54"/>
            <p:cNvSpPr/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55"/>
            <p:cNvSpPr/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" name="PA_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" y="978201"/>
            <a:ext cx="5322644" cy="4989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0" y="701482"/>
            <a:ext cx="50631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8800" b="1">
                <a:blipFill dpi="0" rotWithShape="1">
                  <a:blip r:embed="rId8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6600" dirty="0">
                <a:blipFill dpi="0" rotWithShape="1">
                  <a:blip r:embed="rId9"/>
                  <a:srcRect/>
                  <a:stretch>
                    <a:fillRect/>
                  </a:stretch>
                </a:blipFill>
              </a:rPr>
              <a:t>CONTENTS</a:t>
            </a:r>
            <a:endParaRPr lang="zh-CN" altLang="en-US" sz="6600" dirty="0">
              <a:blipFill dpi="0" rotWithShape="1">
                <a:blip r:embed="rId9"/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2" name="chenying0907 1"/>
          <p:cNvGrpSpPr/>
          <p:nvPr/>
        </p:nvGrpSpPr>
        <p:grpSpPr>
          <a:xfrm>
            <a:off x="6494993" y="2171095"/>
            <a:ext cx="3285441" cy="646331"/>
            <a:chOff x="6530072" y="1583160"/>
            <a:chExt cx="3285441" cy="646331"/>
          </a:xfrm>
        </p:grpSpPr>
        <p:sp>
          <p:nvSpPr>
            <p:cNvPr id="18" name="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556018" y="1583161"/>
              <a:ext cx="22594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blipFill>
                    <a:blip r:embed="rId8"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zh-CN" altLang="en-US">
                  <a:solidFill>
                    <a:srgbClr val="5F7797"/>
                  </a:solidFill>
                </a:rPr>
                <a:t>生成词库</a:t>
              </a:r>
              <a:endParaRPr lang="zh-CN" altLang="en-US" dirty="0">
                <a:solidFill>
                  <a:srgbClr val="5F7797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30072" y="1583160"/>
              <a:ext cx="960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blipFill>
                    <a:blip r:embed="rId8"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sz="3600">
                  <a:solidFill>
                    <a:srgbClr val="5F7797"/>
                  </a:solidFill>
                </a:rPr>
                <a:t>01</a:t>
              </a:r>
              <a:endParaRPr lang="zh-CN" altLang="en-US" sz="3600">
                <a:solidFill>
                  <a:srgbClr val="5F7797"/>
                </a:solidFill>
              </a:endParaRPr>
            </a:p>
          </p:txBody>
        </p:sp>
      </p:grpSp>
      <p:grpSp>
        <p:nvGrpSpPr>
          <p:cNvPr id="3" name="chenying0907 2"/>
          <p:cNvGrpSpPr/>
          <p:nvPr/>
        </p:nvGrpSpPr>
        <p:grpSpPr>
          <a:xfrm>
            <a:off x="6494993" y="2919726"/>
            <a:ext cx="3028266" cy="646331"/>
            <a:chOff x="6530072" y="2331791"/>
            <a:chExt cx="3028266" cy="646331"/>
          </a:xfrm>
        </p:grpSpPr>
        <p:sp>
          <p:nvSpPr>
            <p:cNvPr id="20" name="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556018" y="2333356"/>
              <a:ext cx="2002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blipFill>
                    <a:blip r:embed="rId8"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zh-CN" altLang="en-US">
                  <a:solidFill>
                    <a:srgbClr val="5F7797"/>
                  </a:solidFill>
                </a:rPr>
                <a:t>规则组词</a:t>
              </a:r>
              <a:endParaRPr lang="zh-CN" altLang="en-US" dirty="0">
                <a:solidFill>
                  <a:srgbClr val="5F7797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530072" y="2331791"/>
              <a:ext cx="960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blipFill>
                    <a:blip r:embed="rId8"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sz="3600">
                  <a:solidFill>
                    <a:srgbClr val="5F7797"/>
                  </a:solidFill>
                </a:rPr>
                <a:t>02</a:t>
              </a:r>
              <a:endParaRPr lang="zh-CN" altLang="en-US" sz="3600">
                <a:solidFill>
                  <a:srgbClr val="5F7797"/>
                </a:solidFill>
              </a:endParaRPr>
            </a:p>
          </p:txBody>
        </p:sp>
      </p:grpSp>
      <p:grpSp>
        <p:nvGrpSpPr>
          <p:cNvPr id="4" name="chenying0907 3"/>
          <p:cNvGrpSpPr/>
          <p:nvPr/>
        </p:nvGrpSpPr>
        <p:grpSpPr>
          <a:xfrm>
            <a:off x="6494993" y="3668357"/>
            <a:ext cx="3285441" cy="646331"/>
            <a:chOff x="6530072" y="3080422"/>
            <a:chExt cx="3285441" cy="646331"/>
          </a:xfrm>
        </p:grpSpPr>
        <p:sp>
          <p:nvSpPr>
            <p:cNvPr id="21" name="文本框 2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556018" y="3083551"/>
              <a:ext cx="22594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blipFill>
                    <a:blip r:embed="rId8"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zh-CN" altLang="en-US">
                  <a:solidFill>
                    <a:srgbClr val="5F7797"/>
                  </a:solidFill>
                </a:rPr>
                <a:t>匹配组词</a:t>
              </a:r>
              <a:endParaRPr lang="zh-CN" altLang="en-US" dirty="0">
                <a:solidFill>
                  <a:srgbClr val="5F7797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30072" y="3080422"/>
              <a:ext cx="960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blipFill>
                    <a:blip r:embed="rId8"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sz="3600">
                  <a:solidFill>
                    <a:srgbClr val="5F7797"/>
                  </a:solidFill>
                </a:rPr>
                <a:t>03</a:t>
              </a:r>
              <a:endParaRPr lang="zh-CN" altLang="en-US" sz="3600">
                <a:solidFill>
                  <a:srgbClr val="5F7797"/>
                </a:solidFill>
              </a:endParaRPr>
            </a:p>
          </p:txBody>
        </p:sp>
      </p:grpSp>
      <p:grpSp>
        <p:nvGrpSpPr>
          <p:cNvPr id="5" name="chenying0907 4"/>
          <p:cNvGrpSpPr/>
          <p:nvPr/>
        </p:nvGrpSpPr>
        <p:grpSpPr>
          <a:xfrm>
            <a:off x="6494993" y="4416988"/>
            <a:ext cx="3285441" cy="646331"/>
            <a:chOff x="6530072" y="3829053"/>
            <a:chExt cx="3285441" cy="646331"/>
          </a:xfrm>
        </p:grpSpPr>
        <p:sp>
          <p:nvSpPr>
            <p:cNvPr id="22" name="文本框 22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556018" y="3833746"/>
              <a:ext cx="22594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blipFill>
                    <a:blip r:embed="rId8"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zh-CN" altLang="en-US">
                  <a:solidFill>
                    <a:srgbClr val="5F7797"/>
                  </a:solidFill>
                </a:rPr>
                <a:t>重新切分</a:t>
              </a:r>
              <a:endParaRPr lang="zh-CN" altLang="en-US" dirty="0">
                <a:solidFill>
                  <a:srgbClr val="5F7797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30072" y="3829053"/>
              <a:ext cx="960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blipFill>
                    <a:blip r:embed="rId8"/>
                    <a:stretch>
                      <a:fillRect/>
                    </a:stretch>
                  </a:blipFill>
                </a:defRPr>
              </a:lvl1pPr>
            </a:lstStyle>
            <a:p>
              <a:r>
                <a:rPr lang="en-US" altLang="zh-CN" sz="3600">
                  <a:solidFill>
                    <a:srgbClr val="5F7797"/>
                  </a:solidFill>
                </a:rPr>
                <a:t>04</a:t>
              </a:r>
              <a:endParaRPr lang="zh-CN" altLang="en-US" sz="3600">
                <a:solidFill>
                  <a:srgbClr val="5F7797"/>
                </a:solidFill>
              </a:endParaRPr>
            </a:p>
          </p:txBody>
        </p:sp>
      </p:grpSp>
      <p:sp>
        <p:nvSpPr>
          <p:cNvPr id="133" name="Freeform 5"/>
          <p:cNvSpPr>
            <a:spLocks noEditPoints="1"/>
          </p:cNvSpPr>
          <p:nvPr/>
        </p:nvSpPr>
        <p:spPr bwMode="auto">
          <a:xfrm>
            <a:off x="1447316" y="1381437"/>
            <a:ext cx="3876850" cy="4684328"/>
          </a:xfrm>
          <a:custGeom>
            <a:avLst/>
            <a:gdLst>
              <a:gd name="T0" fmla="*/ 274 w 803"/>
              <a:gd name="T1" fmla="*/ 26 h 970"/>
              <a:gd name="T2" fmla="*/ 283 w 803"/>
              <a:gd name="T3" fmla="*/ 124 h 970"/>
              <a:gd name="T4" fmla="*/ 691 w 803"/>
              <a:gd name="T5" fmla="*/ 335 h 970"/>
              <a:gd name="T6" fmla="*/ 138 w 803"/>
              <a:gd name="T7" fmla="*/ 195 h 970"/>
              <a:gd name="T8" fmla="*/ 129 w 803"/>
              <a:gd name="T9" fmla="*/ 205 h 970"/>
              <a:gd name="T10" fmla="*/ 741 w 803"/>
              <a:gd name="T11" fmla="*/ 497 h 970"/>
              <a:gd name="T12" fmla="*/ 783 w 803"/>
              <a:gd name="T13" fmla="*/ 529 h 970"/>
              <a:gd name="T14" fmla="*/ 45 w 803"/>
              <a:gd name="T15" fmla="*/ 374 h 970"/>
              <a:gd name="T16" fmla="*/ 452 w 803"/>
              <a:gd name="T17" fmla="*/ 114 h 970"/>
              <a:gd name="T18" fmla="*/ 494 w 803"/>
              <a:gd name="T19" fmla="*/ 9 h 970"/>
              <a:gd name="T20" fmla="*/ 643 w 803"/>
              <a:gd name="T21" fmla="*/ 197 h 970"/>
              <a:gd name="T22" fmla="*/ 619 w 803"/>
              <a:gd name="T23" fmla="*/ 199 h 970"/>
              <a:gd name="T24" fmla="*/ 206 w 803"/>
              <a:gd name="T25" fmla="*/ 295 h 970"/>
              <a:gd name="T26" fmla="*/ 176 w 803"/>
              <a:gd name="T27" fmla="*/ 404 h 970"/>
              <a:gd name="T28" fmla="*/ 160 w 803"/>
              <a:gd name="T29" fmla="*/ 450 h 970"/>
              <a:gd name="T30" fmla="*/ 242 w 803"/>
              <a:gd name="T31" fmla="*/ 896 h 970"/>
              <a:gd name="T32" fmla="*/ 255 w 803"/>
              <a:gd name="T33" fmla="*/ 677 h 970"/>
              <a:gd name="T34" fmla="*/ 340 w 803"/>
              <a:gd name="T35" fmla="*/ 469 h 970"/>
              <a:gd name="T36" fmla="*/ 343 w 803"/>
              <a:gd name="T37" fmla="*/ 443 h 970"/>
              <a:gd name="T38" fmla="*/ 638 w 803"/>
              <a:gd name="T39" fmla="*/ 375 h 970"/>
              <a:gd name="T40" fmla="*/ 434 w 803"/>
              <a:gd name="T41" fmla="*/ 436 h 970"/>
              <a:gd name="T42" fmla="*/ 359 w 803"/>
              <a:gd name="T43" fmla="*/ 406 h 970"/>
              <a:gd name="T44" fmla="*/ 361 w 803"/>
              <a:gd name="T45" fmla="*/ 543 h 970"/>
              <a:gd name="T46" fmla="*/ 342 w 803"/>
              <a:gd name="T47" fmla="*/ 667 h 970"/>
              <a:gd name="T48" fmla="*/ 368 w 803"/>
              <a:gd name="T49" fmla="*/ 569 h 970"/>
              <a:gd name="T50" fmla="*/ 374 w 803"/>
              <a:gd name="T51" fmla="*/ 567 h 970"/>
              <a:gd name="T52" fmla="*/ 415 w 803"/>
              <a:gd name="T53" fmla="*/ 499 h 970"/>
              <a:gd name="T54" fmla="*/ 381 w 803"/>
              <a:gd name="T55" fmla="*/ 521 h 970"/>
              <a:gd name="T56" fmla="*/ 394 w 803"/>
              <a:gd name="T57" fmla="*/ 489 h 970"/>
              <a:gd name="T58" fmla="*/ 430 w 803"/>
              <a:gd name="T59" fmla="*/ 445 h 970"/>
              <a:gd name="T60" fmla="*/ 432 w 803"/>
              <a:gd name="T61" fmla="*/ 455 h 970"/>
              <a:gd name="T62" fmla="*/ 405 w 803"/>
              <a:gd name="T63" fmla="*/ 464 h 970"/>
              <a:gd name="T64" fmla="*/ 354 w 803"/>
              <a:gd name="T65" fmla="*/ 423 h 970"/>
              <a:gd name="T66" fmla="*/ 361 w 803"/>
              <a:gd name="T67" fmla="*/ 409 h 970"/>
              <a:gd name="T68" fmla="*/ 373 w 803"/>
              <a:gd name="T69" fmla="*/ 414 h 970"/>
              <a:gd name="T70" fmla="*/ 373 w 803"/>
              <a:gd name="T71" fmla="*/ 418 h 970"/>
              <a:gd name="T72" fmla="*/ 362 w 803"/>
              <a:gd name="T73" fmla="*/ 563 h 970"/>
              <a:gd name="T74" fmla="*/ 360 w 803"/>
              <a:gd name="T75" fmla="*/ 509 h 970"/>
              <a:gd name="T76" fmla="*/ 383 w 803"/>
              <a:gd name="T77" fmla="*/ 527 h 970"/>
              <a:gd name="T78" fmla="*/ 389 w 803"/>
              <a:gd name="T79" fmla="*/ 516 h 970"/>
              <a:gd name="T80" fmla="*/ 346 w 803"/>
              <a:gd name="T81" fmla="*/ 910 h 970"/>
              <a:gd name="T82" fmla="*/ 371 w 803"/>
              <a:gd name="T83" fmla="*/ 411 h 970"/>
              <a:gd name="T84" fmla="*/ 627 w 803"/>
              <a:gd name="T85" fmla="*/ 349 h 970"/>
              <a:gd name="T86" fmla="*/ 284 w 803"/>
              <a:gd name="T87" fmla="*/ 201 h 970"/>
              <a:gd name="T88" fmla="*/ 183 w 803"/>
              <a:gd name="T89" fmla="*/ 300 h 970"/>
              <a:gd name="T90" fmla="*/ 262 w 803"/>
              <a:gd name="T91" fmla="*/ 238 h 970"/>
              <a:gd name="T92" fmla="*/ 590 w 803"/>
              <a:gd name="T93" fmla="*/ 342 h 970"/>
              <a:gd name="T94" fmla="*/ 513 w 803"/>
              <a:gd name="T95" fmla="*/ 622 h 970"/>
              <a:gd name="T96" fmla="*/ 283 w 803"/>
              <a:gd name="T97" fmla="*/ 749 h 970"/>
              <a:gd name="T98" fmla="*/ 330 w 803"/>
              <a:gd name="T99" fmla="*/ 769 h 970"/>
              <a:gd name="T100" fmla="*/ 244 w 803"/>
              <a:gd name="T101" fmla="*/ 760 h 970"/>
              <a:gd name="T102" fmla="*/ 318 w 803"/>
              <a:gd name="T103" fmla="*/ 796 h 970"/>
              <a:gd name="T104" fmla="*/ 229 w 803"/>
              <a:gd name="T105" fmla="*/ 793 h 970"/>
              <a:gd name="T106" fmla="*/ 294 w 803"/>
              <a:gd name="T107" fmla="*/ 850 h 970"/>
              <a:gd name="T108" fmla="*/ 249 w 803"/>
              <a:gd name="T109" fmla="*/ 857 h 970"/>
              <a:gd name="T110" fmla="*/ 322 w 803"/>
              <a:gd name="T111" fmla="*/ 870 h 970"/>
              <a:gd name="T112" fmla="*/ 408 w 803"/>
              <a:gd name="T113" fmla="*/ 818 h 970"/>
              <a:gd name="T114" fmla="*/ 482 w 803"/>
              <a:gd name="T115" fmla="*/ 675 h 970"/>
              <a:gd name="T116" fmla="*/ 612 w 803"/>
              <a:gd name="T117" fmla="*/ 535 h 970"/>
              <a:gd name="T118" fmla="*/ 286 w 803"/>
              <a:gd name="T119" fmla="*/ 723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03" h="970">
                <a:moveTo>
                  <a:pt x="283" y="124"/>
                </a:moveTo>
                <a:cubicBezTo>
                  <a:pt x="285" y="129"/>
                  <a:pt x="289" y="137"/>
                  <a:pt x="293" y="136"/>
                </a:cubicBezTo>
                <a:cubicBezTo>
                  <a:pt x="297" y="135"/>
                  <a:pt x="295" y="124"/>
                  <a:pt x="295" y="122"/>
                </a:cubicBezTo>
                <a:cubicBezTo>
                  <a:pt x="294" y="116"/>
                  <a:pt x="293" y="111"/>
                  <a:pt x="292" y="107"/>
                </a:cubicBezTo>
                <a:cubicBezTo>
                  <a:pt x="284" y="77"/>
                  <a:pt x="279" y="54"/>
                  <a:pt x="274" y="26"/>
                </a:cubicBezTo>
                <a:cubicBezTo>
                  <a:pt x="273" y="21"/>
                  <a:pt x="272" y="12"/>
                  <a:pt x="269" y="10"/>
                </a:cubicBezTo>
                <a:cubicBezTo>
                  <a:pt x="265" y="5"/>
                  <a:pt x="253" y="10"/>
                  <a:pt x="246" y="12"/>
                </a:cubicBezTo>
                <a:cubicBezTo>
                  <a:pt x="244" y="14"/>
                  <a:pt x="244" y="17"/>
                  <a:pt x="242" y="19"/>
                </a:cubicBezTo>
                <a:cubicBezTo>
                  <a:pt x="247" y="35"/>
                  <a:pt x="255" y="54"/>
                  <a:pt x="263" y="72"/>
                </a:cubicBezTo>
                <a:cubicBezTo>
                  <a:pt x="272" y="92"/>
                  <a:pt x="276" y="109"/>
                  <a:pt x="283" y="124"/>
                </a:cubicBezTo>
                <a:close/>
                <a:moveTo>
                  <a:pt x="795" y="300"/>
                </a:moveTo>
                <a:cubicBezTo>
                  <a:pt x="790" y="298"/>
                  <a:pt x="778" y="303"/>
                  <a:pt x="771" y="306"/>
                </a:cubicBezTo>
                <a:cubicBezTo>
                  <a:pt x="762" y="309"/>
                  <a:pt x="754" y="312"/>
                  <a:pt x="746" y="315"/>
                </a:cubicBezTo>
                <a:cubicBezTo>
                  <a:pt x="726" y="323"/>
                  <a:pt x="711" y="322"/>
                  <a:pt x="697" y="330"/>
                </a:cubicBezTo>
                <a:cubicBezTo>
                  <a:pt x="692" y="333"/>
                  <a:pt x="691" y="334"/>
                  <a:pt x="691" y="335"/>
                </a:cubicBezTo>
                <a:cubicBezTo>
                  <a:pt x="694" y="343"/>
                  <a:pt x="710" y="340"/>
                  <a:pt x="717" y="339"/>
                </a:cubicBezTo>
                <a:cubicBezTo>
                  <a:pt x="745" y="334"/>
                  <a:pt x="775" y="331"/>
                  <a:pt x="801" y="328"/>
                </a:cubicBezTo>
                <a:cubicBezTo>
                  <a:pt x="803" y="321"/>
                  <a:pt x="803" y="304"/>
                  <a:pt x="795" y="300"/>
                </a:cubicBezTo>
                <a:close/>
                <a:moveTo>
                  <a:pt x="149" y="205"/>
                </a:moveTo>
                <a:cubicBezTo>
                  <a:pt x="145" y="202"/>
                  <a:pt x="141" y="198"/>
                  <a:pt x="138" y="195"/>
                </a:cubicBezTo>
                <a:cubicBezTo>
                  <a:pt x="121" y="182"/>
                  <a:pt x="107" y="170"/>
                  <a:pt x="91" y="156"/>
                </a:cubicBezTo>
                <a:cubicBezTo>
                  <a:pt x="87" y="152"/>
                  <a:pt x="73" y="136"/>
                  <a:pt x="67" y="138"/>
                </a:cubicBezTo>
                <a:cubicBezTo>
                  <a:pt x="63" y="139"/>
                  <a:pt x="53" y="149"/>
                  <a:pt x="53" y="154"/>
                </a:cubicBezTo>
                <a:cubicBezTo>
                  <a:pt x="53" y="160"/>
                  <a:pt x="61" y="163"/>
                  <a:pt x="66" y="166"/>
                </a:cubicBezTo>
                <a:cubicBezTo>
                  <a:pt x="87" y="180"/>
                  <a:pt x="110" y="192"/>
                  <a:pt x="129" y="205"/>
                </a:cubicBezTo>
                <a:cubicBezTo>
                  <a:pt x="137" y="211"/>
                  <a:pt x="146" y="218"/>
                  <a:pt x="156" y="218"/>
                </a:cubicBezTo>
                <a:cubicBezTo>
                  <a:pt x="158" y="213"/>
                  <a:pt x="152" y="209"/>
                  <a:pt x="149" y="205"/>
                </a:cubicBezTo>
                <a:close/>
                <a:moveTo>
                  <a:pt x="789" y="506"/>
                </a:moveTo>
                <a:cubicBezTo>
                  <a:pt x="785" y="501"/>
                  <a:pt x="773" y="501"/>
                  <a:pt x="766" y="500"/>
                </a:cubicBezTo>
                <a:cubicBezTo>
                  <a:pt x="757" y="499"/>
                  <a:pt x="749" y="498"/>
                  <a:pt x="741" y="497"/>
                </a:cubicBezTo>
                <a:cubicBezTo>
                  <a:pt x="724" y="495"/>
                  <a:pt x="707" y="489"/>
                  <a:pt x="691" y="490"/>
                </a:cubicBezTo>
                <a:cubicBezTo>
                  <a:pt x="690" y="491"/>
                  <a:pt x="690" y="492"/>
                  <a:pt x="690" y="492"/>
                </a:cubicBezTo>
                <a:cubicBezTo>
                  <a:pt x="694" y="500"/>
                  <a:pt x="703" y="502"/>
                  <a:pt x="711" y="505"/>
                </a:cubicBezTo>
                <a:cubicBezTo>
                  <a:pt x="728" y="510"/>
                  <a:pt x="742" y="515"/>
                  <a:pt x="759" y="522"/>
                </a:cubicBezTo>
                <a:cubicBezTo>
                  <a:pt x="764" y="523"/>
                  <a:pt x="779" y="531"/>
                  <a:pt x="783" y="529"/>
                </a:cubicBezTo>
                <a:cubicBezTo>
                  <a:pt x="788" y="527"/>
                  <a:pt x="793" y="511"/>
                  <a:pt x="789" y="506"/>
                </a:cubicBezTo>
                <a:close/>
                <a:moveTo>
                  <a:pt x="87" y="363"/>
                </a:moveTo>
                <a:cubicBezTo>
                  <a:pt x="60" y="359"/>
                  <a:pt x="30" y="355"/>
                  <a:pt x="6" y="350"/>
                </a:cubicBezTo>
                <a:cubicBezTo>
                  <a:pt x="0" y="354"/>
                  <a:pt x="1" y="364"/>
                  <a:pt x="1" y="370"/>
                </a:cubicBezTo>
                <a:cubicBezTo>
                  <a:pt x="7" y="377"/>
                  <a:pt x="31" y="375"/>
                  <a:pt x="45" y="374"/>
                </a:cubicBezTo>
                <a:cubicBezTo>
                  <a:pt x="62" y="373"/>
                  <a:pt x="78" y="374"/>
                  <a:pt x="91" y="375"/>
                </a:cubicBezTo>
                <a:cubicBezTo>
                  <a:pt x="98" y="375"/>
                  <a:pt x="105" y="375"/>
                  <a:pt x="109" y="371"/>
                </a:cubicBezTo>
                <a:cubicBezTo>
                  <a:pt x="105" y="365"/>
                  <a:pt x="95" y="364"/>
                  <a:pt x="87" y="363"/>
                </a:cubicBezTo>
                <a:close/>
                <a:moveTo>
                  <a:pt x="459" y="68"/>
                </a:moveTo>
                <a:cubicBezTo>
                  <a:pt x="458" y="84"/>
                  <a:pt x="453" y="99"/>
                  <a:pt x="452" y="114"/>
                </a:cubicBezTo>
                <a:cubicBezTo>
                  <a:pt x="452" y="119"/>
                  <a:pt x="451" y="128"/>
                  <a:pt x="455" y="131"/>
                </a:cubicBezTo>
                <a:cubicBezTo>
                  <a:pt x="461" y="130"/>
                  <a:pt x="462" y="123"/>
                  <a:pt x="464" y="119"/>
                </a:cubicBezTo>
                <a:cubicBezTo>
                  <a:pt x="466" y="114"/>
                  <a:pt x="467" y="108"/>
                  <a:pt x="468" y="103"/>
                </a:cubicBezTo>
                <a:cubicBezTo>
                  <a:pt x="475" y="77"/>
                  <a:pt x="482" y="51"/>
                  <a:pt x="490" y="25"/>
                </a:cubicBezTo>
                <a:cubicBezTo>
                  <a:pt x="491" y="20"/>
                  <a:pt x="495" y="12"/>
                  <a:pt x="494" y="9"/>
                </a:cubicBezTo>
                <a:cubicBezTo>
                  <a:pt x="492" y="1"/>
                  <a:pt x="477" y="2"/>
                  <a:pt x="471" y="0"/>
                </a:cubicBezTo>
                <a:cubicBezTo>
                  <a:pt x="463" y="4"/>
                  <a:pt x="464" y="11"/>
                  <a:pt x="463" y="20"/>
                </a:cubicBezTo>
                <a:cubicBezTo>
                  <a:pt x="461" y="36"/>
                  <a:pt x="460" y="53"/>
                  <a:pt x="459" y="68"/>
                </a:cubicBezTo>
                <a:close/>
                <a:moveTo>
                  <a:pt x="630" y="207"/>
                </a:moveTo>
                <a:cubicBezTo>
                  <a:pt x="634" y="204"/>
                  <a:pt x="639" y="200"/>
                  <a:pt x="643" y="197"/>
                </a:cubicBezTo>
                <a:cubicBezTo>
                  <a:pt x="663" y="179"/>
                  <a:pt x="685" y="162"/>
                  <a:pt x="707" y="146"/>
                </a:cubicBezTo>
                <a:cubicBezTo>
                  <a:pt x="711" y="143"/>
                  <a:pt x="717" y="140"/>
                  <a:pt x="718" y="135"/>
                </a:cubicBezTo>
                <a:cubicBezTo>
                  <a:pt x="716" y="125"/>
                  <a:pt x="704" y="111"/>
                  <a:pt x="696" y="118"/>
                </a:cubicBezTo>
                <a:cubicBezTo>
                  <a:pt x="680" y="131"/>
                  <a:pt x="667" y="149"/>
                  <a:pt x="653" y="165"/>
                </a:cubicBezTo>
                <a:cubicBezTo>
                  <a:pt x="642" y="177"/>
                  <a:pt x="629" y="187"/>
                  <a:pt x="619" y="199"/>
                </a:cubicBezTo>
                <a:cubicBezTo>
                  <a:pt x="617" y="203"/>
                  <a:pt x="612" y="208"/>
                  <a:pt x="614" y="213"/>
                </a:cubicBezTo>
                <a:cubicBezTo>
                  <a:pt x="620" y="214"/>
                  <a:pt x="626" y="210"/>
                  <a:pt x="630" y="207"/>
                </a:cubicBezTo>
                <a:close/>
                <a:moveTo>
                  <a:pt x="176" y="404"/>
                </a:moveTo>
                <a:cubicBezTo>
                  <a:pt x="179" y="362"/>
                  <a:pt x="190" y="325"/>
                  <a:pt x="208" y="294"/>
                </a:cubicBezTo>
                <a:cubicBezTo>
                  <a:pt x="206" y="295"/>
                  <a:pt x="206" y="295"/>
                  <a:pt x="206" y="295"/>
                </a:cubicBezTo>
                <a:cubicBezTo>
                  <a:pt x="192" y="316"/>
                  <a:pt x="181" y="339"/>
                  <a:pt x="176" y="366"/>
                </a:cubicBezTo>
                <a:cubicBezTo>
                  <a:pt x="171" y="392"/>
                  <a:pt x="169" y="420"/>
                  <a:pt x="171" y="451"/>
                </a:cubicBezTo>
                <a:cubicBezTo>
                  <a:pt x="176" y="515"/>
                  <a:pt x="205" y="573"/>
                  <a:pt x="237" y="618"/>
                </a:cubicBezTo>
                <a:cubicBezTo>
                  <a:pt x="215" y="563"/>
                  <a:pt x="181" y="513"/>
                  <a:pt x="175" y="447"/>
                </a:cubicBezTo>
                <a:cubicBezTo>
                  <a:pt x="174" y="433"/>
                  <a:pt x="176" y="418"/>
                  <a:pt x="176" y="404"/>
                </a:cubicBezTo>
                <a:close/>
                <a:moveTo>
                  <a:pt x="176" y="330"/>
                </a:moveTo>
                <a:cubicBezTo>
                  <a:pt x="168" y="343"/>
                  <a:pt x="162" y="363"/>
                  <a:pt x="158" y="382"/>
                </a:cubicBezTo>
                <a:cubicBezTo>
                  <a:pt x="152" y="410"/>
                  <a:pt x="154" y="441"/>
                  <a:pt x="159" y="475"/>
                </a:cubicBezTo>
                <a:cubicBezTo>
                  <a:pt x="161" y="492"/>
                  <a:pt x="164" y="511"/>
                  <a:pt x="174" y="526"/>
                </a:cubicBezTo>
                <a:cubicBezTo>
                  <a:pt x="168" y="503"/>
                  <a:pt x="157" y="470"/>
                  <a:pt x="160" y="450"/>
                </a:cubicBezTo>
                <a:cubicBezTo>
                  <a:pt x="156" y="403"/>
                  <a:pt x="165" y="366"/>
                  <a:pt x="176" y="330"/>
                </a:cubicBezTo>
                <a:close/>
                <a:moveTo>
                  <a:pt x="244" y="889"/>
                </a:moveTo>
                <a:cubicBezTo>
                  <a:pt x="242" y="888"/>
                  <a:pt x="240" y="885"/>
                  <a:pt x="240" y="889"/>
                </a:cubicBezTo>
                <a:cubicBezTo>
                  <a:pt x="240" y="890"/>
                  <a:pt x="244" y="888"/>
                  <a:pt x="245" y="891"/>
                </a:cubicBezTo>
                <a:cubicBezTo>
                  <a:pt x="245" y="893"/>
                  <a:pt x="242" y="894"/>
                  <a:pt x="242" y="896"/>
                </a:cubicBezTo>
                <a:cubicBezTo>
                  <a:pt x="283" y="900"/>
                  <a:pt x="310" y="925"/>
                  <a:pt x="339" y="947"/>
                </a:cubicBezTo>
                <a:cubicBezTo>
                  <a:pt x="314" y="917"/>
                  <a:pt x="286" y="892"/>
                  <a:pt x="244" y="889"/>
                </a:cubicBezTo>
                <a:close/>
                <a:moveTo>
                  <a:pt x="249" y="651"/>
                </a:moveTo>
                <a:cubicBezTo>
                  <a:pt x="246" y="643"/>
                  <a:pt x="243" y="636"/>
                  <a:pt x="239" y="632"/>
                </a:cubicBezTo>
                <a:cubicBezTo>
                  <a:pt x="242" y="648"/>
                  <a:pt x="256" y="661"/>
                  <a:pt x="255" y="677"/>
                </a:cubicBezTo>
                <a:cubicBezTo>
                  <a:pt x="259" y="672"/>
                  <a:pt x="253" y="659"/>
                  <a:pt x="249" y="651"/>
                </a:cubicBezTo>
                <a:close/>
                <a:moveTo>
                  <a:pt x="343" y="443"/>
                </a:moveTo>
                <a:cubicBezTo>
                  <a:pt x="343" y="443"/>
                  <a:pt x="343" y="444"/>
                  <a:pt x="343" y="444"/>
                </a:cubicBezTo>
                <a:cubicBezTo>
                  <a:pt x="344" y="444"/>
                  <a:pt x="344" y="444"/>
                  <a:pt x="343" y="443"/>
                </a:cubicBezTo>
                <a:close/>
                <a:moveTo>
                  <a:pt x="340" y="469"/>
                </a:moveTo>
                <a:cubicBezTo>
                  <a:pt x="340" y="466"/>
                  <a:pt x="341" y="463"/>
                  <a:pt x="341" y="460"/>
                </a:cubicBezTo>
                <a:cubicBezTo>
                  <a:pt x="338" y="492"/>
                  <a:pt x="359" y="536"/>
                  <a:pt x="357" y="568"/>
                </a:cubicBezTo>
                <a:cubicBezTo>
                  <a:pt x="359" y="548"/>
                  <a:pt x="355" y="528"/>
                  <a:pt x="348" y="506"/>
                </a:cubicBezTo>
                <a:cubicBezTo>
                  <a:pt x="340" y="483"/>
                  <a:pt x="343" y="462"/>
                  <a:pt x="343" y="444"/>
                </a:cubicBezTo>
                <a:cubicBezTo>
                  <a:pt x="343" y="444"/>
                  <a:pt x="343" y="444"/>
                  <a:pt x="343" y="443"/>
                </a:cubicBezTo>
                <a:cubicBezTo>
                  <a:pt x="344" y="442"/>
                  <a:pt x="343" y="441"/>
                  <a:pt x="344" y="442"/>
                </a:cubicBezTo>
                <a:cubicBezTo>
                  <a:pt x="343" y="431"/>
                  <a:pt x="349" y="418"/>
                  <a:pt x="353" y="409"/>
                </a:cubicBezTo>
                <a:cubicBezTo>
                  <a:pt x="343" y="426"/>
                  <a:pt x="339" y="447"/>
                  <a:pt x="340" y="469"/>
                </a:cubicBezTo>
                <a:close/>
                <a:moveTo>
                  <a:pt x="636" y="486"/>
                </a:moveTo>
                <a:cubicBezTo>
                  <a:pt x="648" y="457"/>
                  <a:pt x="651" y="412"/>
                  <a:pt x="638" y="375"/>
                </a:cubicBezTo>
                <a:cubicBezTo>
                  <a:pt x="644" y="416"/>
                  <a:pt x="645" y="454"/>
                  <a:pt x="636" y="486"/>
                </a:cubicBezTo>
                <a:close/>
                <a:moveTo>
                  <a:pt x="396" y="538"/>
                </a:moveTo>
                <a:cubicBezTo>
                  <a:pt x="402" y="528"/>
                  <a:pt x="410" y="519"/>
                  <a:pt x="415" y="508"/>
                </a:cubicBezTo>
                <a:cubicBezTo>
                  <a:pt x="423" y="493"/>
                  <a:pt x="429" y="475"/>
                  <a:pt x="433" y="456"/>
                </a:cubicBezTo>
                <a:cubicBezTo>
                  <a:pt x="434" y="451"/>
                  <a:pt x="437" y="441"/>
                  <a:pt x="434" y="436"/>
                </a:cubicBezTo>
                <a:cubicBezTo>
                  <a:pt x="429" y="427"/>
                  <a:pt x="417" y="440"/>
                  <a:pt x="414" y="444"/>
                </a:cubicBezTo>
                <a:cubicBezTo>
                  <a:pt x="403" y="459"/>
                  <a:pt x="395" y="476"/>
                  <a:pt x="386" y="489"/>
                </a:cubicBezTo>
                <a:cubicBezTo>
                  <a:pt x="384" y="479"/>
                  <a:pt x="385" y="468"/>
                  <a:pt x="384" y="457"/>
                </a:cubicBezTo>
                <a:cubicBezTo>
                  <a:pt x="383" y="439"/>
                  <a:pt x="378" y="412"/>
                  <a:pt x="367" y="405"/>
                </a:cubicBezTo>
                <a:cubicBezTo>
                  <a:pt x="364" y="405"/>
                  <a:pt x="361" y="406"/>
                  <a:pt x="359" y="406"/>
                </a:cubicBezTo>
                <a:cubicBezTo>
                  <a:pt x="352" y="411"/>
                  <a:pt x="348" y="421"/>
                  <a:pt x="346" y="430"/>
                </a:cubicBezTo>
                <a:cubicBezTo>
                  <a:pt x="344" y="448"/>
                  <a:pt x="343" y="472"/>
                  <a:pt x="345" y="493"/>
                </a:cubicBezTo>
                <a:cubicBezTo>
                  <a:pt x="347" y="499"/>
                  <a:pt x="347" y="499"/>
                  <a:pt x="347" y="499"/>
                </a:cubicBezTo>
                <a:cubicBezTo>
                  <a:pt x="347" y="494"/>
                  <a:pt x="345" y="487"/>
                  <a:pt x="346" y="483"/>
                </a:cubicBezTo>
                <a:cubicBezTo>
                  <a:pt x="346" y="504"/>
                  <a:pt x="362" y="522"/>
                  <a:pt x="361" y="543"/>
                </a:cubicBezTo>
                <a:cubicBezTo>
                  <a:pt x="359" y="535"/>
                  <a:pt x="357" y="522"/>
                  <a:pt x="353" y="514"/>
                </a:cubicBezTo>
                <a:cubicBezTo>
                  <a:pt x="359" y="535"/>
                  <a:pt x="361" y="556"/>
                  <a:pt x="360" y="574"/>
                </a:cubicBezTo>
                <a:cubicBezTo>
                  <a:pt x="356" y="578"/>
                  <a:pt x="352" y="582"/>
                  <a:pt x="348" y="587"/>
                </a:cubicBezTo>
                <a:cubicBezTo>
                  <a:pt x="353" y="585"/>
                  <a:pt x="356" y="579"/>
                  <a:pt x="360" y="578"/>
                </a:cubicBezTo>
                <a:cubicBezTo>
                  <a:pt x="356" y="609"/>
                  <a:pt x="349" y="640"/>
                  <a:pt x="342" y="667"/>
                </a:cubicBezTo>
                <a:cubicBezTo>
                  <a:pt x="352" y="639"/>
                  <a:pt x="359" y="608"/>
                  <a:pt x="362" y="575"/>
                </a:cubicBezTo>
                <a:cubicBezTo>
                  <a:pt x="362" y="610"/>
                  <a:pt x="351" y="642"/>
                  <a:pt x="343" y="670"/>
                </a:cubicBezTo>
                <a:cubicBezTo>
                  <a:pt x="349" y="655"/>
                  <a:pt x="352" y="639"/>
                  <a:pt x="358" y="624"/>
                </a:cubicBezTo>
                <a:cubicBezTo>
                  <a:pt x="353" y="648"/>
                  <a:pt x="344" y="670"/>
                  <a:pt x="334" y="692"/>
                </a:cubicBezTo>
                <a:cubicBezTo>
                  <a:pt x="356" y="658"/>
                  <a:pt x="366" y="616"/>
                  <a:pt x="368" y="569"/>
                </a:cubicBezTo>
                <a:cubicBezTo>
                  <a:pt x="386" y="551"/>
                  <a:pt x="398" y="526"/>
                  <a:pt x="409" y="506"/>
                </a:cubicBezTo>
                <a:cubicBezTo>
                  <a:pt x="401" y="523"/>
                  <a:pt x="391" y="542"/>
                  <a:pt x="380" y="557"/>
                </a:cubicBezTo>
                <a:cubicBezTo>
                  <a:pt x="379" y="559"/>
                  <a:pt x="374" y="563"/>
                  <a:pt x="376" y="562"/>
                </a:cubicBezTo>
                <a:cubicBezTo>
                  <a:pt x="377" y="562"/>
                  <a:pt x="377" y="561"/>
                  <a:pt x="378" y="561"/>
                </a:cubicBezTo>
                <a:cubicBezTo>
                  <a:pt x="378" y="564"/>
                  <a:pt x="375" y="565"/>
                  <a:pt x="374" y="567"/>
                </a:cubicBezTo>
                <a:cubicBezTo>
                  <a:pt x="382" y="559"/>
                  <a:pt x="389" y="549"/>
                  <a:pt x="396" y="538"/>
                </a:cubicBezTo>
                <a:close/>
                <a:moveTo>
                  <a:pt x="413" y="500"/>
                </a:moveTo>
                <a:cubicBezTo>
                  <a:pt x="418" y="488"/>
                  <a:pt x="423" y="474"/>
                  <a:pt x="426" y="460"/>
                </a:cubicBezTo>
                <a:cubicBezTo>
                  <a:pt x="427" y="455"/>
                  <a:pt x="427" y="450"/>
                  <a:pt x="430" y="446"/>
                </a:cubicBezTo>
                <a:cubicBezTo>
                  <a:pt x="426" y="463"/>
                  <a:pt x="423" y="484"/>
                  <a:pt x="415" y="499"/>
                </a:cubicBezTo>
                <a:cubicBezTo>
                  <a:pt x="415" y="499"/>
                  <a:pt x="414" y="502"/>
                  <a:pt x="413" y="500"/>
                </a:cubicBezTo>
                <a:close/>
                <a:moveTo>
                  <a:pt x="384" y="522"/>
                </a:moveTo>
                <a:cubicBezTo>
                  <a:pt x="377" y="523"/>
                  <a:pt x="373" y="516"/>
                  <a:pt x="380" y="515"/>
                </a:cubicBezTo>
                <a:cubicBezTo>
                  <a:pt x="381" y="517"/>
                  <a:pt x="379" y="517"/>
                  <a:pt x="379" y="519"/>
                </a:cubicBezTo>
                <a:cubicBezTo>
                  <a:pt x="379" y="521"/>
                  <a:pt x="380" y="520"/>
                  <a:pt x="381" y="521"/>
                </a:cubicBezTo>
                <a:cubicBezTo>
                  <a:pt x="383" y="520"/>
                  <a:pt x="382" y="519"/>
                  <a:pt x="383" y="517"/>
                </a:cubicBezTo>
                <a:cubicBezTo>
                  <a:pt x="383" y="516"/>
                  <a:pt x="384" y="517"/>
                  <a:pt x="385" y="516"/>
                </a:cubicBezTo>
                <a:cubicBezTo>
                  <a:pt x="385" y="519"/>
                  <a:pt x="384" y="520"/>
                  <a:pt x="384" y="522"/>
                </a:cubicBezTo>
                <a:close/>
                <a:moveTo>
                  <a:pt x="388" y="500"/>
                </a:moveTo>
                <a:cubicBezTo>
                  <a:pt x="389" y="495"/>
                  <a:pt x="393" y="493"/>
                  <a:pt x="394" y="489"/>
                </a:cubicBezTo>
                <a:cubicBezTo>
                  <a:pt x="394" y="491"/>
                  <a:pt x="391" y="497"/>
                  <a:pt x="388" y="500"/>
                </a:cubicBezTo>
                <a:close/>
                <a:moveTo>
                  <a:pt x="389" y="496"/>
                </a:moveTo>
                <a:cubicBezTo>
                  <a:pt x="394" y="484"/>
                  <a:pt x="404" y="468"/>
                  <a:pt x="413" y="454"/>
                </a:cubicBezTo>
                <a:cubicBezTo>
                  <a:pt x="416" y="448"/>
                  <a:pt x="422" y="441"/>
                  <a:pt x="429" y="438"/>
                </a:cubicBezTo>
                <a:cubicBezTo>
                  <a:pt x="431" y="439"/>
                  <a:pt x="430" y="443"/>
                  <a:pt x="430" y="445"/>
                </a:cubicBezTo>
                <a:cubicBezTo>
                  <a:pt x="426" y="445"/>
                  <a:pt x="430" y="442"/>
                  <a:pt x="428" y="439"/>
                </a:cubicBezTo>
                <a:cubicBezTo>
                  <a:pt x="410" y="455"/>
                  <a:pt x="401" y="477"/>
                  <a:pt x="389" y="496"/>
                </a:cubicBezTo>
                <a:close/>
                <a:moveTo>
                  <a:pt x="415" y="445"/>
                </a:moveTo>
                <a:cubicBezTo>
                  <a:pt x="418" y="441"/>
                  <a:pt x="423" y="434"/>
                  <a:pt x="431" y="434"/>
                </a:cubicBezTo>
                <a:cubicBezTo>
                  <a:pt x="436" y="440"/>
                  <a:pt x="434" y="448"/>
                  <a:pt x="432" y="455"/>
                </a:cubicBezTo>
                <a:cubicBezTo>
                  <a:pt x="429" y="474"/>
                  <a:pt x="421" y="493"/>
                  <a:pt x="413" y="509"/>
                </a:cubicBezTo>
                <a:cubicBezTo>
                  <a:pt x="412" y="510"/>
                  <a:pt x="412" y="509"/>
                  <a:pt x="413" y="508"/>
                </a:cubicBezTo>
                <a:cubicBezTo>
                  <a:pt x="420" y="493"/>
                  <a:pt x="427" y="473"/>
                  <a:pt x="431" y="454"/>
                </a:cubicBezTo>
                <a:cubicBezTo>
                  <a:pt x="432" y="448"/>
                  <a:pt x="436" y="439"/>
                  <a:pt x="428" y="435"/>
                </a:cubicBezTo>
                <a:cubicBezTo>
                  <a:pt x="417" y="441"/>
                  <a:pt x="411" y="453"/>
                  <a:pt x="405" y="464"/>
                </a:cubicBezTo>
                <a:cubicBezTo>
                  <a:pt x="399" y="474"/>
                  <a:pt x="392" y="484"/>
                  <a:pt x="386" y="495"/>
                </a:cubicBezTo>
                <a:cubicBezTo>
                  <a:pt x="394" y="478"/>
                  <a:pt x="403" y="461"/>
                  <a:pt x="415" y="445"/>
                </a:cubicBezTo>
                <a:close/>
                <a:moveTo>
                  <a:pt x="355" y="423"/>
                </a:moveTo>
                <a:cubicBezTo>
                  <a:pt x="350" y="438"/>
                  <a:pt x="350" y="455"/>
                  <a:pt x="348" y="472"/>
                </a:cubicBezTo>
                <a:cubicBezTo>
                  <a:pt x="348" y="456"/>
                  <a:pt x="350" y="437"/>
                  <a:pt x="354" y="423"/>
                </a:cubicBezTo>
                <a:cubicBezTo>
                  <a:pt x="355" y="422"/>
                  <a:pt x="355" y="423"/>
                  <a:pt x="355" y="423"/>
                </a:cubicBezTo>
                <a:close/>
                <a:moveTo>
                  <a:pt x="359" y="413"/>
                </a:moveTo>
                <a:cubicBezTo>
                  <a:pt x="359" y="415"/>
                  <a:pt x="357" y="418"/>
                  <a:pt x="356" y="419"/>
                </a:cubicBezTo>
                <a:cubicBezTo>
                  <a:pt x="355" y="418"/>
                  <a:pt x="357" y="415"/>
                  <a:pt x="359" y="413"/>
                </a:cubicBezTo>
                <a:close/>
                <a:moveTo>
                  <a:pt x="361" y="409"/>
                </a:moveTo>
                <a:cubicBezTo>
                  <a:pt x="352" y="413"/>
                  <a:pt x="351" y="428"/>
                  <a:pt x="349" y="437"/>
                </a:cubicBezTo>
                <a:cubicBezTo>
                  <a:pt x="347" y="449"/>
                  <a:pt x="346" y="459"/>
                  <a:pt x="346" y="469"/>
                </a:cubicBezTo>
                <a:cubicBezTo>
                  <a:pt x="344" y="460"/>
                  <a:pt x="346" y="451"/>
                  <a:pt x="347" y="442"/>
                </a:cubicBezTo>
                <a:cubicBezTo>
                  <a:pt x="349" y="428"/>
                  <a:pt x="351" y="415"/>
                  <a:pt x="361" y="406"/>
                </a:cubicBezTo>
                <a:cubicBezTo>
                  <a:pt x="367" y="406"/>
                  <a:pt x="371" y="408"/>
                  <a:pt x="373" y="414"/>
                </a:cubicBezTo>
                <a:cubicBezTo>
                  <a:pt x="372" y="414"/>
                  <a:pt x="373" y="411"/>
                  <a:pt x="371" y="411"/>
                </a:cubicBezTo>
                <a:cubicBezTo>
                  <a:pt x="370" y="413"/>
                  <a:pt x="373" y="414"/>
                  <a:pt x="374" y="415"/>
                </a:cubicBezTo>
                <a:cubicBezTo>
                  <a:pt x="380" y="438"/>
                  <a:pt x="382" y="462"/>
                  <a:pt x="384" y="482"/>
                </a:cubicBezTo>
                <a:cubicBezTo>
                  <a:pt x="384" y="487"/>
                  <a:pt x="386" y="493"/>
                  <a:pt x="383" y="496"/>
                </a:cubicBezTo>
                <a:cubicBezTo>
                  <a:pt x="381" y="474"/>
                  <a:pt x="380" y="441"/>
                  <a:pt x="373" y="418"/>
                </a:cubicBezTo>
                <a:cubicBezTo>
                  <a:pt x="371" y="413"/>
                  <a:pt x="368" y="407"/>
                  <a:pt x="361" y="409"/>
                </a:cubicBezTo>
                <a:close/>
                <a:moveTo>
                  <a:pt x="371" y="419"/>
                </a:moveTo>
                <a:cubicBezTo>
                  <a:pt x="369" y="419"/>
                  <a:pt x="369" y="415"/>
                  <a:pt x="368" y="414"/>
                </a:cubicBezTo>
                <a:cubicBezTo>
                  <a:pt x="370" y="415"/>
                  <a:pt x="370" y="417"/>
                  <a:pt x="371" y="419"/>
                </a:cubicBezTo>
                <a:close/>
                <a:moveTo>
                  <a:pt x="362" y="563"/>
                </a:moveTo>
                <a:cubicBezTo>
                  <a:pt x="363" y="563"/>
                  <a:pt x="363" y="569"/>
                  <a:pt x="362" y="571"/>
                </a:cubicBezTo>
                <a:cubicBezTo>
                  <a:pt x="360" y="569"/>
                  <a:pt x="363" y="566"/>
                  <a:pt x="362" y="563"/>
                </a:cubicBezTo>
                <a:close/>
                <a:moveTo>
                  <a:pt x="368" y="564"/>
                </a:moveTo>
                <a:cubicBezTo>
                  <a:pt x="367" y="553"/>
                  <a:pt x="368" y="540"/>
                  <a:pt x="366" y="528"/>
                </a:cubicBezTo>
                <a:cubicBezTo>
                  <a:pt x="365" y="521"/>
                  <a:pt x="361" y="515"/>
                  <a:pt x="360" y="509"/>
                </a:cubicBezTo>
                <a:cubicBezTo>
                  <a:pt x="350" y="477"/>
                  <a:pt x="356" y="448"/>
                  <a:pt x="363" y="424"/>
                </a:cubicBezTo>
                <a:cubicBezTo>
                  <a:pt x="369" y="447"/>
                  <a:pt x="371" y="478"/>
                  <a:pt x="375" y="503"/>
                </a:cubicBezTo>
                <a:cubicBezTo>
                  <a:pt x="375" y="509"/>
                  <a:pt x="374" y="514"/>
                  <a:pt x="372" y="519"/>
                </a:cubicBezTo>
                <a:cubicBezTo>
                  <a:pt x="373" y="521"/>
                  <a:pt x="371" y="526"/>
                  <a:pt x="376" y="526"/>
                </a:cubicBezTo>
                <a:cubicBezTo>
                  <a:pt x="377" y="527"/>
                  <a:pt x="381" y="526"/>
                  <a:pt x="383" y="527"/>
                </a:cubicBezTo>
                <a:cubicBezTo>
                  <a:pt x="379" y="525"/>
                  <a:pt x="376" y="522"/>
                  <a:pt x="374" y="520"/>
                </a:cubicBezTo>
                <a:cubicBezTo>
                  <a:pt x="376" y="520"/>
                  <a:pt x="380" y="523"/>
                  <a:pt x="384" y="524"/>
                </a:cubicBezTo>
                <a:cubicBezTo>
                  <a:pt x="386" y="523"/>
                  <a:pt x="386" y="521"/>
                  <a:pt x="387" y="519"/>
                </a:cubicBezTo>
                <a:cubicBezTo>
                  <a:pt x="389" y="521"/>
                  <a:pt x="386" y="524"/>
                  <a:pt x="384" y="526"/>
                </a:cubicBezTo>
                <a:cubicBezTo>
                  <a:pt x="390" y="525"/>
                  <a:pt x="388" y="520"/>
                  <a:pt x="389" y="516"/>
                </a:cubicBezTo>
                <a:cubicBezTo>
                  <a:pt x="399" y="497"/>
                  <a:pt x="409" y="475"/>
                  <a:pt x="421" y="459"/>
                </a:cubicBezTo>
                <a:cubicBezTo>
                  <a:pt x="411" y="499"/>
                  <a:pt x="392" y="535"/>
                  <a:pt x="368" y="564"/>
                </a:cubicBezTo>
                <a:close/>
                <a:moveTo>
                  <a:pt x="344" y="907"/>
                </a:moveTo>
                <a:cubicBezTo>
                  <a:pt x="333" y="911"/>
                  <a:pt x="322" y="911"/>
                  <a:pt x="311" y="911"/>
                </a:cubicBezTo>
                <a:cubicBezTo>
                  <a:pt x="319" y="915"/>
                  <a:pt x="335" y="913"/>
                  <a:pt x="346" y="910"/>
                </a:cubicBezTo>
                <a:cubicBezTo>
                  <a:pt x="349" y="909"/>
                  <a:pt x="355" y="907"/>
                  <a:pt x="356" y="904"/>
                </a:cubicBezTo>
                <a:cubicBezTo>
                  <a:pt x="352" y="908"/>
                  <a:pt x="343" y="910"/>
                  <a:pt x="339" y="910"/>
                </a:cubicBezTo>
                <a:cubicBezTo>
                  <a:pt x="340" y="908"/>
                  <a:pt x="345" y="910"/>
                  <a:pt x="344" y="907"/>
                </a:cubicBezTo>
                <a:close/>
                <a:moveTo>
                  <a:pt x="366" y="408"/>
                </a:moveTo>
                <a:cubicBezTo>
                  <a:pt x="368" y="408"/>
                  <a:pt x="369" y="410"/>
                  <a:pt x="371" y="411"/>
                </a:cubicBezTo>
                <a:cubicBezTo>
                  <a:pt x="370" y="409"/>
                  <a:pt x="367" y="407"/>
                  <a:pt x="366" y="408"/>
                </a:cubicBezTo>
                <a:close/>
                <a:moveTo>
                  <a:pt x="360" y="970"/>
                </a:moveTo>
                <a:cubicBezTo>
                  <a:pt x="356" y="965"/>
                  <a:pt x="351" y="958"/>
                  <a:pt x="347" y="956"/>
                </a:cubicBezTo>
                <a:cubicBezTo>
                  <a:pt x="352" y="960"/>
                  <a:pt x="353" y="969"/>
                  <a:pt x="360" y="970"/>
                </a:cubicBezTo>
                <a:close/>
                <a:moveTo>
                  <a:pt x="627" y="349"/>
                </a:moveTo>
                <a:cubicBezTo>
                  <a:pt x="618" y="314"/>
                  <a:pt x="597" y="287"/>
                  <a:pt x="577" y="265"/>
                </a:cubicBezTo>
                <a:cubicBezTo>
                  <a:pt x="513" y="198"/>
                  <a:pt x="414" y="163"/>
                  <a:pt x="292" y="197"/>
                </a:cubicBezTo>
                <a:cubicBezTo>
                  <a:pt x="328" y="180"/>
                  <a:pt x="375" y="181"/>
                  <a:pt x="410" y="182"/>
                </a:cubicBezTo>
                <a:cubicBezTo>
                  <a:pt x="368" y="172"/>
                  <a:pt x="291" y="182"/>
                  <a:pt x="255" y="211"/>
                </a:cubicBezTo>
                <a:cubicBezTo>
                  <a:pt x="264" y="207"/>
                  <a:pt x="273" y="201"/>
                  <a:pt x="284" y="201"/>
                </a:cubicBezTo>
                <a:cubicBezTo>
                  <a:pt x="245" y="220"/>
                  <a:pt x="218" y="249"/>
                  <a:pt x="194" y="276"/>
                </a:cubicBezTo>
                <a:cubicBezTo>
                  <a:pt x="205" y="259"/>
                  <a:pt x="218" y="245"/>
                  <a:pt x="232" y="232"/>
                </a:cubicBezTo>
                <a:cubicBezTo>
                  <a:pt x="209" y="247"/>
                  <a:pt x="194" y="270"/>
                  <a:pt x="182" y="291"/>
                </a:cubicBezTo>
                <a:cubicBezTo>
                  <a:pt x="184" y="289"/>
                  <a:pt x="187" y="285"/>
                  <a:pt x="190" y="286"/>
                </a:cubicBezTo>
                <a:cubicBezTo>
                  <a:pt x="189" y="291"/>
                  <a:pt x="183" y="294"/>
                  <a:pt x="183" y="300"/>
                </a:cubicBezTo>
                <a:cubicBezTo>
                  <a:pt x="190" y="293"/>
                  <a:pt x="195" y="282"/>
                  <a:pt x="203" y="274"/>
                </a:cubicBezTo>
                <a:cubicBezTo>
                  <a:pt x="195" y="287"/>
                  <a:pt x="186" y="299"/>
                  <a:pt x="182" y="314"/>
                </a:cubicBezTo>
                <a:cubicBezTo>
                  <a:pt x="200" y="287"/>
                  <a:pt x="218" y="256"/>
                  <a:pt x="252" y="237"/>
                </a:cubicBezTo>
                <a:cubicBezTo>
                  <a:pt x="240" y="247"/>
                  <a:pt x="230" y="261"/>
                  <a:pt x="223" y="273"/>
                </a:cubicBezTo>
                <a:cubicBezTo>
                  <a:pt x="234" y="262"/>
                  <a:pt x="246" y="249"/>
                  <a:pt x="262" y="238"/>
                </a:cubicBezTo>
                <a:cubicBezTo>
                  <a:pt x="277" y="228"/>
                  <a:pt x="298" y="220"/>
                  <a:pt x="318" y="215"/>
                </a:cubicBezTo>
                <a:cubicBezTo>
                  <a:pt x="339" y="209"/>
                  <a:pt x="364" y="205"/>
                  <a:pt x="385" y="210"/>
                </a:cubicBezTo>
                <a:cubicBezTo>
                  <a:pt x="387" y="210"/>
                  <a:pt x="389" y="212"/>
                  <a:pt x="391" y="212"/>
                </a:cubicBezTo>
                <a:cubicBezTo>
                  <a:pt x="397" y="213"/>
                  <a:pt x="403" y="212"/>
                  <a:pt x="408" y="212"/>
                </a:cubicBezTo>
                <a:cubicBezTo>
                  <a:pt x="489" y="220"/>
                  <a:pt x="549" y="270"/>
                  <a:pt x="590" y="342"/>
                </a:cubicBezTo>
                <a:cubicBezTo>
                  <a:pt x="593" y="341"/>
                  <a:pt x="590" y="338"/>
                  <a:pt x="592" y="338"/>
                </a:cubicBezTo>
                <a:cubicBezTo>
                  <a:pt x="597" y="344"/>
                  <a:pt x="600" y="352"/>
                  <a:pt x="603" y="360"/>
                </a:cubicBezTo>
                <a:cubicBezTo>
                  <a:pt x="618" y="408"/>
                  <a:pt x="617" y="461"/>
                  <a:pt x="603" y="496"/>
                </a:cubicBezTo>
                <a:cubicBezTo>
                  <a:pt x="601" y="497"/>
                  <a:pt x="603" y="494"/>
                  <a:pt x="602" y="495"/>
                </a:cubicBezTo>
                <a:cubicBezTo>
                  <a:pt x="587" y="548"/>
                  <a:pt x="558" y="587"/>
                  <a:pt x="513" y="622"/>
                </a:cubicBezTo>
                <a:cubicBezTo>
                  <a:pt x="491" y="639"/>
                  <a:pt x="465" y="652"/>
                  <a:pt x="443" y="669"/>
                </a:cubicBezTo>
                <a:cubicBezTo>
                  <a:pt x="420" y="686"/>
                  <a:pt x="404" y="705"/>
                  <a:pt x="385" y="724"/>
                </a:cubicBezTo>
                <a:cubicBezTo>
                  <a:pt x="362" y="710"/>
                  <a:pt x="325" y="699"/>
                  <a:pt x="292" y="697"/>
                </a:cubicBezTo>
                <a:cubicBezTo>
                  <a:pt x="272" y="695"/>
                  <a:pt x="237" y="695"/>
                  <a:pt x="240" y="719"/>
                </a:cubicBezTo>
                <a:cubicBezTo>
                  <a:pt x="243" y="740"/>
                  <a:pt x="271" y="739"/>
                  <a:pt x="283" y="749"/>
                </a:cubicBezTo>
                <a:cubicBezTo>
                  <a:pt x="281" y="749"/>
                  <a:pt x="280" y="748"/>
                  <a:pt x="279" y="748"/>
                </a:cubicBezTo>
                <a:cubicBezTo>
                  <a:pt x="293" y="754"/>
                  <a:pt x="305" y="757"/>
                  <a:pt x="320" y="758"/>
                </a:cubicBezTo>
                <a:cubicBezTo>
                  <a:pt x="341" y="758"/>
                  <a:pt x="366" y="757"/>
                  <a:pt x="381" y="755"/>
                </a:cubicBezTo>
                <a:cubicBezTo>
                  <a:pt x="383" y="755"/>
                  <a:pt x="386" y="758"/>
                  <a:pt x="388" y="762"/>
                </a:cubicBezTo>
                <a:cubicBezTo>
                  <a:pt x="371" y="771"/>
                  <a:pt x="346" y="772"/>
                  <a:pt x="330" y="769"/>
                </a:cubicBezTo>
                <a:cubicBezTo>
                  <a:pt x="343" y="774"/>
                  <a:pt x="365" y="770"/>
                  <a:pt x="381" y="768"/>
                </a:cubicBezTo>
                <a:cubicBezTo>
                  <a:pt x="326" y="781"/>
                  <a:pt x="285" y="763"/>
                  <a:pt x="245" y="754"/>
                </a:cubicBezTo>
                <a:cubicBezTo>
                  <a:pt x="251" y="758"/>
                  <a:pt x="258" y="759"/>
                  <a:pt x="265" y="763"/>
                </a:cubicBezTo>
                <a:cubicBezTo>
                  <a:pt x="256" y="762"/>
                  <a:pt x="247" y="757"/>
                  <a:pt x="240" y="755"/>
                </a:cubicBezTo>
                <a:cubicBezTo>
                  <a:pt x="241" y="756"/>
                  <a:pt x="245" y="758"/>
                  <a:pt x="244" y="760"/>
                </a:cubicBezTo>
                <a:cubicBezTo>
                  <a:pt x="235" y="759"/>
                  <a:pt x="221" y="759"/>
                  <a:pt x="222" y="768"/>
                </a:cubicBezTo>
                <a:cubicBezTo>
                  <a:pt x="223" y="777"/>
                  <a:pt x="235" y="775"/>
                  <a:pt x="240" y="780"/>
                </a:cubicBezTo>
                <a:cubicBezTo>
                  <a:pt x="238" y="781"/>
                  <a:pt x="247" y="780"/>
                  <a:pt x="246" y="781"/>
                </a:cubicBezTo>
                <a:cubicBezTo>
                  <a:pt x="263" y="783"/>
                  <a:pt x="269" y="785"/>
                  <a:pt x="286" y="788"/>
                </a:cubicBezTo>
                <a:cubicBezTo>
                  <a:pt x="296" y="790"/>
                  <a:pt x="307" y="794"/>
                  <a:pt x="318" y="796"/>
                </a:cubicBezTo>
                <a:cubicBezTo>
                  <a:pt x="337" y="799"/>
                  <a:pt x="355" y="808"/>
                  <a:pt x="371" y="814"/>
                </a:cubicBezTo>
                <a:cubicBezTo>
                  <a:pt x="348" y="817"/>
                  <a:pt x="328" y="809"/>
                  <a:pt x="308" y="807"/>
                </a:cubicBezTo>
                <a:cubicBezTo>
                  <a:pt x="309" y="807"/>
                  <a:pt x="312" y="808"/>
                  <a:pt x="311" y="809"/>
                </a:cubicBezTo>
                <a:cubicBezTo>
                  <a:pt x="281" y="802"/>
                  <a:pt x="267" y="801"/>
                  <a:pt x="241" y="792"/>
                </a:cubicBezTo>
                <a:cubicBezTo>
                  <a:pt x="243" y="794"/>
                  <a:pt x="228" y="790"/>
                  <a:pt x="229" y="793"/>
                </a:cubicBezTo>
                <a:cubicBezTo>
                  <a:pt x="223" y="793"/>
                  <a:pt x="213" y="790"/>
                  <a:pt x="207" y="795"/>
                </a:cubicBezTo>
                <a:cubicBezTo>
                  <a:pt x="206" y="807"/>
                  <a:pt x="219" y="807"/>
                  <a:pt x="226" y="811"/>
                </a:cubicBezTo>
                <a:cubicBezTo>
                  <a:pt x="224" y="813"/>
                  <a:pt x="220" y="813"/>
                  <a:pt x="219" y="816"/>
                </a:cubicBezTo>
                <a:cubicBezTo>
                  <a:pt x="269" y="821"/>
                  <a:pt x="317" y="831"/>
                  <a:pt x="359" y="849"/>
                </a:cubicBezTo>
                <a:cubicBezTo>
                  <a:pt x="336" y="850"/>
                  <a:pt x="314" y="853"/>
                  <a:pt x="294" y="850"/>
                </a:cubicBezTo>
                <a:cubicBezTo>
                  <a:pt x="290" y="849"/>
                  <a:pt x="286" y="846"/>
                  <a:pt x="281" y="845"/>
                </a:cubicBezTo>
                <a:cubicBezTo>
                  <a:pt x="267" y="841"/>
                  <a:pt x="253" y="841"/>
                  <a:pt x="241" y="836"/>
                </a:cubicBezTo>
                <a:cubicBezTo>
                  <a:pt x="246" y="836"/>
                  <a:pt x="253" y="837"/>
                  <a:pt x="258" y="835"/>
                </a:cubicBezTo>
                <a:cubicBezTo>
                  <a:pt x="248" y="833"/>
                  <a:pt x="218" y="830"/>
                  <a:pt x="223" y="846"/>
                </a:cubicBezTo>
                <a:cubicBezTo>
                  <a:pt x="226" y="855"/>
                  <a:pt x="241" y="854"/>
                  <a:pt x="249" y="857"/>
                </a:cubicBezTo>
                <a:cubicBezTo>
                  <a:pt x="246" y="854"/>
                  <a:pt x="238" y="854"/>
                  <a:pt x="236" y="851"/>
                </a:cubicBezTo>
                <a:cubicBezTo>
                  <a:pt x="254" y="858"/>
                  <a:pt x="273" y="858"/>
                  <a:pt x="291" y="863"/>
                </a:cubicBezTo>
                <a:cubicBezTo>
                  <a:pt x="300" y="865"/>
                  <a:pt x="310" y="871"/>
                  <a:pt x="319" y="875"/>
                </a:cubicBezTo>
                <a:cubicBezTo>
                  <a:pt x="333" y="882"/>
                  <a:pt x="343" y="890"/>
                  <a:pt x="353" y="899"/>
                </a:cubicBezTo>
                <a:cubicBezTo>
                  <a:pt x="347" y="883"/>
                  <a:pt x="333" y="878"/>
                  <a:pt x="322" y="870"/>
                </a:cubicBezTo>
                <a:cubicBezTo>
                  <a:pt x="335" y="871"/>
                  <a:pt x="353" y="871"/>
                  <a:pt x="367" y="868"/>
                </a:cubicBezTo>
                <a:cubicBezTo>
                  <a:pt x="377" y="866"/>
                  <a:pt x="387" y="862"/>
                  <a:pt x="389" y="854"/>
                </a:cubicBezTo>
                <a:cubicBezTo>
                  <a:pt x="388" y="853"/>
                  <a:pt x="386" y="856"/>
                  <a:pt x="385" y="853"/>
                </a:cubicBezTo>
                <a:cubicBezTo>
                  <a:pt x="388" y="843"/>
                  <a:pt x="372" y="838"/>
                  <a:pt x="368" y="834"/>
                </a:cubicBezTo>
                <a:cubicBezTo>
                  <a:pt x="382" y="834"/>
                  <a:pt x="407" y="831"/>
                  <a:pt x="408" y="818"/>
                </a:cubicBezTo>
                <a:cubicBezTo>
                  <a:pt x="404" y="803"/>
                  <a:pt x="391" y="801"/>
                  <a:pt x="381" y="794"/>
                </a:cubicBezTo>
                <a:cubicBezTo>
                  <a:pt x="403" y="789"/>
                  <a:pt x="421" y="778"/>
                  <a:pt x="415" y="754"/>
                </a:cubicBezTo>
                <a:cubicBezTo>
                  <a:pt x="413" y="752"/>
                  <a:pt x="409" y="744"/>
                  <a:pt x="407" y="741"/>
                </a:cubicBezTo>
                <a:cubicBezTo>
                  <a:pt x="420" y="729"/>
                  <a:pt x="431" y="720"/>
                  <a:pt x="443" y="707"/>
                </a:cubicBezTo>
                <a:cubicBezTo>
                  <a:pt x="456" y="697"/>
                  <a:pt x="469" y="686"/>
                  <a:pt x="482" y="675"/>
                </a:cubicBezTo>
                <a:cubicBezTo>
                  <a:pt x="484" y="674"/>
                  <a:pt x="481" y="672"/>
                  <a:pt x="483" y="671"/>
                </a:cubicBezTo>
                <a:cubicBezTo>
                  <a:pt x="498" y="662"/>
                  <a:pt x="510" y="652"/>
                  <a:pt x="525" y="643"/>
                </a:cubicBezTo>
                <a:cubicBezTo>
                  <a:pt x="526" y="645"/>
                  <a:pt x="523" y="645"/>
                  <a:pt x="523" y="647"/>
                </a:cubicBezTo>
                <a:cubicBezTo>
                  <a:pt x="544" y="632"/>
                  <a:pt x="562" y="616"/>
                  <a:pt x="577" y="597"/>
                </a:cubicBezTo>
                <a:cubicBezTo>
                  <a:pt x="593" y="578"/>
                  <a:pt x="602" y="558"/>
                  <a:pt x="612" y="535"/>
                </a:cubicBezTo>
                <a:cubicBezTo>
                  <a:pt x="629" y="493"/>
                  <a:pt x="644" y="439"/>
                  <a:pt x="633" y="382"/>
                </a:cubicBezTo>
                <a:cubicBezTo>
                  <a:pt x="631" y="369"/>
                  <a:pt x="631" y="362"/>
                  <a:pt x="627" y="349"/>
                </a:cubicBezTo>
                <a:close/>
                <a:moveTo>
                  <a:pt x="286" y="723"/>
                </a:moveTo>
                <a:cubicBezTo>
                  <a:pt x="307" y="723"/>
                  <a:pt x="328" y="729"/>
                  <a:pt x="346" y="735"/>
                </a:cubicBezTo>
                <a:cubicBezTo>
                  <a:pt x="325" y="736"/>
                  <a:pt x="304" y="730"/>
                  <a:pt x="286" y="723"/>
                </a:cubicBezTo>
                <a:close/>
                <a:moveTo>
                  <a:pt x="230" y="840"/>
                </a:moveTo>
                <a:cubicBezTo>
                  <a:pt x="231" y="838"/>
                  <a:pt x="239" y="834"/>
                  <a:pt x="240" y="838"/>
                </a:cubicBezTo>
                <a:cubicBezTo>
                  <a:pt x="236" y="838"/>
                  <a:pt x="232" y="840"/>
                  <a:pt x="230" y="840"/>
                </a:cubicBezTo>
                <a:close/>
              </a:path>
            </a:pathLst>
          </a:custGeom>
          <a:solidFill>
            <a:srgbClr val="FDBE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1EB9D3A-EBF1-47D0-B5D3-189B80C524FC}"/>
              </a:ext>
            </a:extLst>
          </p:cNvPr>
          <p:cNvSpPr txBox="1"/>
          <p:nvPr/>
        </p:nvSpPr>
        <p:spPr>
          <a:xfrm>
            <a:off x="11293017" y="6212541"/>
            <a:ext cx="473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5F7797"/>
                </a:solidFill>
              </a:rPr>
              <a:t>02</a:t>
            </a:r>
            <a:endParaRPr lang="zh-CN" altLang="en-US" sz="2000" b="1" dirty="0">
              <a:solidFill>
                <a:srgbClr val="5F7797"/>
              </a:solidFill>
            </a:endParaRPr>
          </a:p>
        </p:txBody>
      </p:sp>
      <p:grpSp>
        <p:nvGrpSpPr>
          <p:cNvPr id="32" name="chenying0907 123">
            <a:extLst>
              <a:ext uri="{FF2B5EF4-FFF2-40B4-BE49-F238E27FC236}">
                <a16:creationId xmlns:a16="http://schemas.microsoft.com/office/drawing/2014/main" id="{01D7DB97-6BDE-4E5D-B880-7A824FE01D10}"/>
              </a:ext>
            </a:extLst>
          </p:cNvPr>
          <p:cNvGrpSpPr/>
          <p:nvPr/>
        </p:nvGrpSpPr>
        <p:grpSpPr>
          <a:xfrm>
            <a:off x="11028495" y="5994936"/>
            <a:ext cx="939387" cy="863064"/>
            <a:chOff x="3265488" y="3252788"/>
            <a:chExt cx="3614738" cy="3321049"/>
          </a:xfrm>
          <a:solidFill>
            <a:schemeClr val="bg2">
              <a:lumMod val="75000"/>
            </a:schemeClr>
          </a:solidFill>
        </p:grpSpPr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B8BED9B7-C1C8-42CE-92F2-8D1D751D7E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5388" y="3544888"/>
              <a:ext cx="3144838" cy="2665412"/>
            </a:xfrm>
            <a:custGeom>
              <a:avLst/>
              <a:gdLst>
                <a:gd name="T0" fmla="*/ 109 w 969"/>
                <a:gd name="T1" fmla="*/ 153 h 820"/>
                <a:gd name="T2" fmla="*/ 925 w 969"/>
                <a:gd name="T3" fmla="*/ 436 h 820"/>
                <a:gd name="T4" fmla="*/ 932 w 969"/>
                <a:gd name="T5" fmla="*/ 280 h 820"/>
                <a:gd name="T6" fmla="*/ 463 w 969"/>
                <a:gd name="T7" fmla="*/ 800 h 820"/>
                <a:gd name="T8" fmla="*/ 83 w 969"/>
                <a:gd name="T9" fmla="*/ 538 h 820"/>
                <a:gd name="T10" fmla="*/ 113 w 969"/>
                <a:gd name="T11" fmla="*/ 584 h 820"/>
                <a:gd name="T12" fmla="*/ 421 w 969"/>
                <a:gd name="T13" fmla="*/ 789 h 820"/>
                <a:gd name="T14" fmla="*/ 517 w 969"/>
                <a:gd name="T15" fmla="*/ 789 h 820"/>
                <a:gd name="T16" fmla="*/ 366 w 969"/>
                <a:gd name="T17" fmla="*/ 764 h 820"/>
                <a:gd name="T18" fmla="*/ 390 w 969"/>
                <a:gd name="T19" fmla="*/ 754 h 820"/>
                <a:gd name="T20" fmla="*/ 475 w 969"/>
                <a:gd name="T21" fmla="*/ 746 h 820"/>
                <a:gd name="T22" fmla="*/ 686 w 969"/>
                <a:gd name="T23" fmla="*/ 750 h 820"/>
                <a:gd name="T24" fmla="*/ 795 w 969"/>
                <a:gd name="T25" fmla="*/ 476 h 820"/>
                <a:gd name="T26" fmla="*/ 123 w 969"/>
                <a:gd name="T27" fmla="*/ 598 h 820"/>
                <a:gd name="T28" fmla="*/ 695 w 969"/>
                <a:gd name="T29" fmla="*/ 750 h 820"/>
                <a:gd name="T30" fmla="*/ 191 w 969"/>
                <a:gd name="T31" fmla="*/ 670 h 820"/>
                <a:gd name="T32" fmla="*/ 384 w 969"/>
                <a:gd name="T33" fmla="*/ 751 h 820"/>
                <a:gd name="T34" fmla="*/ 617 w 969"/>
                <a:gd name="T35" fmla="*/ 619 h 820"/>
                <a:gd name="T36" fmla="*/ 300 w 969"/>
                <a:gd name="T37" fmla="*/ 701 h 820"/>
                <a:gd name="T38" fmla="*/ 236 w 969"/>
                <a:gd name="T39" fmla="*/ 678 h 820"/>
                <a:gd name="T40" fmla="*/ 197 w 969"/>
                <a:gd name="T41" fmla="*/ 672 h 820"/>
                <a:gd name="T42" fmla="*/ 871 w 969"/>
                <a:gd name="T43" fmla="*/ 553 h 820"/>
                <a:gd name="T44" fmla="*/ 268 w 969"/>
                <a:gd name="T45" fmla="*/ 168 h 820"/>
                <a:gd name="T46" fmla="*/ 790 w 969"/>
                <a:gd name="T47" fmla="*/ 705 h 820"/>
                <a:gd name="T48" fmla="*/ 920 w 969"/>
                <a:gd name="T49" fmla="*/ 522 h 820"/>
                <a:gd name="T50" fmla="*/ 120 w 969"/>
                <a:gd name="T51" fmla="*/ 284 h 820"/>
                <a:gd name="T52" fmla="*/ 126 w 969"/>
                <a:gd name="T53" fmla="*/ 306 h 820"/>
                <a:gd name="T54" fmla="*/ 917 w 969"/>
                <a:gd name="T55" fmla="*/ 522 h 820"/>
                <a:gd name="T56" fmla="*/ 154 w 969"/>
                <a:gd name="T57" fmla="*/ 627 h 820"/>
                <a:gd name="T58" fmla="*/ 223 w 969"/>
                <a:gd name="T59" fmla="*/ 618 h 820"/>
                <a:gd name="T60" fmla="*/ 116 w 969"/>
                <a:gd name="T61" fmla="*/ 584 h 820"/>
                <a:gd name="T62" fmla="*/ 104 w 969"/>
                <a:gd name="T63" fmla="*/ 565 h 820"/>
                <a:gd name="T64" fmla="*/ 88 w 969"/>
                <a:gd name="T65" fmla="*/ 345 h 820"/>
                <a:gd name="T66" fmla="*/ 66 w 969"/>
                <a:gd name="T67" fmla="*/ 498 h 820"/>
                <a:gd name="T68" fmla="*/ 124 w 969"/>
                <a:gd name="T69" fmla="*/ 198 h 820"/>
                <a:gd name="T70" fmla="*/ 124 w 969"/>
                <a:gd name="T71" fmla="*/ 198 h 820"/>
                <a:gd name="T72" fmla="*/ 764 w 969"/>
                <a:gd name="T73" fmla="*/ 220 h 820"/>
                <a:gd name="T74" fmla="*/ 882 w 969"/>
                <a:gd name="T75" fmla="*/ 466 h 820"/>
                <a:gd name="T76" fmla="*/ 118 w 969"/>
                <a:gd name="T77" fmla="*/ 282 h 820"/>
                <a:gd name="T78" fmla="*/ 510 w 969"/>
                <a:gd name="T79" fmla="*/ 141 h 820"/>
                <a:gd name="T80" fmla="*/ 173 w 969"/>
                <a:gd name="T81" fmla="*/ 162 h 820"/>
                <a:gd name="T82" fmla="*/ 799 w 969"/>
                <a:gd name="T83" fmla="*/ 241 h 820"/>
                <a:gd name="T84" fmla="*/ 841 w 969"/>
                <a:gd name="T85" fmla="*/ 261 h 820"/>
                <a:gd name="T86" fmla="*/ 622 w 969"/>
                <a:gd name="T87" fmla="*/ 59 h 820"/>
                <a:gd name="T88" fmla="*/ 137 w 969"/>
                <a:gd name="T89" fmla="*/ 252 h 820"/>
                <a:gd name="T90" fmla="*/ 140 w 969"/>
                <a:gd name="T91" fmla="*/ 242 h 820"/>
                <a:gd name="T92" fmla="*/ 293 w 969"/>
                <a:gd name="T93" fmla="*/ 139 h 820"/>
                <a:gd name="T94" fmla="*/ 293 w 969"/>
                <a:gd name="T95" fmla="*/ 139 h 820"/>
                <a:gd name="T96" fmla="*/ 764 w 969"/>
                <a:gd name="T97" fmla="*/ 216 h 820"/>
                <a:gd name="T98" fmla="*/ 656 w 969"/>
                <a:gd name="T99" fmla="*/ 127 h 820"/>
                <a:gd name="T100" fmla="*/ 614 w 969"/>
                <a:gd name="T101" fmla="*/ 96 h 820"/>
                <a:gd name="T102" fmla="*/ 214 w 969"/>
                <a:gd name="T103" fmla="*/ 116 h 820"/>
                <a:gd name="T104" fmla="*/ 673 w 969"/>
                <a:gd name="T105" fmla="*/ 156 h 820"/>
                <a:gd name="T106" fmla="*/ 270 w 969"/>
                <a:gd name="T107" fmla="*/ 163 h 820"/>
                <a:gd name="T108" fmla="*/ 478 w 969"/>
                <a:gd name="T109" fmla="*/ 136 h 820"/>
                <a:gd name="T110" fmla="*/ 611 w 969"/>
                <a:gd name="T111" fmla="*/ 127 h 820"/>
                <a:gd name="T112" fmla="*/ 357 w 969"/>
                <a:gd name="T113" fmla="*/ 101 h 820"/>
                <a:gd name="T114" fmla="*/ 260 w 969"/>
                <a:gd name="T115" fmla="*/ 85 h 820"/>
                <a:gd name="T116" fmla="*/ 345 w 969"/>
                <a:gd name="T117" fmla="*/ 106 h 820"/>
                <a:gd name="T118" fmla="*/ 357 w 969"/>
                <a:gd name="T119" fmla="*/ 104 h 820"/>
                <a:gd name="T120" fmla="*/ 440 w 969"/>
                <a:gd name="T121" fmla="*/ 72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9" h="820">
                  <a:moveTo>
                    <a:pt x="532" y="809"/>
                  </a:moveTo>
                  <a:cubicBezTo>
                    <a:pt x="505" y="809"/>
                    <a:pt x="479" y="806"/>
                    <a:pt x="453" y="800"/>
                  </a:cubicBezTo>
                  <a:cubicBezTo>
                    <a:pt x="374" y="805"/>
                    <a:pt x="296" y="788"/>
                    <a:pt x="233" y="750"/>
                  </a:cubicBezTo>
                  <a:cubicBezTo>
                    <a:pt x="153" y="701"/>
                    <a:pt x="99" y="622"/>
                    <a:pt x="78" y="529"/>
                  </a:cubicBezTo>
                  <a:cubicBezTo>
                    <a:pt x="73" y="519"/>
                    <a:pt x="68" y="509"/>
                    <a:pt x="63" y="499"/>
                  </a:cubicBezTo>
                  <a:cubicBezTo>
                    <a:pt x="17" y="395"/>
                    <a:pt x="0" y="241"/>
                    <a:pt x="109" y="153"/>
                  </a:cubicBezTo>
                  <a:cubicBezTo>
                    <a:pt x="138" y="129"/>
                    <a:pt x="172" y="111"/>
                    <a:pt x="210" y="97"/>
                  </a:cubicBezTo>
                  <a:cubicBezTo>
                    <a:pt x="211" y="97"/>
                    <a:pt x="211" y="97"/>
                    <a:pt x="211" y="96"/>
                  </a:cubicBezTo>
                  <a:cubicBezTo>
                    <a:pt x="260" y="59"/>
                    <a:pt x="321" y="34"/>
                    <a:pt x="387" y="24"/>
                  </a:cubicBezTo>
                  <a:cubicBezTo>
                    <a:pt x="552" y="0"/>
                    <a:pt x="717" y="66"/>
                    <a:pt x="806" y="194"/>
                  </a:cubicBezTo>
                  <a:cubicBezTo>
                    <a:pt x="823" y="217"/>
                    <a:pt x="837" y="243"/>
                    <a:pt x="848" y="270"/>
                  </a:cubicBezTo>
                  <a:cubicBezTo>
                    <a:pt x="887" y="317"/>
                    <a:pt x="915" y="372"/>
                    <a:pt x="925" y="436"/>
                  </a:cubicBezTo>
                  <a:cubicBezTo>
                    <a:pt x="935" y="501"/>
                    <a:pt x="921" y="563"/>
                    <a:pt x="885" y="618"/>
                  </a:cubicBezTo>
                  <a:cubicBezTo>
                    <a:pt x="909" y="588"/>
                    <a:pt x="928" y="553"/>
                    <a:pt x="941" y="515"/>
                  </a:cubicBezTo>
                  <a:cubicBezTo>
                    <a:pt x="967" y="439"/>
                    <a:pt x="963" y="356"/>
                    <a:pt x="930" y="281"/>
                  </a:cubicBezTo>
                  <a:cubicBezTo>
                    <a:pt x="895" y="202"/>
                    <a:pt x="833" y="163"/>
                    <a:pt x="766" y="123"/>
                  </a:cubicBezTo>
                  <a:cubicBezTo>
                    <a:pt x="768" y="120"/>
                    <a:pt x="768" y="120"/>
                    <a:pt x="768" y="120"/>
                  </a:cubicBezTo>
                  <a:cubicBezTo>
                    <a:pt x="834" y="161"/>
                    <a:pt x="897" y="200"/>
                    <a:pt x="932" y="280"/>
                  </a:cubicBezTo>
                  <a:cubicBezTo>
                    <a:pt x="965" y="356"/>
                    <a:pt x="969" y="439"/>
                    <a:pt x="944" y="515"/>
                  </a:cubicBezTo>
                  <a:cubicBezTo>
                    <a:pt x="926" y="568"/>
                    <a:pt x="896" y="615"/>
                    <a:pt x="855" y="656"/>
                  </a:cubicBezTo>
                  <a:cubicBezTo>
                    <a:pt x="832" y="681"/>
                    <a:pt x="803" y="703"/>
                    <a:pt x="771" y="722"/>
                  </a:cubicBezTo>
                  <a:cubicBezTo>
                    <a:pt x="729" y="759"/>
                    <a:pt x="676" y="785"/>
                    <a:pt x="618" y="799"/>
                  </a:cubicBezTo>
                  <a:cubicBezTo>
                    <a:pt x="590" y="806"/>
                    <a:pt x="561" y="809"/>
                    <a:pt x="532" y="809"/>
                  </a:cubicBezTo>
                  <a:close/>
                  <a:moveTo>
                    <a:pt x="463" y="800"/>
                  </a:moveTo>
                  <a:cubicBezTo>
                    <a:pt x="565" y="820"/>
                    <a:pt x="676" y="794"/>
                    <a:pt x="757" y="731"/>
                  </a:cubicBezTo>
                  <a:cubicBezTo>
                    <a:pt x="734" y="744"/>
                    <a:pt x="708" y="755"/>
                    <a:pt x="682" y="765"/>
                  </a:cubicBezTo>
                  <a:cubicBezTo>
                    <a:pt x="624" y="785"/>
                    <a:pt x="565" y="794"/>
                    <a:pt x="507" y="794"/>
                  </a:cubicBezTo>
                  <a:cubicBezTo>
                    <a:pt x="507" y="794"/>
                    <a:pt x="506" y="794"/>
                    <a:pt x="506" y="794"/>
                  </a:cubicBezTo>
                  <a:cubicBezTo>
                    <a:pt x="492" y="797"/>
                    <a:pt x="477" y="799"/>
                    <a:pt x="463" y="800"/>
                  </a:cubicBezTo>
                  <a:close/>
                  <a:moveTo>
                    <a:pt x="83" y="538"/>
                  </a:moveTo>
                  <a:cubicBezTo>
                    <a:pt x="105" y="626"/>
                    <a:pt x="158" y="701"/>
                    <a:pt x="234" y="747"/>
                  </a:cubicBezTo>
                  <a:cubicBezTo>
                    <a:pt x="294" y="784"/>
                    <a:pt x="369" y="801"/>
                    <a:pt x="444" y="798"/>
                  </a:cubicBezTo>
                  <a:cubicBezTo>
                    <a:pt x="432" y="795"/>
                    <a:pt x="420" y="791"/>
                    <a:pt x="408" y="787"/>
                  </a:cubicBezTo>
                  <a:cubicBezTo>
                    <a:pt x="382" y="782"/>
                    <a:pt x="357" y="776"/>
                    <a:pt x="333" y="768"/>
                  </a:cubicBezTo>
                  <a:cubicBezTo>
                    <a:pt x="251" y="741"/>
                    <a:pt x="183" y="692"/>
                    <a:pt x="139" y="629"/>
                  </a:cubicBezTo>
                  <a:cubicBezTo>
                    <a:pt x="129" y="615"/>
                    <a:pt x="120" y="600"/>
                    <a:pt x="113" y="584"/>
                  </a:cubicBezTo>
                  <a:cubicBezTo>
                    <a:pt x="102" y="569"/>
                    <a:pt x="92" y="554"/>
                    <a:pt x="83" y="538"/>
                  </a:cubicBezTo>
                  <a:close/>
                  <a:moveTo>
                    <a:pt x="421" y="789"/>
                  </a:moveTo>
                  <a:cubicBezTo>
                    <a:pt x="432" y="792"/>
                    <a:pt x="443" y="795"/>
                    <a:pt x="453" y="798"/>
                  </a:cubicBezTo>
                  <a:cubicBezTo>
                    <a:pt x="466" y="797"/>
                    <a:pt x="478" y="796"/>
                    <a:pt x="490" y="794"/>
                  </a:cubicBezTo>
                  <a:cubicBezTo>
                    <a:pt x="480" y="794"/>
                    <a:pt x="471" y="793"/>
                    <a:pt x="461" y="792"/>
                  </a:cubicBezTo>
                  <a:cubicBezTo>
                    <a:pt x="448" y="792"/>
                    <a:pt x="434" y="790"/>
                    <a:pt x="421" y="789"/>
                  </a:cubicBezTo>
                  <a:close/>
                  <a:moveTo>
                    <a:pt x="561" y="787"/>
                  </a:moveTo>
                  <a:cubicBezTo>
                    <a:pt x="550" y="789"/>
                    <a:pt x="540" y="790"/>
                    <a:pt x="529" y="791"/>
                  </a:cubicBezTo>
                  <a:cubicBezTo>
                    <a:pt x="562" y="790"/>
                    <a:pt x="595" y="785"/>
                    <a:pt x="628" y="777"/>
                  </a:cubicBezTo>
                  <a:cubicBezTo>
                    <a:pt x="606" y="782"/>
                    <a:pt x="583" y="786"/>
                    <a:pt x="561" y="787"/>
                  </a:cubicBezTo>
                  <a:close/>
                  <a:moveTo>
                    <a:pt x="465" y="790"/>
                  </a:moveTo>
                  <a:cubicBezTo>
                    <a:pt x="483" y="791"/>
                    <a:pt x="500" y="791"/>
                    <a:pt x="517" y="789"/>
                  </a:cubicBezTo>
                  <a:cubicBezTo>
                    <a:pt x="518" y="789"/>
                    <a:pt x="518" y="789"/>
                    <a:pt x="518" y="789"/>
                  </a:cubicBezTo>
                  <a:cubicBezTo>
                    <a:pt x="488" y="790"/>
                    <a:pt x="458" y="787"/>
                    <a:pt x="428" y="782"/>
                  </a:cubicBezTo>
                  <a:cubicBezTo>
                    <a:pt x="411" y="779"/>
                    <a:pt x="394" y="775"/>
                    <a:pt x="378" y="770"/>
                  </a:cubicBezTo>
                  <a:cubicBezTo>
                    <a:pt x="385" y="774"/>
                    <a:pt x="392" y="777"/>
                    <a:pt x="399" y="780"/>
                  </a:cubicBezTo>
                  <a:cubicBezTo>
                    <a:pt x="421" y="785"/>
                    <a:pt x="443" y="788"/>
                    <a:pt x="465" y="790"/>
                  </a:cubicBezTo>
                  <a:close/>
                  <a:moveTo>
                    <a:pt x="366" y="764"/>
                  </a:moveTo>
                  <a:cubicBezTo>
                    <a:pt x="387" y="770"/>
                    <a:pt x="407" y="776"/>
                    <a:pt x="429" y="779"/>
                  </a:cubicBezTo>
                  <a:cubicBezTo>
                    <a:pt x="449" y="783"/>
                    <a:pt x="471" y="785"/>
                    <a:pt x="494" y="786"/>
                  </a:cubicBezTo>
                  <a:cubicBezTo>
                    <a:pt x="455" y="782"/>
                    <a:pt x="418" y="770"/>
                    <a:pt x="384" y="754"/>
                  </a:cubicBezTo>
                  <a:cubicBezTo>
                    <a:pt x="369" y="753"/>
                    <a:pt x="356" y="752"/>
                    <a:pt x="342" y="749"/>
                  </a:cubicBezTo>
                  <a:cubicBezTo>
                    <a:pt x="350" y="755"/>
                    <a:pt x="358" y="760"/>
                    <a:pt x="366" y="764"/>
                  </a:cubicBezTo>
                  <a:close/>
                  <a:moveTo>
                    <a:pt x="390" y="754"/>
                  </a:moveTo>
                  <a:cubicBezTo>
                    <a:pt x="434" y="774"/>
                    <a:pt x="482" y="786"/>
                    <a:pt x="532" y="786"/>
                  </a:cubicBezTo>
                  <a:cubicBezTo>
                    <a:pt x="533" y="786"/>
                    <a:pt x="534" y="786"/>
                    <a:pt x="535" y="785"/>
                  </a:cubicBezTo>
                  <a:cubicBezTo>
                    <a:pt x="583" y="774"/>
                    <a:pt x="628" y="754"/>
                    <a:pt x="669" y="727"/>
                  </a:cubicBezTo>
                  <a:cubicBezTo>
                    <a:pt x="758" y="667"/>
                    <a:pt x="801" y="581"/>
                    <a:pt x="792" y="481"/>
                  </a:cubicBezTo>
                  <a:cubicBezTo>
                    <a:pt x="771" y="534"/>
                    <a:pt x="736" y="585"/>
                    <a:pt x="691" y="628"/>
                  </a:cubicBezTo>
                  <a:cubicBezTo>
                    <a:pt x="630" y="687"/>
                    <a:pt x="553" y="729"/>
                    <a:pt x="475" y="746"/>
                  </a:cubicBezTo>
                  <a:cubicBezTo>
                    <a:pt x="446" y="752"/>
                    <a:pt x="418" y="755"/>
                    <a:pt x="390" y="754"/>
                  </a:cubicBezTo>
                  <a:close/>
                  <a:moveTo>
                    <a:pt x="795" y="476"/>
                  </a:moveTo>
                  <a:cubicBezTo>
                    <a:pt x="806" y="579"/>
                    <a:pt x="762" y="668"/>
                    <a:pt x="670" y="729"/>
                  </a:cubicBezTo>
                  <a:cubicBezTo>
                    <a:pt x="634" y="754"/>
                    <a:pt x="593" y="772"/>
                    <a:pt x="550" y="784"/>
                  </a:cubicBezTo>
                  <a:cubicBezTo>
                    <a:pt x="564" y="783"/>
                    <a:pt x="577" y="781"/>
                    <a:pt x="591" y="779"/>
                  </a:cubicBezTo>
                  <a:cubicBezTo>
                    <a:pt x="622" y="772"/>
                    <a:pt x="654" y="763"/>
                    <a:pt x="686" y="750"/>
                  </a:cubicBezTo>
                  <a:cubicBezTo>
                    <a:pt x="745" y="725"/>
                    <a:pt x="799" y="684"/>
                    <a:pt x="836" y="625"/>
                  </a:cubicBezTo>
                  <a:cubicBezTo>
                    <a:pt x="859" y="588"/>
                    <a:pt x="873" y="546"/>
                    <a:pt x="879" y="502"/>
                  </a:cubicBezTo>
                  <a:cubicBezTo>
                    <a:pt x="885" y="424"/>
                    <a:pt x="864" y="343"/>
                    <a:pt x="815" y="276"/>
                  </a:cubicBezTo>
                  <a:cubicBezTo>
                    <a:pt x="812" y="273"/>
                    <a:pt x="809" y="269"/>
                    <a:pt x="807" y="266"/>
                  </a:cubicBezTo>
                  <a:cubicBezTo>
                    <a:pt x="820" y="313"/>
                    <a:pt x="821" y="364"/>
                    <a:pt x="812" y="415"/>
                  </a:cubicBezTo>
                  <a:cubicBezTo>
                    <a:pt x="808" y="435"/>
                    <a:pt x="802" y="456"/>
                    <a:pt x="795" y="476"/>
                  </a:cubicBezTo>
                  <a:close/>
                  <a:moveTo>
                    <a:pt x="123" y="598"/>
                  </a:moveTo>
                  <a:cubicBezTo>
                    <a:pt x="129" y="608"/>
                    <a:pt x="135" y="618"/>
                    <a:pt x="141" y="627"/>
                  </a:cubicBezTo>
                  <a:cubicBezTo>
                    <a:pt x="195" y="704"/>
                    <a:pt x="285" y="758"/>
                    <a:pt x="385" y="780"/>
                  </a:cubicBezTo>
                  <a:cubicBezTo>
                    <a:pt x="319" y="763"/>
                    <a:pt x="258" y="733"/>
                    <a:pt x="209" y="690"/>
                  </a:cubicBezTo>
                  <a:cubicBezTo>
                    <a:pt x="186" y="671"/>
                    <a:pt x="166" y="650"/>
                    <a:pt x="147" y="627"/>
                  </a:cubicBezTo>
                  <a:cubicBezTo>
                    <a:pt x="139" y="618"/>
                    <a:pt x="131" y="608"/>
                    <a:pt x="123" y="598"/>
                  </a:cubicBezTo>
                  <a:close/>
                  <a:moveTo>
                    <a:pt x="695" y="750"/>
                  </a:moveTo>
                  <a:cubicBezTo>
                    <a:pt x="683" y="755"/>
                    <a:pt x="670" y="760"/>
                    <a:pt x="657" y="765"/>
                  </a:cubicBezTo>
                  <a:cubicBezTo>
                    <a:pt x="643" y="770"/>
                    <a:pt x="629" y="774"/>
                    <a:pt x="614" y="777"/>
                  </a:cubicBezTo>
                  <a:cubicBezTo>
                    <a:pt x="671" y="766"/>
                    <a:pt x="728" y="744"/>
                    <a:pt x="779" y="712"/>
                  </a:cubicBezTo>
                  <a:cubicBezTo>
                    <a:pt x="784" y="708"/>
                    <a:pt x="789" y="703"/>
                    <a:pt x="794" y="697"/>
                  </a:cubicBezTo>
                  <a:cubicBezTo>
                    <a:pt x="763" y="718"/>
                    <a:pt x="729" y="736"/>
                    <a:pt x="695" y="750"/>
                  </a:cubicBezTo>
                  <a:close/>
                  <a:moveTo>
                    <a:pt x="184" y="664"/>
                  </a:moveTo>
                  <a:cubicBezTo>
                    <a:pt x="193" y="673"/>
                    <a:pt x="201" y="681"/>
                    <a:pt x="210" y="688"/>
                  </a:cubicBezTo>
                  <a:cubicBezTo>
                    <a:pt x="259" y="731"/>
                    <a:pt x="320" y="760"/>
                    <a:pt x="385" y="777"/>
                  </a:cubicBezTo>
                  <a:cubicBezTo>
                    <a:pt x="378" y="774"/>
                    <a:pt x="372" y="770"/>
                    <a:pt x="365" y="766"/>
                  </a:cubicBezTo>
                  <a:cubicBezTo>
                    <a:pt x="335" y="757"/>
                    <a:pt x="305" y="744"/>
                    <a:pt x="278" y="730"/>
                  </a:cubicBezTo>
                  <a:cubicBezTo>
                    <a:pt x="246" y="716"/>
                    <a:pt x="217" y="696"/>
                    <a:pt x="191" y="670"/>
                  </a:cubicBezTo>
                  <a:cubicBezTo>
                    <a:pt x="189" y="668"/>
                    <a:pt x="186" y="666"/>
                    <a:pt x="184" y="664"/>
                  </a:cubicBezTo>
                  <a:close/>
                  <a:moveTo>
                    <a:pt x="301" y="739"/>
                  </a:moveTo>
                  <a:cubicBezTo>
                    <a:pt x="318" y="747"/>
                    <a:pt x="336" y="754"/>
                    <a:pt x="355" y="760"/>
                  </a:cubicBezTo>
                  <a:cubicBezTo>
                    <a:pt x="348" y="757"/>
                    <a:pt x="342" y="752"/>
                    <a:pt x="336" y="748"/>
                  </a:cubicBezTo>
                  <a:cubicBezTo>
                    <a:pt x="324" y="746"/>
                    <a:pt x="312" y="742"/>
                    <a:pt x="301" y="739"/>
                  </a:cubicBezTo>
                  <a:close/>
                  <a:moveTo>
                    <a:pt x="384" y="751"/>
                  </a:moveTo>
                  <a:cubicBezTo>
                    <a:pt x="413" y="753"/>
                    <a:pt x="444" y="750"/>
                    <a:pt x="475" y="743"/>
                  </a:cubicBezTo>
                  <a:cubicBezTo>
                    <a:pt x="618" y="712"/>
                    <a:pt x="742" y="604"/>
                    <a:pt x="792" y="475"/>
                  </a:cubicBezTo>
                  <a:cubicBezTo>
                    <a:pt x="791" y="467"/>
                    <a:pt x="789" y="458"/>
                    <a:pt x="788" y="448"/>
                  </a:cubicBezTo>
                  <a:cubicBezTo>
                    <a:pt x="780" y="411"/>
                    <a:pt x="766" y="374"/>
                    <a:pt x="747" y="340"/>
                  </a:cubicBezTo>
                  <a:cubicBezTo>
                    <a:pt x="748" y="369"/>
                    <a:pt x="746" y="397"/>
                    <a:pt x="741" y="424"/>
                  </a:cubicBezTo>
                  <a:cubicBezTo>
                    <a:pt x="727" y="497"/>
                    <a:pt x="683" y="566"/>
                    <a:pt x="617" y="619"/>
                  </a:cubicBezTo>
                  <a:cubicBezTo>
                    <a:pt x="554" y="669"/>
                    <a:pt x="477" y="700"/>
                    <a:pt x="401" y="707"/>
                  </a:cubicBezTo>
                  <a:cubicBezTo>
                    <a:pt x="368" y="711"/>
                    <a:pt x="336" y="709"/>
                    <a:pt x="306" y="703"/>
                  </a:cubicBezTo>
                  <a:cubicBezTo>
                    <a:pt x="330" y="722"/>
                    <a:pt x="356" y="738"/>
                    <a:pt x="384" y="751"/>
                  </a:cubicBezTo>
                  <a:close/>
                  <a:moveTo>
                    <a:pt x="337" y="746"/>
                  </a:moveTo>
                  <a:cubicBezTo>
                    <a:pt x="350" y="748"/>
                    <a:pt x="363" y="750"/>
                    <a:pt x="377" y="751"/>
                  </a:cubicBezTo>
                  <a:cubicBezTo>
                    <a:pt x="350" y="737"/>
                    <a:pt x="324" y="721"/>
                    <a:pt x="300" y="701"/>
                  </a:cubicBezTo>
                  <a:cubicBezTo>
                    <a:pt x="293" y="700"/>
                    <a:pt x="287" y="698"/>
                    <a:pt x="281" y="696"/>
                  </a:cubicBezTo>
                  <a:cubicBezTo>
                    <a:pt x="298" y="715"/>
                    <a:pt x="316" y="731"/>
                    <a:pt x="337" y="746"/>
                  </a:cubicBezTo>
                  <a:close/>
                  <a:moveTo>
                    <a:pt x="274" y="725"/>
                  </a:moveTo>
                  <a:cubicBezTo>
                    <a:pt x="292" y="733"/>
                    <a:pt x="311" y="740"/>
                    <a:pt x="330" y="744"/>
                  </a:cubicBezTo>
                  <a:cubicBezTo>
                    <a:pt x="311" y="730"/>
                    <a:pt x="292" y="713"/>
                    <a:pt x="276" y="695"/>
                  </a:cubicBezTo>
                  <a:cubicBezTo>
                    <a:pt x="262" y="690"/>
                    <a:pt x="249" y="684"/>
                    <a:pt x="236" y="678"/>
                  </a:cubicBezTo>
                  <a:cubicBezTo>
                    <a:pt x="183" y="649"/>
                    <a:pt x="144" y="604"/>
                    <a:pt x="119" y="542"/>
                  </a:cubicBezTo>
                  <a:cubicBezTo>
                    <a:pt x="98" y="489"/>
                    <a:pt x="90" y="429"/>
                    <a:pt x="95" y="372"/>
                  </a:cubicBezTo>
                  <a:cubicBezTo>
                    <a:pt x="98" y="345"/>
                    <a:pt x="104" y="320"/>
                    <a:pt x="113" y="296"/>
                  </a:cubicBezTo>
                  <a:cubicBezTo>
                    <a:pt x="103" y="312"/>
                    <a:pt x="96" y="329"/>
                    <a:pt x="91" y="346"/>
                  </a:cubicBezTo>
                  <a:cubicBezTo>
                    <a:pt x="84" y="439"/>
                    <a:pt x="101" y="546"/>
                    <a:pt x="157" y="625"/>
                  </a:cubicBezTo>
                  <a:cubicBezTo>
                    <a:pt x="169" y="643"/>
                    <a:pt x="182" y="658"/>
                    <a:pt x="197" y="672"/>
                  </a:cubicBezTo>
                  <a:cubicBezTo>
                    <a:pt x="221" y="692"/>
                    <a:pt x="247" y="710"/>
                    <a:pt x="274" y="725"/>
                  </a:cubicBezTo>
                  <a:close/>
                  <a:moveTo>
                    <a:pt x="871" y="553"/>
                  </a:moveTo>
                  <a:cubicBezTo>
                    <a:pt x="863" y="579"/>
                    <a:pt x="852" y="604"/>
                    <a:pt x="838" y="627"/>
                  </a:cubicBezTo>
                  <a:cubicBezTo>
                    <a:pt x="811" y="669"/>
                    <a:pt x="774" y="705"/>
                    <a:pt x="729" y="732"/>
                  </a:cubicBezTo>
                  <a:cubicBezTo>
                    <a:pt x="754" y="719"/>
                    <a:pt x="779" y="705"/>
                    <a:pt x="802" y="688"/>
                  </a:cubicBezTo>
                  <a:cubicBezTo>
                    <a:pt x="836" y="649"/>
                    <a:pt x="860" y="602"/>
                    <a:pt x="871" y="553"/>
                  </a:cubicBezTo>
                  <a:close/>
                  <a:moveTo>
                    <a:pt x="302" y="699"/>
                  </a:moveTo>
                  <a:cubicBezTo>
                    <a:pt x="332" y="706"/>
                    <a:pt x="365" y="708"/>
                    <a:pt x="400" y="705"/>
                  </a:cubicBezTo>
                  <a:cubicBezTo>
                    <a:pt x="540" y="692"/>
                    <a:pt x="706" y="589"/>
                    <a:pt x="738" y="424"/>
                  </a:cubicBezTo>
                  <a:cubicBezTo>
                    <a:pt x="744" y="395"/>
                    <a:pt x="746" y="365"/>
                    <a:pt x="744" y="335"/>
                  </a:cubicBezTo>
                  <a:cubicBezTo>
                    <a:pt x="690" y="242"/>
                    <a:pt x="598" y="167"/>
                    <a:pt x="497" y="140"/>
                  </a:cubicBezTo>
                  <a:cubicBezTo>
                    <a:pt x="419" y="135"/>
                    <a:pt x="338" y="143"/>
                    <a:pt x="268" y="168"/>
                  </a:cubicBezTo>
                  <a:cubicBezTo>
                    <a:pt x="195" y="250"/>
                    <a:pt x="163" y="367"/>
                    <a:pt x="183" y="489"/>
                  </a:cubicBezTo>
                  <a:cubicBezTo>
                    <a:pt x="191" y="540"/>
                    <a:pt x="208" y="588"/>
                    <a:pt x="232" y="630"/>
                  </a:cubicBezTo>
                  <a:cubicBezTo>
                    <a:pt x="253" y="655"/>
                    <a:pt x="276" y="679"/>
                    <a:pt x="302" y="699"/>
                  </a:cubicBezTo>
                  <a:close/>
                  <a:moveTo>
                    <a:pt x="804" y="690"/>
                  </a:moveTo>
                  <a:cubicBezTo>
                    <a:pt x="804" y="691"/>
                    <a:pt x="804" y="691"/>
                    <a:pt x="803" y="691"/>
                  </a:cubicBezTo>
                  <a:cubicBezTo>
                    <a:pt x="799" y="696"/>
                    <a:pt x="795" y="700"/>
                    <a:pt x="790" y="705"/>
                  </a:cubicBezTo>
                  <a:cubicBezTo>
                    <a:pt x="816" y="688"/>
                    <a:pt x="839" y="668"/>
                    <a:pt x="860" y="646"/>
                  </a:cubicBezTo>
                  <a:cubicBezTo>
                    <a:pt x="908" y="592"/>
                    <a:pt x="936" y="522"/>
                    <a:pt x="922" y="437"/>
                  </a:cubicBezTo>
                  <a:cubicBezTo>
                    <a:pt x="913" y="377"/>
                    <a:pt x="887" y="324"/>
                    <a:pt x="852" y="279"/>
                  </a:cubicBezTo>
                  <a:cubicBezTo>
                    <a:pt x="855" y="287"/>
                    <a:pt x="859" y="296"/>
                    <a:pt x="861" y="304"/>
                  </a:cubicBezTo>
                  <a:cubicBezTo>
                    <a:pt x="868" y="313"/>
                    <a:pt x="874" y="322"/>
                    <a:pt x="880" y="331"/>
                  </a:cubicBezTo>
                  <a:cubicBezTo>
                    <a:pt x="918" y="391"/>
                    <a:pt x="932" y="457"/>
                    <a:pt x="920" y="522"/>
                  </a:cubicBezTo>
                  <a:cubicBezTo>
                    <a:pt x="907" y="592"/>
                    <a:pt x="862" y="648"/>
                    <a:pt x="804" y="690"/>
                  </a:cubicBezTo>
                  <a:close/>
                  <a:moveTo>
                    <a:pt x="277" y="693"/>
                  </a:moveTo>
                  <a:cubicBezTo>
                    <a:pt x="283" y="695"/>
                    <a:pt x="290" y="696"/>
                    <a:pt x="296" y="698"/>
                  </a:cubicBezTo>
                  <a:cubicBezTo>
                    <a:pt x="276" y="682"/>
                    <a:pt x="258" y="664"/>
                    <a:pt x="241" y="645"/>
                  </a:cubicBezTo>
                  <a:cubicBezTo>
                    <a:pt x="252" y="662"/>
                    <a:pt x="264" y="678"/>
                    <a:pt x="277" y="693"/>
                  </a:cubicBezTo>
                  <a:close/>
                  <a:moveTo>
                    <a:pt x="120" y="284"/>
                  </a:moveTo>
                  <a:cubicBezTo>
                    <a:pt x="84" y="368"/>
                    <a:pt x="92" y="467"/>
                    <a:pt x="122" y="541"/>
                  </a:cubicBezTo>
                  <a:cubicBezTo>
                    <a:pt x="152" y="616"/>
                    <a:pt x="204" y="667"/>
                    <a:pt x="273" y="691"/>
                  </a:cubicBezTo>
                  <a:cubicBezTo>
                    <a:pt x="266" y="683"/>
                    <a:pt x="259" y="675"/>
                    <a:pt x="253" y="667"/>
                  </a:cubicBezTo>
                  <a:cubicBezTo>
                    <a:pt x="245" y="656"/>
                    <a:pt x="238" y="645"/>
                    <a:pt x="231" y="633"/>
                  </a:cubicBezTo>
                  <a:cubicBezTo>
                    <a:pt x="202" y="597"/>
                    <a:pt x="178" y="557"/>
                    <a:pt x="162" y="517"/>
                  </a:cubicBezTo>
                  <a:cubicBezTo>
                    <a:pt x="142" y="467"/>
                    <a:pt x="119" y="389"/>
                    <a:pt x="126" y="306"/>
                  </a:cubicBezTo>
                  <a:cubicBezTo>
                    <a:pt x="127" y="293"/>
                    <a:pt x="128" y="282"/>
                    <a:pt x="130" y="270"/>
                  </a:cubicBezTo>
                  <a:cubicBezTo>
                    <a:pt x="127" y="274"/>
                    <a:pt x="125" y="277"/>
                    <a:pt x="122" y="281"/>
                  </a:cubicBezTo>
                  <a:cubicBezTo>
                    <a:pt x="121" y="282"/>
                    <a:pt x="121" y="283"/>
                    <a:pt x="120" y="284"/>
                  </a:cubicBezTo>
                  <a:close/>
                  <a:moveTo>
                    <a:pt x="880" y="513"/>
                  </a:moveTo>
                  <a:cubicBezTo>
                    <a:pt x="874" y="575"/>
                    <a:pt x="850" y="634"/>
                    <a:pt x="811" y="681"/>
                  </a:cubicBezTo>
                  <a:cubicBezTo>
                    <a:pt x="865" y="640"/>
                    <a:pt x="905" y="587"/>
                    <a:pt x="917" y="522"/>
                  </a:cubicBezTo>
                  <a:cubicBezTo>
                    <a:pt x="932" y="440"/>
                    <a:pt x="907" y="369"/>
                    <a:pt x="864" y="312"/>
                  </a:cubicBezTo>
                  <a:cubicBezTo>
                    <a:pt x="874" y="342"/>
                    <a:pt x="880" y="374"/>
                    <a:pt x="884" y="407"/>
                  </a:cubicBezTo>
                  <a:cubicBezTo>
                    <a:pt x="887" y="444"/>
                    <a:pt x="886" y="480"/>
                    <a:pt x="880" y="513"/>
                  </a:cubicBezTo>
                  <a:close/>
                  <a:moveTo>
                    <a:pt x="156" y="633"/>
                  </a:moveTo>
                  <a:cubicBezTo>
                    <a:pt x="161" y="639"/>
                    <a:pt x="167" y="645"/>
                    <a:pt x="173" y="650"/>
                  </a:cubicBezTo>
                  <a:cubicBezTo>
                    <a:pt x="166" y="643"/>
                    <a:pt x="160" y="635"/>
                    <a:pt x="154" y="627"/>
                  </a:cubicBezTo>
                  <a:cubicBezTo>
                    <a:pt x="101" y="551"/>
                    <a:pt x="83" y="448"/>
                    <a:pt x="87" y="357"/>
                  </a:cubicBezTo>
                  <a:cubicBezTo>
                    <a:pt x="69" y="426"/>
                    <a:pt x="79" y="500"/>
                    <a:pt x="105" y="562"/>
                  </a:cubicBezTo>
                  <a:cubicBezTo>
                    <a:pt x="120" y="587"/>
                    <a:pt x="137" y="611"/>
                    <a:pt x="156" y="633"/>
                  </a:cubicBezTo>
                  <a:close/>
                  <a:moveTo>
                    <a:pt x="134" y="265"/>
                  </a:moveTo>
                  <a:cubicBezTo>
                    <a:pt x="119" y="339"/>
                    <a:pt x="129" y="425"/>
                    <a:pt x="165" y="516"/>
                  </a:cubicBezTo>
                  <a:cubicBezTo>
                    <a:pt x="179" y="551"/>
                    <a:pt x="198" y="586"/>
                    <a:pt x="223" y="618"/>
                  </a:cubicBezTo>
                  <a:cubicBezTo>
                    <a:pt x="202" y="579"/>
                    <a:pt x="188" y="535"/>
                    <a:pt x="180" y="489"/>
                  </a:cubicBezTo>
                  <a:cubicBezTo>
                    <a:pt x="169" y="423"/>
                    <a:pt x="174" y="357"/>
                    <a:pt x="193" y="296"/>
                  </a:cubicBezTo>
                  <a:cubicBezTo>
                    <a:pt x="208" y="249"/>
                    <a:pt x="232" y="206"/>
                    <a:pt x="263" y="170"/>
                  </a:cubicBezTo>
                  <a:cubicBezTo>
                    <a:pt x="249" y="175"/>
                    <a:pt x="236" y="181"/>
                    <a:pt x="223" y="187"/>
                  </a:cubicBezTo>
                  <a:cubicBezTo>
                    <a:pt x="190" y="207"/>
                    <a:pt x="160" y="233"/>
                    <a:pt x="134" y="265"/>
                  </a:cubicBezTo>
                  <a:close/>
                  <a:moveTo>
                    <a:pt x="116" y="584"/>
                  </a:moveTo>
                  <a:cubicBezTo>
                    <a:pt x="116" y="585"/>
                    <a:pt x="117" y="586"/>
                    <a:pt x="117" y="586"/>
                  </a:cubicBezTo>
                  <a:cubicBezTo>
                    <a:pt x="116" y="585"/>
                    <a:pt x="116" y="584"/>
                    <a:pt x="115" y="583"/>
                  </a:cubicBezTo>
                  <a:cubicBezTo>
                    <a:pt x="115" y="584"/>
                    <a:pt x="115" y="584"/>
                    <a:pt x="116" y="584"/>
                  </a:cubicBezTo>
                  <a:close/>
                  <a:moveTo>
                    <a:pt x="80" y="528"/>
                  </a:moveTo>
                  <a:cubicBezTo>
                    <a:pt x="88" y="543"/>
                    <a:pt x="97" y="557"/>
                    <a:pt x="106" y="571"/>
                  </a:cubicBezTo>
                  <a:cubicBezTo>
                    <a:pt x="105" y="569"/>
                    <a:pt x="105" y="567"/>
                    <a:pt x="104" y="565"/>
                  </a:cubicBezTo>
                  <a:cubicBezTo>
                    <a:pt x="96" y="552"/>
                    <a:pt x="89" y="539"/>
                    <a:pt x="83" y="526"/>
                  </a:cubicBezTo>
                  <a:cubicBezTo>
                    <a:pt x="81" y="522"/>
                    <a:pt x="79" y="518"/>
                    <a:pt x="78" y="514"/>
                  </a:cubicBezTo>
                  <a:cubicBezTo>
                    <a:pt x="78" y="518"/>
                    <a:pt x="79" y="523"/>
                    <a:pt x="80" y="528"/>
                  </a:cubicBezTo>
                  <a:close/>
                  <a:moveTo>
                    <a:pt x="75" y="500"/>
                  </a:moveTo>
                  <a:cubicBezTo>
                    <a:pt x="81" y="516"/>
                    <a:pt x="88" y="530"/>
                    <a:pt x="96" y="545"/>
                  </a:cubicBezTo>
                  <a:cubicBezTo>
                    <a:pt x="74" y="483"/>
                    <a:pt x="67" y="411"/>
                    <a:pt x="88" y="345"/>
                  </a:cubicBezTo>
                  <a:cubicBezTo>
                    <a:pt x="88" y="340"/>
                    <a:pt x="89" y="335"/>
                    <a:pt x="89" y="331"/>
                  </a:cubicBezTo>
                  <a:cubicBezTo>
                    <a:pt x="81" y="353"/>
                    <a:pt x="75" y="378"/>
                    <a:pt x="73" y="404"/>
                  </a:cubicBezTo>
                  <a:cubicBezTo>
                    <a:pt x="70" y="437"/>
                    <a:pt x="71" y="469"/>
                    <a:pt x="75" y="500"/>
                  </a:cubicBezTo>
                  <a:close/>
                  <a:moveTo>
                    <a:pt x="204" y="102"/>
                  </a:moveTo>
                  <a:cubicBezTo>
                    <a:pt x="171" y="115"/>
                    <a:pt x="139" y="132"/>
                    <a:pt x="111" y="155"/>
                  </a:cubicBezTo>
                  <a:cubicBezTo>
                    <a:pt x="3" y="243"/>
                    <a:pt x="19" y="395"/>
                    <a:pt x="66" y="498"/>
                  </a:cubicBezTo>
                  <a:cubicBezTo>
                    <a:pt x="69" y="505"/>
                    <a:pt x="72" y="512"/>
                    <a:pt x="76" y="519"/>
                  </a:cubicBezTo>
                  <a:cubicBezTo>
                    <a:pt x="75" y="513"/>
                    <a:pt x="74" y="508"/>
                    <a:pt x="73" y="502"/>
                  </a:cubicBezTo>
                  <a:cubicBezTo>
                    <a:pt x="49" y="441"/>
                    <a:pt x="41" y="380"/>
                    <a:pt x="52" y="323"/>
                  </a:cubicBezTo>
                  <a:cubicBezTo>
                    <a:pt x="61" y="272"/>
                    <a:pt x="87" y="228"/>
                    <a:pt x="127" y="192"/>
                  </a:cubicBezTo>
                  <a:cubicBezTo>
                    <a:pt x="146" y="158"/>
                    <a:pt x="172" y="127"/>
                    <a:pt x="204" y="102"/>
                  </a:cubicBezTo>
                  <a:close/>
                  <a:moveTo>
                    <a:pt x="124" y="198"/>
                  </a:moveTo>
                  <a:cubicBezTo>
                    <a:pt x="90" y="229"/>
                    <a:pt x="64" y="270"/>
                    <a:pt x="54" y="324"/>
                  </a:cubicBezTo>
                  <a:cubicBezTo>
                    <a:pt x="44" y="379"/>
                    <a:pt x="52" y="436"/>
                    <a:pt x="71" y="489"/>
                  </a:cubicBezTo>
                  <a:cubicBezTo>
                    <a:pt x="68" y="461"/>
                    <a:pt x="67" y="433"/>
                    <a:pt x="70" y="403"/>
                  </a:cubicBezTo>
                  <a:cubicBezTo>
                    <a:pt x="73" y="374"/>
                    <a:pt x="80" y="346"/>
                    <a:pt x="90" y="321"/>
                  </a:cubicBezTo>
                  <a:cubicBezTo>
                    <a:pt x="93" y="296"/>
                    <a:pt x="98" y="272"/>
                    <a:pt x="104" y="251"/>
                  </a:cubicBezTo>
                  <a:cubicBezTo>
                    <a:pt x="109" y="233"/>
                    <a:pt x="116" y="215"/>
                    <a:pt x="124" y="198"/>
                  </a:cubicBezTo>
                  <a:close/>
                  <a:moveTo>
                    <a:pt x="747" y="334"/>
                  </a:moveTo>
                  <a:cubicBezTo>
                    <a:pt x="767" y="370"/>
                    <a:pt x="783" y="408"/>
                    <a:pt x="790" y="448"/>
                  </a:cubicBezTo>
                  <a:cubicBezTo>
                    <a:pt x="792" y="455"/>
                    <a:pt x="793" y="463"/>
                    <a:pt x="794" y="470"/>
                  </a:cubicBezTo>
                  <a:cubicBezTo>
                    <a:pt x="801" y="452"/>
                    <a:pt x="806" y="433"/>
                    <a:pt x="809" y="415"/>
                  </a:cubicBezTo>
                  <a:cubicBezTo>
                    <a:pt x="819" y="361"/>
                    <a:pt x="816" y="308"/>
                    <a:pt x="802" y="260"/>
                  </a:cubicBezTo>
                  <a:cubicBezTo>
                    <a:pt x="790" y="245"/>
                    <a:pt x="777" y="232"/>
                    <a:pt x="764" y="220"/>
                  </a:cubicBezTo>
                  <a:cubicBezTo>
                    <a:pt x="753" y="213"/>
                    <a:pt x="743" y="206"/>
                    <a:pt x="732" y="201"/>
                  </a:cubicBezTo>
                  <a:cubicBezTo>
                    <a:pt x="723" y="196"/>
                    <a:pt x="714" y="192"/>
                    <a:pt x="704" y="187"/>
                  </a:cubicBezTo>
                  <a:cubicBezTo>
                    <a:pt x="730" y="231"/>
                    <a:pt x="743" y="283"/>
                    <a:pt x="747" y="334"/>
                  </a:cubicBezTo>
                  <a:close/>
                  <a:moveTo>
                    <a:pt x="805" y="259"/>
                  </a:moveTo>
                  <a:cubicBezTo>
                    <a:pt x="809" y="264"/>
                    <a:pt x="813" y="269"/>
                    <a:pt x="817" y="275"/>
                  </a:cubicBezTo>
                  <a:cubicBezTo>
                    <a:pt x="857" y="330"/>
                    <a:pt x="880" y="397"/>
                    <a:pt x="882" y="466"/>
                  </a:cubicBezTo>
                  <a:cubicBezTo>
                    <a:pt x="885" y="411"/>
                    <a:pt x="875" y="355"/>
                    <a:pt x="858" y="304"/>
                  </a:cubicBezTo>
                  <a:cubicBezTo>
                    <a:pt x="841" y="282"/>
                    <a:pt x="821" y="263"/>
                    <a:pt x="801" y="246"/>
                  </a:cubicBezTo>
                  <a:cubicBezTo>
                    <a:pt x="802" y="251"/>
                    <a:pt x="804" y="255"/>
                    <a:pt x="805" y="259"/>
                  </a:cubicBezTo>
                  <a:close/>
                  <a:moveTo>
                    <a:pt x="93" y="321"/>
                  </a:moveTo>
                  <a:cubicBezTo>
                    <a:pt x="92" y="326"/>
                    <a:pt x="92" y="330"/>
                    <a:pt x="92" y="335"/>
                  </a:cubicBezTo>
                  <a:cubicBezTo>
                    <a:pt x="98" y="317"/>
                    <a:pt x="107" y="299"/>
                    <a:pt x="118" y="282"/>
                  </a:cubicBezTo>
                  <a:cubicBezTo>
                    <a:pt x="121" y="276"/>
                    <a:pt x="124" y="270"/>
                    <a:pt x="127" y="264"/>
                  </a:cubicBezTo>
                  <a:cubicBezTo>
                    <a:pt x="113" y="282"/>
                    <a:pt x="102" y="301"/>
                    <a:pt x="93" y="321"/>
                  </a:cubicBezTo>
                  <a:close/>
                  <a:moveTo>
                    <a:pt x="510" y="141"/>
                  </a:moveTo>
                  <a:cubicBezTo>
                    <a:pt x="605" y="170"/>
                    <a:pt x="691" y="241"/>
                    <a:pt x="744" y="329"/>
                  </a:cubicBezTo>
                  <a:cubicBezTo>
                    <a:pt x="740" y="279"/>
                    <a:pt x="726" y="228"/>
                    <a:pt x="700" y="186"/>
                  </a:cubicBezTo>
                  <a:cubicBezTo>
                    <a:pt x="646" y="163"/>
                    <a:pt x="580" y="147"/>
                    <a:pt x="510" y="141"/>
                  </a:cubicBezTo>
                  <a:close/>
                  <a:moveTo>
                    <a:pt x="129" y="194"/>
                  </a:moveTo>
                  <a:cubicBezTo>
                    <a:pt x="120" y="212"/>
                    <a:pt x="112" y="231"/>
                    <a:pt x="106" y="252"/>
                  </a:cubicBezTo>
                  <a:cubicBezTo>
                    <a:pt x="101" y="270"/>
                    <a:pt x="97" y="291"/>
                    <a:pt x="94" y="312"/>
                  </a:cubicBezTo>
                  <a:cubicBezTo>
                    <a:pt x="104" y="290"/>
                    <a:pt x="118" y="270"/>
                    <a:pt x="134" y="251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42" y="218"/>
                    <a:pt x="155" y="189"/>
                    <a:pt x="173" y="162"/>
                  </a:cubicBezTo>
                  <a:cubicBezTo>
                    <a:pt x="158" y="172"/>
                    <a:pt x="143" y="182"/>
                    <a:pt x="129" y="194"/>
                  </a:cubicBezTo>
                  <a:close/>
                  <a:moveTo>
                    <a:pt x="799" y="241"/>
                  </a:moveTo>
                  <a:cubicBezTo>
                    <a:pt x="820" y="258"/>
                    <a:pt x="839" y="277"/>
                    <a:pt x="856" y="297"/>
                  </a:cubicBezTo>
                  <a:cubicBezTo>
                    <a:pt x="852" y="288"/>
                    <a:pt x="849" y="279"/>
                    <a:pt x="845" y="270"/>
                  </a:cubicBezTo>
                  <a:cubicBezTo>
                    <a:pt x="827" y="249"/>
                    <a:pt x="807" y="229"/>
                    <a:pt x="786" y="211"/>
                  </a:cubicBezTo>
                  <a:cubicBezTo>
                    <a:pt x="791" y="221"/>
                    <a:pt x="795" y="231"/>
                    <a:pt x="799" y="241"/>
                  </a:cubicBezTo>
                  <a:close/>
                  <a:moveTo>
                    <a:pt x="132" y="259"/>
                  </a:moveTo>
                  <a:cubicBezTo>
                    <a:pt x="130" y="263"/>
                    <a:pt x="128" y="267"/>
                    <a:pt x="126" y="271"/>
                  </a:cubicBezTo>
                  <a:cubicBezTo>
                    <a:pt x="128" y="269"/>
                    <a:pt x="130" y="266"/>
                    <a:pt x="131" y="264"/>
                  </a:cubicBezTo>
                  <a:cubicBezTo>
                    <a:pt x="132" y="263"/>
                    <a:pt x="132" y="261"/>
                    <a:pt x="132" y="259"/>
                  </a:cubicBezTo>
                  <a:close/>
                  <a:moveTo>
                    <a:pt x="783" y="205"/>
                  </a:moveTo>
                  <a:cubicBezTo>
                    <a:pt x="804" y="222"/>
                    <a:pt x="824" y="241"/>
                    <a:pt x="841" y="261"/>
                  </a:cubicBezTo>
                  <a:cubicBezTo>
                    <a:pt x="830" y="237"/>
                    <a:pt x="818" y="215"/>
                    <a:pt x="804" y="195"/>
                  </a:cubicBezTo>
                  <a:cubicBezTo>
                    <a:pt x="715" y="69"/>
                    <a:pt x="552" y="2"/>
                    <a:pt x="387" y="27"/>
                  </a:cubicBezTo>
                  <a:cubicBezTo>
                    <a:pt x="332" y="35"/>
                    <a:pt x="270" y="57"/>
                    <a:pt x="218" y="94"/>
                  </a:cubicBezTo>
                  <a:cubicBezTo>
                    <a:pt x="231" y="90"/>
                    <a:pt x="244" y="86"/>
                    <a:pt x="258" y="83"/>
                  </a:cubicBezTo>
                  <a:cubicBezTo>
                    <a:pt x="302" y="55"/>
                    <a:pt x="353" y="37"/>
                    <a:pt x="410" y="30"/>
                  </a:cubicBezTo>
                  <a:cubicBezTo>
                    <a:pt x="482" y="21"/>
                    <a:pt x="558" y="31"/>
                    <a:pt x="622" y="59"/>
                  </a:cubicBezTo>
                  <a:cubicBezTo>
                    <a:pt x="693" y="88"/>
                    <a:pt x="748" y="138"/>
                    <a:pt x="782" y="203"/>
                  </a:cubicBezTo>
                  <a:cubicBezTo>
                    <a:pt x="782" y="203"/>
                    <a:pt x="783" y="204"/>
                    <a:pt x="783" y="205"/>
                  </a:cubicBezTo>
                  <a:close/>
                  <a:moveTo>
                    <a:pt x="137" y="252"/>
                  </a:moveTo>
                  <a:cubicBezTo>
                    <a:pt x="136" y="254"/>
                    <a:pt x="136" y="257"/>
                    <a:pt x="135" y="259"/>
                  </a:cubicBezTo>
                  <a:cubicBezTo>
                    <a:pt x="152" y="239"/>
                    <a:pt x="171" y="221"/>
                    <a:pt x="191" y="206"/>
                  </a:cubicBezTo>
                  <a:cubicBezTo>
                    <a:pt x="171" y="219"/>
                    <a:pt x="152" y="235"/>
                    <a:pt x="137" y="252"/>
                  </a:cubicBezTo>
                  <a:close/>
                  <a:moveTo>
                    <a:pt x="776" y="228"/>
                  </a:moveTo>
                  <a:cubicBezTo>
                    <a:pt x="784" y="236"/>
                    <a:pt x="792" y="244"/>
                    <a:pt x="800" y="253"/>
                  </a:cubicBezTo>
                  <a:cubicBezTo>
                    <a:pt x="799" y="250"/>
                    <a:pt x="797" y="246"/>
                    <a:pt x="796" y="243"/>
                  </a:cubicBezTo>
                  <a:cubicBezTo>
                    <a:pt x="790" y="237"/>
                    <a:pt x="783" y="232"/>
                    <a:pt x="776" y="228"/>
                  </a:cubicBezTo>
                  <a:close/>
                  <a:moveTo>
                    <a:pt x="179" y="159"/>
                  </a:moveTo>
                  <a:cubicBezTo>
                    <a:pt x="162" y="184"/>
                    <a:pt x="148" y="212"/>
                    <a:pt x="140" y="242"/>
                  </a:cubicBezTo>
                  <a:cubicBezTo>
                    <a:pt x="146" y="233"/>
                    <a:pt x="153" y="224"/>
                    <a:pt x="160" y="215"/>
                  </a:cubicBezTo>
                  <a:cubicBezTo>
                    <a:pt x="194" y="177"/>
                    <a:pt x="241" y="150"/>
                    <a:pt x="297" y="136"/>
                  </a:cubicBezTo>
                  <a:cubicBezTo>
                    <a:pt x="298" y="135"/>
                    <a:pt x="299" y="134"/>
                    <a:pt x="300" y="134"/>
                  </a:cubicBezTo>
                  <a:cubicBezTo>
                    <a:pt x="312" y="124"/>
                    <a:pt x="324" y="115"/>
                    <a:pt x="338" y="107"/>
                  </a:cubicBezTo>
                  <a:cubicBezTo>
                    <a:pt x="295" y="114"/>
                    <a:pt x="234" y="128"/>
                    <a:pt x="179" y="159"/>
                  </a:cubicBezTo>
                  <a:close/>
                  <a:moveTo>
                    <a:pt x="293" y="139"/>
                  </a:moveTo>
                  <a:cubicBezTo>
                    <a:pt x="244" y="152"/>
                    <a:pt x="198" y="177"/>
                    <a:pt x="162" y="217"/>
                  </a:cubicBezTo>
                  <a:cubicBezTo>
                    <a:pt x="155" y="225"/>
                    <a:pt x="149" y="233"/>
                    <a:pt x="143" y="241"/>
                  </a:cubicBezTo>
                  <a:cubicBezTo>
                    <a:pt x="163" y="221"/>
                    <a:pt x="186" y="204"/>
                    <a:pt x="213" y="189"/>
                  </a:cubicBezTo>
                  <a:cubicBezTo>
                    <a:pt x="216" y="188"/>
                    <a:pt x="219" y="186"/>
                    <a:pt x="222" y="185"/>
                  </a:cubicBezTo>
                  <a:cubicBezTo>
                    <a:pt x="239" y="174"/>
                    <a:pt x="257" y="165"/>
                    <a:pt x="274" y="157"/>
                  </a:cubicBezTo>
                  <a:cubicBezTo>
                    <a:pt x="281" y="151"/>
                    <a:pt x="287" y="145"/>
                    <a:pt x="293" y="139"/>
                  </a:cubicBezTo>
                  <a:close/>
                  <a:moveTo>
                    <a:pt x="764" y="216"/>
                  </a:moveTo>
                  <a:cubicBezTo>
                    <a:pt x="775" y="223"/>
                    <a:pt x="785" y="230"/>
                    <a:pt x="794" y="238"/>
                  </a:cubicBezTo>
                  <a:cubicBezTo>
                    <a:pt x="790" y="227"/>
                    <a:pt x="786" y="217"/>
                    <a:pt x="780" y="206"/>
                  </a:cubicBezTo>
                  <a:cubicBezTo>
                    <a:pt x="743" y="176"/>
                    <a:pt x="703" y="152"/>
                    <a:pt x="662" y="132"/>
                  </a:cubicBezTo>
                  <a:cubicBezTo>
                    <a:pt x="671" y="141"/>
                    <a:pt x="679" y="151"/>
                    <a:pt x="687" y="161"/>
                  </a:cubicBezTo>
                  <a:cubicBezTo>
                    <a:pt x="715" y="177"/>
                    <a:pt x="741" y="195"/>
                    <a:pt x="764" y="216"/>
                  </a:cubicBezTo>
                  <a:close/>
                  <a:moveTo>
                    <a:pt x="702" y="183"/>
                  </a:moveTo>
                  <a:cubicBezTo>
                    <a:pt x="713" y="188"/>
                    <a:pt x="723" y="193"/>
                    <a:pt x="733" y="198"/>
                  </a:cubicBezTo>
                  <a:cubicBezTo>
                    <a:pt x="739" y="202"/>
                    <a:pt x="746" y="205"/>
                    <a:pt x="752" y="209"/>
                  </a:cubicBezTo>
                  <a:cubicBezTo>
                    <a:pt x="732" y="192"/>
                    <a:pt x="711" y="177"/>
                    <a:pt x="690" y="165"/>
                  </a:cubicBezTo>
                  <a:cubicBezTo>
                    <a:pt x="694" y="171"/>
                    <a:pt x="698" y="177"/>
                    <a:pt x="702" y="183"/>
                  </a:cubicBezTo>
                  <a:close/>
                  <a:moveTo>
                    <a:pt x="656" y="127"/>
                  </a:moveTo>
                  <a:cubicBezTo>
                    <a:pt x="697" y="146"/>
                    <a:pt x="739" y="170"/>
                    <a:pt x="777" y="200"/>
                  </a:cubicBezTo>
                  <a:cubicBezTo>
                    <a:pt x="744" y="140"/>
                    <a:pt x="691" y="90"/>
                    <a:pt x="621" y="61"/>
                  </a:cubicBezTo>
                  <a:cubicBezTo>
                    <a:pt x="505" y="12"/>
                    <a:pt x="367" y="21"/>
                    <a:pt x="266" y="81"/>
                  </a:cubicBezTo>
                  <a:cubicBezTo>
                    <a:pt x="290" y="76"/>
                    <a:pt x="315" y="72"/>
                    <a:pt x="341" y="71"/>
                  </a:cubicBezTo>
                  <a:cubicBezTo>
                    <a:pt x="370" y="69"/>
                    <a:pt x="400" y="69"/>
                    <a:pt x="430" y="71"/>
                  </a:cubicBezTo>
                  <a:cubicBezTo>
                    <a:pt x="493" y="58"/>
                    <a:pt x="559" y="66"/>
                    <a:pt x="614" y="96"/>
                  </a:cubicBezTo>
                  <a:cubicBezTo>
                    <a:pt x="629" y="105"/>
                    <a:pt x="643" y="115"/>
                    <a:pt x="656" y="127"/>
                  </a:cubicBezTo>
                  <a:close/>
                  <a:moveTo>
                    <a:pt x="212" y="99"/>
                  </a:moveTo>
                  <a:cubicBezTo>
                    <a:pt x="181" y="122"/>
                    <a:pt x="153" y="152"/>
                    <a:pt x="133" y="188"/>
                  </a:cubicBezTo>
                  <a:cubicBezTo>
                    <a:pt x="143" y="179"/>
                    <a:pt x="154" y="172"/>
                    <a:pt x="166" y="164"/>
                  </a:cubicBezTo>
                  <a:cubicBezTo>
                    <a:pt x="169" y="162"/>
                    <a:pt x="173" y="160"/>
                    <a:pt x="177" y="158"/>
                  </a:cubicBezTo>
                  <a:cubicBezTo>
                    <a:pt x="188" y="142"/>
                    <a:pt x="200" y="128"/>
                    <a:pt x="214" y="116"/>
                  </a:cubicBezTo>
                  <a:cubicBezTo>
                    <a:pt x="226" y="105"/>
                    <a:pt x="239" y="96"/>
                    <a:pt x="252" y="87"/>
                  </a:cubicBezTo>
                  <a:cubicBezTo>
                    <a:pt x="238" y="90"/>
                    <a:pt x="225" y="94"/>
                    <a:pt x="212" y="99"/>
                  </a:cubicBezTo>
                  <a:close/>
                  <a:moveTo>
                    <a:pt x="495" y="137"/>
                  </a:moveTo>
                  <a:cubicBezTo>
                    <a:pt x="567" y="141"/>
                    <a:pt x="639" y="157"/>
                    <a:pt x="698" y="182"/>
                  </a:cubicBezTo>
                  <a:cubicBezTo>
                    <a:pt x="693" y="175"/>
                    <a:pt x="689" y="168"/>
                    <a:pt x="684" y="162"/>
                  </a:cubicBezTo>
                  <a:cubicBezTo>
                    <a:pt x="680" y="160"/>
                    <a:pt x="677" y="158"/>
                    <a:pt x="673" y="156"/>
                  </a:cubicBezTo>
                  <a:cubicBezTo>
                    <a:pt x="672" y="158"/>
                    <a:pt x="672" y="158"/>
                    <a:pt x="672" y="158"/>
                  </a:cubicBezTo>
                  <a:cubicBezTo>
                    <a:pt x="598" y="120"/>
                    <a:pt x="535" y="107"/>
                    <a:pt x="461" y="114"/>
                  </a:cubicBezTo>
                  <a:cubicBezTo>
                    <a:pt x="443" y="116"/>
                    <a:pt x="418" y="119"/>
                    <a:pt x="389" y="125"/>
                  </a:cubicBezTo>
                  <a:cubicBezTo>
                    <a:pt x="419" y="124"/>
                    <a:pt x="450" y="127"/>
                    <a:pt x="480" y="133"/>
                  </a:cubicBezTo>
                  <a:cubicBezTo>
                    <a:pt x="485" y="134"/>
                    <a:pt x="490" y="136"/>
                    <a:pt x="495" y="137"/>
                  </a:cubicBezTo>
                  <a:close/>
                  <a:moveTo>
                    <a:pt x="270" y="163"/>
                  </a:moveTo>
                  <a:cubicBezTo>
                    <a:pt x="263" y="165"/>
                    <a:pt x="257" y="168"/>
                    <a:pt x="251" y="171"/>
                  </a:cubicBezTo>
                  <a:cubicBezTo>
                    <a:pt x="256" y="169"/>
                    <a:pt x="262" y="167"/>
                    <a:pt x="267" y="165"/>
                  </a:cubicBezTo>
                  <a:cubicBezTo>
                    <a:pt x="268" y="164"/>
                    <a:pt x="269" y="164"/>
                    <a:pt x="270" y="163"/>
                  </a:cubicBezTo>
                  <a:close/>
                  <a:moveTo>
                    <a:pt x="276" y="160"/>
                  </a:moveTo>
                  <a:cubicBezTo>
                    <a:pt x="275" y="161"/>
                    <a:pt x="273" y="162"/>
                    <a:pt x="272" y="164"/>
                  </a:cubicBezTo>
                  <a:cubicBezTo>
                    <a:pt x="333" y="143"/>
                    <a:pt x="404" y="133"/>
                    <a:pt x="478" y="136"/>
                  </a:cubicBezTo>
                  <a:cubicBezTo>
                    <a:pt x="479" y="136"/>
                    <a:pt x="479" y="136"/>
                    <a:pt x="479" y="136"/>
                  </a:cubicBezTo>
                  <a:cubicBezTo>
                    <a:pt x="479" y="136"/>
                    <a:pt x="479" y="136"/>
                    <a:pt x="479" y="136"/>
                  </a:cubicBezTo>
                  <a:cubicBezTo>
                    <a:pt x="447" y="130"/>
                    <a:pt x="412" y="126"/>
                    <a:pt x="376" y="127"/>
                  </a:cubicBezTo>
                  <a:cubicBezTo>
                    <a:pt x="345" y="134"/>
                    <a:pt x="310" y="145"/>
                    <a:pt x="276" y="160"/>
                  </a:cubicBezTo>
                  <a:close/>
                  <a:moveTo>
                    <a:pt x="430" y="97"/>
                  </a:moveTo>
                  <a:cubicBezTo>
                    <a:pt x="492" y="97"/>
                    <a:pt x="554" y="107"/>
                    <a:pt x="611" y="127"/>
                  </a:cubicBezTo>
                  <a:cubicBezTo>
                    <a:pt x="635" y="135"/>
                    <a:pt x="659" y="146"/>
                    <a:pt x="681" y="157"/>
                  </a:cubicBezTo>
                  <a:cubicBezTo>
                    <a:pt x="673" y="147"/>
                    <a:pt x="664" y="138"/>
                    <a:pt x="654" y="129"/>
                  </a:cubicBezTo>
                  <a:cubicBezTo>
                    <a:pt x="631" y="119"/>
                    <a:pt x="608" y="110"/>
                    <a:pt x="586" y="103"/>
                  </a:cubicBezTo>
                  <a:cubicBezTo>
                    <a:pt x="540" y="89"/>
                    <a:pt x="486" y="78"/>
                    <a:pt x="430" y="74"/>
                  </a:cubicBezTo>
                  <a:cubicBezTo>
                    <a:pt x="403" y="79"/>
                    <a:pt x="377" y="89"/>
                    <a:pt x="352" y="102"/>
                  </a:cubicBezTo>
                  <a:cubicBezTo>
                    <a:pt x="353" y="102"/>
                    <a:pt x="355" y="101"/>
                    <a:pt x="357" y="101"/>
                  </a:cubicBezTo>
                  <a:cubicBezTo>
                    <a:pt x="381" y="98"/>
                    <a:pt x="406" y="97"/>
                    <a:pt x="430" y="97"/>
                  </a:cubicBezTo>
                  <a:close/>
                  <a:moveTo>
                    <a:pt x="299" y="138"/>
                  </a:moveTo>
                  <a:cubicBezTo>
                    <a:pt x="293" y="143"/>
                    <a:pt x="287" y="149"/>
                    <a:pt x="281" y="155"/>
                  </a:cubicBezTo>
                  <a:cubicBezTo>
                    <a:pt x="308" y="143"/>
                    <a:pt x="335" y="135"/>
                    <a:pt x="361" y="128"/>
                  </a:cubicBezTo>
                  <a:cubicBezTo>
                    <a:pt x="340" y="130"/>
                    <a:pt x="320" y="133"/>
                    <a:pt x="299" y="138"/>
                  </a:cubicBezTo>
                  <a:close/>
                  <a:moveTo>
                    <a:pt x="260" y="85"/>
                  </a:moveTo>
                  <a:cubicBezTo>
                    <a:pt x="244" y="95"/>
                    <a:pt x="230" y="105"/>
                    <a:pt x="216" y="118"/>
                  </a:cubicBezTo>
                  <a:cubicBezTo>
                    <a:pt x="204" y="129"/>
                    <a:pt x="193" y="141"/>
                    <a:pt x="183" y="154"/>
                  </a:cubicBezTo>
                  <a:cubicBezTo>
                    <a:pt x="238" y="124"/>
                    <a:pt x="298" y="110"/>
                    <a:pt x="344" y="103"/>
                  </a:cubicBezTo>
                  <a:cubicBezTo>
                    <a:pt x="368" y="89"/>
                    <a:pt x="394" y="79"/>
                    <a:pt x="421" y="73"/>
                  </a:cubicBezTo>
                  <a:cubicBezTo>
                    <a:pt x="367" y="70"/>
                    <a:pt x="312" y="73"/>
                    <a:pt x="260" y="85"/>
                  </a:cubicBezTo>
                  <a:close/>
                  <a:moveTo>
                    <a:pt x="345" y="106"/>
                  </a:moveTo>
                  <a:cubicBezTo>
                    <a:pt x="330" y="114"/>
                    <a:pt x="316" y="123"/>
                    <a:pt x="303" y="134"/>
                  </a:cubicBezTo>
                  <a:cubicBezTo>
                    <a:pt x="305" y="134"/>
                    <a:pt x="307" y="134"/>
                    <a:pt x="308" y="133"/>
                  </a:cubicBezTo>
                  <a:cubicBezTo>
                    <a:pt x="329" y="129"/>
                    <a:pt x="352" y="126"/>
                    <a:pt x="374" y="125"/>
                  </a:cubicBezTo>
                  <a:cubicBezTo>
                    <a:pt x="409" y="117"/>
                    <a:pt x="439" y="113"/>
                    <a:pt x="461" y="111"/>
                  </a:cubicBezTo>
                  <a:cubicBezTo>
                    <a:pt x="504" y="107"/>
                    <a:pt x="544" y="110"/>
                    <a:pt x="585" y="121"/>
                  </a:cubicBezTo>
                  <a:cubicBezTo>
                    <a:pt x="507" y="98"/>
                    <a:pt x="426" y="95"/>
                    <a:pt x="357" y="104"/>
                  </a:cubicBezTo>
                  <a:cubicBezTo>
                    <a:pt x="353" y="104"/>
                    <a:pt x="349" y="105"/>
                    <a:pt x="345" y="106"/>
                  </a:cubicBezTo>
                  <a:close/>
                  <a:moveTo>
                    <a:pt x="440" y="72"/>
                  </a:moveTo>
                  <a:cubicBezTo>
                    <a:pt x="490" y="76"/>
                    <a:pt x="540" y="86"/>
                    <a:pt x="587" y="100"/>
                  </a:cubicBezTo>
                  <a:cubicBezTo>
                    <a:pt x="607" y="107"/>
                    <a:pt x="627" y="114"/>
                    <a:pt x="647" y="123"/>
                  </a:cubicBezTo>
                  <a:cubicBezTo>
                    <a:pt x="637" y="114"/>
                    <a:pt x="625" y="106"/>
                    <a:pt x="612" y="99"/>
                  </a:cubicBezTo>
                  <a:cubicBezTo>
                    <a:pt x="561" y="70"/>
                    <a:pt x="499" y="62"/>
                    <a:pt x="44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29590B5B-C829-44E6-A5E5-0EE427D959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9325" y="3548063"/>
              <a:ext cx="3349625" cy="2790825"/>
            </a:xfrm>
            <a:custGeom>
              <a:avLst/>
              <a:gdLst>
                <a:gd name="T0" fmla="*/ 289 w 1032"/>
                <a:gd name="T1" fmla="*/ 759 h 859"/>
                <a:gd name="T2" fmla="*/ 168 w 1032"/>
                <a:gd name="T3" fmla="*/ 90 h 859"/>
                <a:gd name="T4" fmla="*/ 36 w 1032"/>
                <a:gd name="T5" fmla="*/ 397 h 859"/>
                <a:gd name="T6" fmla="*/ 434 w 1032"/>
                <a:gd name="T7" fmla="*/ 1 h 859"/>
                <a:gd name="T8" fmla="*/ 986 w 1032"/>
                <a:gd name="T9" fmla="*/ 628 h 859"/>
                <a:gd name="T10" fmla="*/ 772 w 1032"/>
                <a:gd name="T11" fmla="*/ 831 h 859"/>
                <a:gd name="T12" fmla="*/ 489 w 1032"/>
                <a:gd name="T13" fmla="*/ 838 h 859"/>
                <a:gd name="T14" fmla="*/ 372 w 1032"/>
                <a:gd name="T15" fmla="*/ 798 h 859"/>
                <a:gd name="T16" fmla="*/ 463 w 1032"/>
                <a:gd name="T17" fmla="*/ 834 h 859"/>
                <a:gd name="T18" fmla="*/ 910 w 1032"/>
                <a:gd name="T19" fmla="*/ 717 h 859"/>
                <a:gd name="T20" fmla="*/ 862 w 1032"/>
                <a:gd name="T21" fmla="*/ 206 h 859"/>
                <a:gd name="T22" fmla="*/ 600 w 1032"/>
                <a:gd name="T23" fmla="*/ 814 h 859"/>
                <a:gd name="T24" fmla="*/ 536 w 1032"/>
                <a:gd name="T25" fmla="*/ 830 h 859"/>
                <a:gd name="T26" fmla="*/ 324 w 1032"/>
                <a:gd name="T27" fmla="*/ 773 h 859"/>
                <a:gd name="T28" fmla="*/ 660 w 1032"/>
                <a:gd name="T29" fmla="*/ 779 h 859"/>
                <a:gd name="T30" fmla="*/ 324 w 1032"/>
                <a:gd name="T31" fmla="*/ 773 h 859"/>
                <a:gd name="T32" fmla="*/ 885 w 1032"/>
                <a:gd name="T33" fmla="*/ 626 h 859"/>
                <a:gd name="T34" fmla="*/ 881 w 1032"/>
                <a:gd name="T35" fmla="*/ 321 h 859"/>
                <a:gd name="T36" fmla="*/ 248 w 1032"/>
                <a:gd name="T37" fmla="*/ 703 h 859"/>
                <a:gd name="T38" fmla="*/ 878 w 1032"/>
                <a:gd name="T39" fmla="*/ 321 h 859"/>
                <a:gd name="T40" fmla="*/ 218 w 1032"/>
                <a:gd name="T41" fmla="*/ 113 h 859"/>
                <a:gd name="T42" fmla="*/ 248 w 1032"/>
                <a:gd name="T43" fmla="*/ 703 h 859"/>
                <a:gd name="T44" fmla="*/ 678 w 1032"/>
                <a:gd name="T45" fmla="*/ 770 h 859"/>
                <a:gd name="T46" fmla="*/ 283 w 1032"/>
                <a:gd name="T47" fmla="*/ 749 h 859"/>
                <a:gd name="T48" fmla="*/ 60 w 1032"/>
                <a:gd name="T49" fmla="*/ 297 h 859"/>
                <a:gd name="T50" fmla="*/ 190 w 1032"/>
                <a:gd name="T51" fmla="*/ 657 h 859"/>
                <a:gd name="T52" fmla="*/ 207 w 1032"/>
                <a:gd name="T53" fmla="*/ 677 h 859"/>
                <a:gd name="T54" fmla="*/ 258 w 1032"/>
                <a:gd name="T55" fmla="*/ 728 h 859"/>
                <a:gd name="T56" fmla="*/ 262 w 1032"/>
                <a:gd name="T57" fmla="*/ 728 h 859"/>
                <a:gd name="T58" fmla="*/ 191 w 1032"/>
                <a:gd name="T59" fmla="*/ 654 h 859"/>
                <a:gd name="T60" fmla="*/ 173 w 1032"/>
                <a:gd name="T61" fmla="*/ 480 h 859"/>
                <a:gd name="T62" fmla="*/ 68 w 1032"/>
                <a:gd name="T63" fmla="*/ 259 h 859"/>
                <a:gd name="T64" fmla="*/ 88 w 1032"/>
                <a:gd name="T65" fmla="*/ 428 h 859"/>
                <a:gd name="T66" fmla="*/ 68 w 1032"/>
                <a:gd name="T67" fmla="*/ 259 h 859"/>
                <a:gd name="T68" fmla="*/ 991 w 1032"/>
                <a:gd name="T69" fmla="*/ 613 h 859"/>
                <a:gd name="T70" fmla="*/ 856 w 1032"/>
                <a:gd name="T71" fmla="*/ 197 h 859"/>
                <a:gd name="T72" fmla="*/ 129 w 1032"/>
                <a:gd name="T73" fmla="*/ 371 h 859"/>
                <a:gd name="T74" fmla="*/ 171 w 1032"/>
                <a:gd name="T75" fmla="*/ 180 h 859"/>
                <a:gd name="T76" fmla="*/ 727 w 1032"/>
                <a:gd name="T77" fmla="*/ 112 h 859"/>
                <a:gd name="T78" fmla="*/ 117 w 1032"/>
                <a:gd name="T79" fmla="*/ 154 h 859"/>
                <a:gd name="T80" fmla="*/ 117 w 1032"/>
                <a:gd name="T81" fmla="*/ 154 h 859"/>
                <a:gd name="T82" fmla="*/ 496 w 1032"/>
                <a:gd name="T83" fmla="*/ 8 h 859"/>
                <a:gd name="T84" fmla="*/ 129 w 1032"/>
                <a:gd name="T85" fmla="*/ 139 h 859"/>
                <a:gd name="T86" fmla="*/ 471 w 1032"/>
                <a:gd name="T87" fmla="*/ 19 h 859"/>
                <a:gd name="T88" fmla="*/ 129 w 1032"/>
                <a:gd name="T89" fmla="*/ 139 h 859"/>
                <a:gd name="T90" fmla="*/ 180 w 1032"/>
                <a:gd name="T91" fmla="*/ 90 h 859"/>
                <a:gd name="T92" fmla="*/ 750 w 1032"/>
                <a:gd name="T93" fmla="*/ 121 h 859"/>
                <a:gd name="T94" fmla="*/ 707 w 1032"/>
                <a:gd name="T95" fmla="*/ 99 h 859"/>
                <a:gd name="T96" fmla="*/ 409 w 1032"/>
                <a:gd name="T97" fmla="*/ 36 h 859"/>
                <a:gd name="T98" fmla="*/ 469 w 1032"/>
                <a:gd name="T99" fmla="*/ 4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2" h="859">
                  <a:moveTo>
                    <a:pt x="623" y="856"/>
                  </a:moveTo>
                  <a:cubicBezTo>
                    <a:pt x="574" y="856"/>
                    <a:pt x="525" y="849"/>
                    <a:pt x="477" y="838"/>
                  </a:cubicBezTo>
                  <a:cubicBezTo>
                    <a:pt x="424" y="836"/>
                    <a:pt x="371" y="819"/>
                    <a:pt x="322" y="786"/>
                  </a:cubicBezTo>
                  <a:cubicBezTo>
                    <a:pt x="310" y="778"/>
                    <a:pt x="299" y="769"/>
                    <a:pt x="289" y="759"/>
                  </a:cubicBezTo>
                  <a:cubicBezTo>
                    <a:pt x="213" y="715"/>
                    <a:pt x="152" y="653"/>
                    <a:pt x="112" y="578"/>
                  </a:cubicBezTo>
                  <a:cubicBezTo>
                    <a:pt x="54" y="470"/>
                    <a:pt x="38" y="354"/>
                    <a:pt x="66" y="259"/>
                  </a:cubicBezTo>
                  <a:cubicBezTo>
                    <a:pt x="76" y="213"/>
                    <a:pt x="96" y="172"/>
                    <a:pt x="127" y="137"/>
                  </a:cubicBezTo>
                  <a:cubicBezTo>
                    <a:pt x="139" y="120"/>
                    <a:pt x="152" y="104"/>
                    <a:pt x="168" y="90"/>
                  </a:cubicBezTo>
                  <a:cubicBezTo>
                    <a:pt x="228" y="38"/>
                    <a:pt x="309" y="12"/>
                    <a:pt x="392" y="4"/>
                  </a:cubicBezTo>
                  <a:cubicBezTo>
                    <a:pt x="391" y="4"/>
                    <a:pt x="389" y="4"/>
                    <a:pt x="388" y="4"/>
                  </a:cubicBezTo>
                  <a:cubicBezTo>
                    <a:pt x="314" y="7"/>
                    <a:pt x="178" y="27"/>
                    <a:pt x="93" y="119"/>
                  </a:cubicBezTo>
                  <a:cubicBezTo>
                    <a:pt x="26" y="192"/>
                    <a:pt x="3" y="304"/>
                    <a:pt x="36" y="397"/>
                  </a:cubicBezTo>
                  <a:cubicBezTo>
                    <a:pt x="34" y="398"/>
                    <a:pt x="34" y="398"/>
                    <a:pt x="34" y="398"/>
                  </a:cubicBezTo>
                  <a:cubicBezTo>
                    <a:pt x="0" y="304"/>
                    <a:pt x="23" y="191"/>
                    <a:pt x="91" y="117"/>
                  </a:cubicBezTo>
                  <a:cubicBezTo>
                    <a:pt x="176" y="24"/>
                    <a:pt x="314" y="5"/>
                    <a:pt x="388" y="1"/>
                  </a:cubicBezTo>
                  <a:cubicBezTo>
                    <a:pt x="403" y="0"/>
                    <a:pt x="419" y="0"/>
                    <a:pt x="434" y="1"/>
                  </a:cubicBezTo>
                  <a:cubicBezTo>
                    <a:pt x="493" y="0"/>
                    <a:pt x="551" y="7"/>
                    <a:pt x="602" y="21"/>
                  </a:cubicBezTo>
                  <a:cubicBezTo>
                    <a:pt x="688" y="44"/>
                    <a:pt x="768" y="81"/>
                    <a:pt x="833" y="130"/>
                  </a:cubicBezTo>
                  <a:cubicBezTo>
                    <a:pt x="907" y="186"/>
                    <a:pt x="960" y="253"/>
                    <a:pt x="989" y="330"/>
                  </a:cubicBezTo>
                  <a:cubicBezTo>
                    <a:pt x="1032" y="441"/>
                    <a:pt x="1030" y="545"/>
                    <a:pt x="986" y="628"/>
                  </a:cubicBezTo>
                  <a:cubicBezTo>
                    <a:pt x="946" y="753"/>
                    <a:pt x="850" y="809"/>
                    <a:pt x="773" y="833"/>
                  </a:cubicBezTo>
                  <a:cubicBezTo>
                    <a:pt x="726" y="848"/>
                    <a:pt x="675" y="856"/>
                    <a:pt x="623" y="856"/>
                  </a:cubicBezTo>
                  <a:close/>
                  <a:moveTo>
                    <a:pt x="489" y="838"/>
                  </a:moveTo>
                  <a:cubicBezTo>
                    <a:pt x="584" y="859"/>
                    <a:pt x="686" y="859"/>
                    <a:pt x="772" y="831"/>
                  </a:cubicBezTo>
                  <a:cubicBezTo>
                    <a:pt x="845" y="807"/>
                    <a:pt x="936" y="755"/>
                    <a:pt x="979" y="641"/>
                  </a:cubicBezTo>
                  <a:cubicBezTo>
                    <a:pt x="961" y="670"/>
                    <a:pt x="939" y="696"/>
                    <a:pt x="912" y="719"/>
                  </a:cubicBezTo>
                  <a:cubicBezTo>
                    <a:pt x="812" y="802"/>
                    <a:pt x="675" y="842"/>
                    <a:pt x="536" y="833"/>
                  </a:cubicBezTo>
                  <a:cubicBezTo>
                    <a:pt x="520" y="836"/>
                    <a:pt x="504" y="837"/>
                    <a:pt x="489" y="838"/>
                  </a:cubicBezTo>
                  <a:close/>
                  <a:moveTo>
                    <a:pt x="477" y="835"/>
                  </a:moveTo>
                  <a:cubicBezTo>
                    <a:pt x="493" y="835"/>
                    <a:pt x="509" y="834"/>
                    <a:pt x="524" y="832"/>
                  </a:cubicBezTo>
                  <a:cubicBezTo>
                    <a:pt x="503" y="830"/>
                    <a:pt x="483" y="827"/>
                    <a:pt x="462" y="823"/>
                  </a:cubicBezTo>
                  <a:cubicBezTo>
                    <a:pt x="430" y="817"/>
                    <a:pt x="400" y="809"/>
                    <a:pt x="372" y="798"/>
                  </a:cubicBezTo>
                  <a:cubicBezTo>
                    <a:pt x="405" y="813"/>
                    <a:pt x="440" y="826"/>
                    <a:pt x="477" y="835"/>
                  </a:cubicBezTo>
                  <a:close/>
                  <a:moveTo>
                    <a:pt x="299" y="765"/>
                  </a:moveTo>
                  <a:cubicBezTo>
                    <a:pt x="307" y="772"/>
                    <a:pt x="315" y="778"/>
                    <a:pt x="324" y="784"/>
                  </a:cubicBezTo>
                  <a:cubicBezTo>
                    <a:pt x="368" y="814"/>
                    <a:pt x="415" y="830"/>
                    <a:pt x="463" y="834"/>
                  </a:cubicBezTo>
                  <a:cubicBezTo>
                    <a:pt x="420" y="822"/>
                    <a:pt x="378" y="806"/>
                    <a:pt x="340" y="785"/>
                  </a:cubicBezTo>
                  <a:cubicBezTo>
                    <a:pt x="326" y="779"/>
                    <a:pt x="312" y="772"/>
                    <a:pt x="299" y="765"/>
                  </a:cubicBezTo>
                  <a:close/>
                  <a:moveTo>
                    <a:pt x="546" y="831"/>
                  </a:moveTo>
                  <a:cubicBezTo>
                    <a:pt x="681" y="838"/>
                    <a:pt x="813" y="797"/>
                    <a:pt x="910" y="717"/>
                  </a:cubicBezTo>
                  <a:cubicBezTo>
                    <a:pt x="941" y="691"/>
                    <a:pt x="966" y="661"/>
                    <a:pt x="984" y="627"/>
                  </a:cubicBezTo>
                  <a:cubicBezTo>
                    <a:pt x="987" y="617"/>
                    <a:pt x="990" y="607"/>
                    <a:pt x="992" y="596"/>
                  </a:cubicBezTo>
                  <a:cubicBezTo>
                    <a:pt x="1020" y="473"/>
                    <a:pt x="991" y="354"/>
                    <a:pt x="906" y="252"/>
                  </a:cubicBezTo>
                  <a:cubicBezTo>
                    <a:pt x="892" y="236"/>
                    <a:pt x="877" y="220"/>
                    <a:pt x="862" y="206"/>
                  </a:cubicBezTo>
                  <a:cubicBezTo>
                    <a:pt x="869" y="218"/>
                    <a:pt x="877" y="232"/>
                    <a:pt x="883" y="246"/>
                  </a:cubicBezTo>
                  <a:cubicBezTo>
                    <a:pt x="930" y="349"/>
                    <a:pt x="955" y="503"/>
                    <a:pt x="887" y="628"/>
                  </a:cubicBezTo>
                  <a:cubicBezTo>
                    <a:pt x="856" y="684"/>
                    <a:pt x="805" y="732"/>
                    <a:pt x="741" y="767"/>
                  </a:cubicBezTo>
                  <a:cubicBezTo>
                    <a:pt x="698" y="790"/>
                    <a:pt x="649" y="806"/>
                    <a:pt x="600" y="814"/>
                  </a:cubicBezTo>
                  <a:cubicBezTo>
                    <a:pt x="582" y="821"/>
                    <a:pt x="564" y="827"/>
                    <a:pt x="546" y="831"/>
                  </a:cubicBezTo>
                  <a:close/>
                  <a:moveTo>
                    <a:pt x="380" y="798"/>
                  </a:moveTo>
                  <a:cubicBezTo>
                    <a:pt x="406" y="808"/>
                    <a:pt x="434" y="815"/>
                    <a:pt x="462" y="821"/>
                  </a:cubicBezTo>
                  <a:cubicBezTo>
                    <a:pt x="487" y="825"/>
                    <a:pt x="511" y="829"/>
                    <a:pt x="536" y="830"/>
                  </a:cubicBezTo>
                  <a:cubicBezTo>
                    <a:pt x="553" y="827"/>
                    <a:pt x="570" y="822"/>
                    <a:pt x="588" y="816"/>
                  </a:cubicBezTo>
                  <a:cubicBezTo>
                    <a:pt x="573" y="818"/>
                    <a:pt x="559" y="819"/>
                    <a:pt x="544" y="820"/>
                  </a:cubicBezTo>
                  <a:cubicBezTo>
                    <a:pt x="486" y="822"/>
                    <a:pt x="430" y="814"/>
                    <a:pt x="380" y="798"/>
                  </a:cubicBezTo>
                  <a:close/>
                  <a:moveTo>
                    <a:pt x="324" y="773"/>
                  </a:moveTo>
                  <a:cubicBezTo>
                    <a:pt x="387" y="804"/>
                    <a:pt x="463" y="820"/>
                    <a:pt x="544" y="817"/>
                  </a:cubicBezTo>
                  <a:cubicBezTo>
                    <a:pt x="562" y="816"/>
                    <a:pt x="581" y="814"/>
                    <a:pt x="599" y="812"/>
                  </a:cubicBezTo>
                  <a:cubicBezTo>
                    <a:pt x="614" y="805"/>
                    <a:pt x="630" y="797"/>
                    <a:pt x="646" y="788"/>
                  </a:cubicBezTo>
                  <a:cubicBezTo>
                    <a:pt x="651" y="785"/>
                    <a:pt x="655" y="782"/>
                    <a:pt x="660" y="779"/>
                  </a:cubicBezTo>
                  <a:cubicBezTo>
                    <a:pt x="620" y="792"/>
                    <a:pt x="576" y="799"/>
                    <a:pt x="531" y="801"/>
                  </a:cubicBezTo>
                  <a:cubicBezTo>
                    <a:pt x="427" y="804"/>
                    <a:pt x="330" y="773"/>
                    <a:pt x="251" y="708"/>
                  </a:cubicBezTo>
                  <a:cubicBezTo>
                    <a:pt x="258" y="718"/>
                    <a:pt x="265" y="728"/>
                    <a:pt x="272" y="737"/>
                  </a:cubicBezTo>
                  <a:cubicBezTo>
                    <a:pt x="288" y="750"/>
                    <a:pt x="305" y="762"/>
                    <a:pt x="324" y="773"/>
                  </a:cubicBezTo>
                  <a:close/>
                  <a:moveTo>
                    <a:pt x="670" y="776"/>
                  </a:moveTo>
                  <a:cubicBezTo>
                    <a:pt x="662" y="781"/>
                    <a:pt x="655" y="786"/>
                    <a:pt x="647" y="790"/>
                  </a:cubicBezTo>
                  <a:cubicBezTo>
                    <a:pt x="635" y="798"/>
                    <a:pt x="622" y="804"/>
                    <a:pt x="610" y="810"/>
                  </a:cubicBezTo>
                  <a:cubicBezTo>
                    <a:pt x="728" y="788"/>
                    <a:pt x="834" y="719"/>
                    <a:pt x="885" y="626"/>
                  </a:cubicBezTo>
                  <a:cubicBezTo>
                    <a:pt x="953" y="503"/>
                    <a:pt x="927" y="349"/>
                    <a:pt x="880" y="247"/>
                  </a:cubicBezTo>
                  <a:cubicBezTo>
                    <a:pt x="873" y="230"/>
                    <a:pt x="864" y="214"/>
                    <a:pt x="854" y="199"/>
                  </a:cubicBezTo>
                  <a:cubicBezTo>
                    <a:pt x="831" y="178"/>
                    <a:pt x="805" y="159"/>
                    <a:pt x="778" y="141"/>
                  </a:cubicBezTo>
                  <a:cubicBezTo>
                    <a:pt x="833" y="193"/>
                    <a:pt x="869" y="255"/>
                    <a:pt x="881" y="321"/>
                  </a:cubicBezTo>
                  <a:cubicBezTo>
                    <a:pt x="890" y="345"/>
                    <a:pt x="898" y="370"/>
                    <a:pt x="903" y="395"/>
                  </a:cubicBezTo>
                  <a:cubicBezTo>
                    <a:pt x="924" y="491"/>
                    <a:pt x="905" y="580"/>
                    <a:pt x="849" y="653"/>
                  </a:cubicBezTo>
                  <a:cubicBezTo>
                    <a:pt x="806" y="708"/>
                    <a:pt x="743" y="751"/>
                    <a:pt x="670" y="776"/>
                  </a:cubicBezTo>
                  <a:close/>
                  <a:moveTo>
                    <a:pt x="248" y="703"/>
                  </a:moveTo>
                  <a:cubicBezTo>
                    <a:pt x="325" y="767"/>
                    <a:pt x="423" y="802"/>
                    <a:pt x="531" y="798"/>
                  </a:cubicBezTo>
                  <a:cubicBezTo>
                    <a:pt x="579" y="796"/>
                    <a:pt x="626" y="788"/>
                    <a:pt x="668" y="773"/>
                  </a:cubicBezTo>
                  <a:cubicBezTo>
                    <a:pt x="803" y="680"/>
                    <a:pt x="896" y="498"/>
                    <a:pt x="882" y="347"/>
                  </a:cubicBezTo>
                  <a:cubicBezTo>
                    <a:pt x="881" y="338"/>
                    <a:pt x="880" y="329"/>
                    <a:pt x="878" y="321"/>
                  </a:cubicBezTo>
                  <a:cubicBezTo>
                    <a:pt x="845" y="235"/>
                    <a:pt x="789" y="162"/>
                    <a:pt x="718" y="108"/>
                  </a:cubicBezTo>
                  <a:cubicBezTo>
                    <a:pt x="623" y="60"/>
                    <a:pt x="514" y="34"/>
                    <a:pt x="410" y="39"/>
                  </a:cubicBezTo>
                  <a:cubicBezTo>
                    <a:pt x="373" y="40"/>
                    <a:pt x="338" y="45"/>
                    <a:pt x="305" y="54"/>
                  </a:cubicBezTo>
                  <a:cubicBezTo>
                    <a:pt x="270" y="69"/>
                    <a:pt x="241" y="89"/>
                    <a:pt x="218" y="113"/>
                  </a:cubicBezTo>
                  <a:cubicBezTo>
                    <a:pt x="198" y="136"/>
                    <a:pt x="181" y="163"/>
                    <a:pt x="167" y="196"/>
                  </a:cubicBezTo>
                  <a:cubicBezTo>
                    <a:pt x="147" y="285"/>
                    <a:pt x="163" y="395"/>
                    <a:pt x="175" y="480"/>
                  </a:cubicBezTo>
                  <a:cubicBezTo>
                    <a:pt x="177" y="492"/>
                    <a:pt x="177" y="492"/>
                    <a:pt x="177" y="492"/>
                  </a:cubicBezTo>
                  <a:cubicBezTo>
                    <a:pt x="185" y="547"/>
                    <a:pt x="204" y="633"/>
                    <a:pt x="248" y="703"/>
                  </a:cubicBezTo>
                  <a:close/>
                  <a:moveTo>
                    <a:pt x="883" y="334"/>
                  </a:moveTo>
                  <a:cubicBezTo>
                    <a:pt x="884" y="338"/>
                    <a:pt x="884" y="342"/>
                    <a:pt x="884" y="347"/>
                  </a:cubicBezTo>
                  <a:cubicBezTo>
                    <a:pt x="892" y="425"/>
                    <a:pt x="871" y="514"/>
                    <a:pt x="826" y="597"/>
                  </a:cubicBezTo>
                  <a:cubicBezTo>
                    <a:pt x="789" y="667"/>
                    <a:pt x="737" y="727"/>
                    <a:pt x="678" y="770"/>
                  </a:cubicBezTo>
                  <a:cubicBezTo>
                    <a:pt x="747" y="745"/>
                    <a:pt x="806" y="704"/>
                    <a:pt x="847" y="651"/>
                  </a:cubicBezTo>
                  <a:cubicBezTo>
                    <a:pt x="903" y="579"/>
                    <a:pt x="921" y="491"/>
                    <a:pt x="901" y="395"/>
                  </a:cubicBezTo>
                  <a:cubicBezTo>
                    <a:pt x="896" y="374"/>
                    <a:pt x="890" y="354"/>
                    <a:pt x="883" y="334"/>
                  </a:cubicBezTo>
                  <a:close/>
                  <a:moveTo>
                    <a:pt x="283" y="749"/>
                  </a:moveTo>
                  <a:cubicBezTo>
                    <a:pt x="285" y="751"/>
                    <a:pt x="287" y="752"/>
                    <a:pt x="289" y="753"/>
                  </a:cubicBezTo>
                  <a:cubicBezTo>
                    <a:pt x="287" y="751"/>
                    <a:pt x="284" y="750"/>
                    <a:pt x="282" y="748"/>
                  </a:cubicBezTo>
                  <a:cubicBezTo>
                    <a:pt x="282" y="748"/>
                    <a:pt x="283" y="749"/>
                    <a:pt x="283" y="749"/>
                  </a:cubicBezTo>
                  <a:close/>
                  <a:moveTo>
                    <a:pt x="60" y="297"/>
                  </a:moveTo>
                  <a:cubicBezTo>
                    <a:pt x="46" y="384"/>
                    <a:pt x="64" y="483"/>
                    <a:pt x="114" y="577"/>
                  </a:cubicBezTo>
                  <a:cubicBezTo>
                    <a:pt x="152" y="648"/>
                    <a:pt x="210" y="707"/>
                    <a:pt x="281" y="751"/>
                  </a:cubicBezTo>
                  <a:cubicBezTo>
                    <a:pt x="253" y="732"/>
                    <a:pt x="229" y="710"/>
                    <a:pt x="209" y="684"/>
                  </a:cubicBezTo>
                  <a:cubicBezTo>
                    <a:pt x="202" y="676"/>
                    <a:pt x="196" y="666"/>
                    <a:pt x="190" y="657"/>
                  </a:cubicBezTo>
                  <a:cubicBezTo>
                    <a:pt x="161" y="621"/>
                    <a:pt x="135" y="581"/>
                    <a:pt x="114" y="540"/>
                  </a:cubicBezTo>
                  <a:cubicBezTo>
                    <a:pt x="74" y="461"/>
                    <a:pt x="55" y="382"/>
                    <a:pt x="59" y="311"/>
                  </a:cubicBezTo>
                  <a:cubicBezTo>
                    <a:pt x="59" y="306"/>
                    <a:pt x="59" y="302"/>
                    <a:pt x="60" y="297"/>
                  </a:cubicBezTo>
                  <a:close/>
                  <a:moveTo>
                    <a:pt x="207" y="677"/>
                  </a:moveTo>
                  <a:cubicBezTo>
                    <a:pt x="208" y="679"/>
                    <a:pt x="210" y="681"/>
                    <a:pt x="211" y="683"/>
                  </a:cubicBezTo>
                  <a:cubicBezTo>
                    <a:pt x="228" y="705"/>
                    <a:pt x="249" y="725"/>
                    <a:pt x="273" y="743"/>
                  </a:cubicBezTo>
                  <a:cubicBezTo>
                    <a:pt x="272" y="741"/>
                    <a:pt x="271" y="740"/>
                    <a:pt x="270" y="739"/>
                  </a:cubicBezTo>
                  <a:cubicBezTo>
                    <a:pt x="266" y="735"/>
                    <a:pt x="262" y="732"/>
                    <a:pt x="258" y="728"/>
                  </a:cubicBezTo>
                  <a:cubicBezTo>
                    <a:pt x="240" y="713"/>
                    <a:pt x="223" y="696"/>
                    <a:pt x="207" y="677"/>
                  </a:cubicBezTo>
                  <a:close/>
                  <a:moveTo>
                    <a:pt x="191" y="654"/>
                  </a:moveTo>
                  <a:cubicBezTo>
                    <a:pt x="213" y="681"/>
                    <a:pt x="236" y="706"/>
                    <a:pt x="259" y="726"/>
                  </a:cubicBezTo>
                  <a:cubicBezTo>
                    <a:pt x="260" y="727"/>
                    <a:pt x="261" y="728"/>
                    <a:pt x="262" y="728"/>
                  </a:cubicBezTo>
                  <a:cubicBezTo>
                    <a:pt x="256" y="720"/>
                    <a:pt x="250" y="712"/>
                    <a:pt x="244" y="703"/>
                  </a:cubicBezTo>
                  <a:cubicBezTo>
                    <a:pt x="243" y="702"/>
                    <a:pt x="241" y="700"/>
                    <a:pt x="240" y="699"/>
                  </a:cubicBezTo>
                  <a:cubicBezTo>
                    <a:pt x="218" y="680"/>
                    <a:pt x="198" y="658"/>
                    <a:pt x="180" y="635"/>
                  </a:cubicBezTo>
                  <a:cubicBezTo>
                    <a:pt x="184" y="641"/>
                    <a:pt x="187" y="648"/>
                    <a:pt x="191" y="654"/>
                  </a:cubicBezTo>
                  <a:close/>
                  <a:moveTo>
                    <a:pt x="175" y="625"/>
                  </a:moveTo>
                  <a:cubicBezTo>
                    <a:pt x="195" y="652"/>
                    <a:pt x="217" y="676"/>
                    <a:pt x="241" y="697"/>
                  </a:cubicBezTo>
                  <a:cubicBezTo>
                    <a:pt x="200" y="628"/>
                    <a:pt x="182" y="546"/>
                    <a:pt x="174" y="492"/>
                  </a:cubicBezTo>
                  <a:cubicBezTo>
                    <a:pt x="173" y="480"/>
                    <a:pt x="173" y="480"/>
                    <a:pt x="173" y="480"/>
                  </a:cubicBezTo>
                  <a:cubicBezTo>
                    <a:pt x="161" y="400"/>
                    <a:pt x="146" y="297"/>
                    <a:pt x="162" y="210"/>
                  </a:cubicBezTo>
                  <a:cubicBezTo>
                    <a:pt x="145" y="255"/>
                    <a:pt x="135" y="309"/>
                    <a:pt x="131" y="371"/>
                  </a:cubicBezTo>
                  <a:cubicBezTo>
                    <a:pt x="125" y="470"/>
                    <a:pt x="140" y="556"/>
                    <a:pt x="175" y="625"/>
                  </a:cubicBezTo>
                  <a:close/>
                  <a:moveTo>
                    <a:pt x="68" y="259"/>
                  </a:moveTo>
                  <a:cubicBezTo>
                    <a:pt x="65" y="276"/>
                    <a:pt x="62" y="293"/>
                    <a:pt x="62" y="311"/>
                  </a:cubicBezTo>
                  <a:cubicBezTo>
                    <a:pt x="56" y="426"/>
                    <a:pt x="110" y="546"/>
                    <a:pt x="178" y="638"/>
                  </a:cubicBezTo>
                  <a:cubicBezTo>
                    <a:pt x="176" y="632"/>
                    <a:pt x="173" y="627"/>
                    <a:pt x="170" y="622"/>
                  </a:cubicBezTo>
                  <a:cubicBezTo>
                    <a:pt x="130" y="566"/>
                    <a:pt x="102" y="499"/>
                    <a:pt x="88" y="428"/>
                  </a:cubicBezTo>
                  <a:cubicBezTo>
                    <a:pt x="79" y="384"/>
                    <a:pt x="71" y="317"/>
                    <a:pt x="84" y="247"/>
                  </a:cubicBezTo>
                  <a:cubicBezTo>
                    <a:pt x="88" y="225"/>
                    <a:pt x="94" y="204"/>
                    <a:pt x="102" y="185"/>
                  </a:cubicBezTo>
                  <a:cubicBezTo>
                    <a:pt x="96" y="194"/>
                    <a:pt x="90" y="204"/>
                    <a:pt x="85" y="214"/>
                  </a:cubicBezTo>
                  <a:cubicBezTo>
                    <a:pt x="78" y="229"/>
                    <a:pt x="73" y="244"/>
                    <a:pt x="68" y="259"/>
                  </a:cubicBezTo>
                  <a:close/>
                  <a:moveTo>
                    <a:pt x="856" y="197"/>
                  </a:moveTo>
                  <a:cubicBezTo>
                    <a:pt x="875" y="214"/>
                    <a:pt x="892" y="232"/>
                    <a:pt x="908" y="251"/>
                  </a:cubicBezTo>
                  <a:cubicBezTo>
                    <a:pt x="993" y="353"/>
                    <a:pt x="1023" y="472"/>
                    <a:pt x="995" y="597"/>
                  </a:cubicBezTo>
                  <a:cubicBezTo>
                    <a:pt x="993" y="602"/>
                    <a:pt x="992" y="608"/>
                    <a:pt x="991" y="613"/>
                  </a:cubicBezTo>
                  <a:cubicBezTo>
                    <a:pt x="1028" y="533"/>
                    <a:pt x="1027" y="435"/>
                    <a:pt x="987" y="331"/>
                  </a:cubicBezTo>
                  <a:cubicBezTo>
                    <a:pt x="936" y="199"/>
                    <a:pt x="816" y="95"/>
                    <a:pt x="654" y="39"/>
                  </a:cubicBezTo>
                  <a:cubicBezTo>
                    <a:pt x="696" y="55"/>
                    <a:pt x="734" y="76"/>
                    <a:pt x="768" y="102"/>
                  </a:cubicBezTo>
                  <a:cubicBezTo>
                    <a:pt x="803" y="130"/>
                    <a:pt x="833" y="161"/>
                    <a:pt x="856" y="197"/>
                  </a:cubicBezTo>
                  <a:close/>
                  <a:moveTo>
                    <a:pt x="110" y="174"/>
                  </a:moveTo>
                  <a:cubicBezTo>
                    <a:pt x="65" y="271"/>
                    <a:pt x="82" y="387"/>
                    <a:pt x="90" y="427"/>
                  </a:cubicBezTo>
                  <a:cubicBezTo>
                    <a:pt x="104" y="497"/>
                    <a:pt x="130" y="559"/>
                    <a:pt x="166" y="612"/>
                  </a:cubicBezTo>
                  <a:cubicBezTo>
                    <a:pt x="135" y="545"/>
                    <a:pt x="123" y="464"/>
                    <a:pt x="129" y="371"/>
                  </a:cubicBezTo>
                  <a:cubicBezTo>
                    <a:pt x="133" y="302"/>
                    <a:pt x="145" y="243"/>
                    <a:pt x="165" y="195"/>
                  </a:cubicBezTo>
                  <a:cubicBezTo>
                    <a:pt x="171" y="167"/>
                    <a:pt x="181" y="140"/>
                    <a:pt x="196" y="117"/>
                  </a:cubicBezTo>
                  <a:cubicBezTo>
                    <a:pt x="198" y="118"/>
                    <a:pt x="198" y="118"/>
                    <a:pt x="198" y="118"/>
                  </a:cubicBezTo>
                  <a:cubicBezTo>
                    <a:pt x="186" y="137"/>
                    <a:pt x="177" y="158"/>
                    <a:pt x="171" y="180"/>
                  </a:cubicBezTo>
                  <a:cubicBezTo>
                    <a:pt x="184" y="154"/>
                    <a:pt x="199" y="131"/>
                    <a:pt x="216" y="111"/>
                  </a:cubicBezTo>
                  <a:cubicBezTo>
                    <a:pt x="236" y="90"/>
                    <a:pt x="261" y="72"/>
                    <a:pt x="290" y="58"/>
                  </a:cubicBezTo>
                  <a:cubicBezTo>
                    <a:pt x="212" y="80"/>
                    <a:pt x="150" y="120"/>
                    <a:pt x="110" y="174"/>
                  </a:cubicBezTo>
                  <a:close/>
                  <a:moveTo>
                    <a:pt x="727" y="112"/>
                  </a:moveTo>
                  <a:cubicBezTo>
                    <a:pt x="792" y="164"/>
                    <a:pt x="843" y="231"/>
                    <a:pt x="875" y="307"/>
                  </a:cubicBezTo>
                  <a:cubicBezTo>
                    <a:pt x="859" y="238"/>
                    <a:pt x="818" y="179"/>
                    <a:pt x="763" y="132"/>
                  </a:cubicBezTo>
                  <a:cubicBezTo>
                    <a:pt x="752" y="125"/>
                    <a:pt x="740" y="118"/>
                    <a:pt x="727" y="112"/>
                  </a:cubicBezTo>
                  <a:close/>
                  <a:moveTo>
                    <a:pt x="117" y="154"/>
                  </a:moveTo>
                  <a:cubicBezTo>
                    <a:pt x="102" y="173"/>
                    <a:pt x="90" y="194"/>
                    <a:pt x="82" y="216"/>
                  </a:cubicBezTo>
                  <a:cubicBezTo>
                    <a:pt x="82" y="215"/>
                    <a:pt x="82" y="214"/>
                    <a:pt x="83" y="213"/>
                  </a:cubicBezTo>
                  <a:cubicBezTo>
                    <a:pt x="90" y="199"/>
                    <a:pt x="98" y="185"/>
                    <a:pt x="108" y="171"/>
                  </a:cubicBezTo>
                  <a:cubicBezTo>
                    <a:pt x="111" y="165"/>
                    <a:pt x="114" y="160"/>
                    <a:pt x="117" y="154"/>
                  </a:cubicBezTo>
                  <a:close/>
                  <a:moveTo>
                    <a:pt x="767" y="131"/>
                  </a:moveTo>
                  <a:cubicBezTo>
                    <a:pt x="796" y="149"/>
                    <a:pt x="823" y="168"/>
                    <a:pt x="848" y="190"/>
                  </a:cubicBezTo>
                  <a:cubicBezTo>
                    <a:pt x="793" y="111"/>
                    <a:pt x="707" y="53"/>
                    <a:pt x="600" y="25"/>
                  </a:cubicBezTo>
                  <a:cubicBezTo>
                    <a:pt x="566" y="16"/>
                    <a:pt x="531" y="10"/>
                    <a:pt x="496" y="8"/>
                  </a:cubicBezTo>
                  <a:cubicBezTo>
                    <a:pt x="541" y="16"/>
                    <a:pt x="584" y="29"/>
                    <a:pt x="625" y="48"/>
                  </a:cubicBezTo>
                  <a:cubicBezTo>
                    <a:pt x="666" y="63"/>
                    <a:pt x="705" y="84"/>
                    <a:pt x="740" y="110"/>
                  </a:cubicBezTo>
                  <a:cubicBezTo>
                    <a:pt x="749" y="117"/>
                    <a:pt x="758" y="124"/>
                    <a:pt x="767" y="131"/>
                  </a:cubicBezTo>
                  <a:close/>
                  <a:moveTo>
                    <a:pt x="129" y="139"/>
                  </a:moveTo>
                  <a:cubicBezTo>
                    <a:pt x="124" y="146"/>
                    <a:pt x="120" y="154"/>
                    <a:pt x="116" y="161"/>
                  </a:cubicBezTo>
                  <a:cubicBezTo>
                    <a:pt x="143" y="129"/>
                    <a:pt x="178" y="102"/>
                    <a:pt x="221" y="81"/>
                  </a:cubicBezTo>
                  <a:cubicBezTo>
                    <a:pt x="246" y="69"/>
                    <a:pt x="274" y="59"/>
                    <a:pt x="304" y="51"/>
                  </a:cubicBezTo>
                  <a:cubicBezTo>
                    <a:pt x="352" y="30"/>
                    <a:pt x="410" y="19"/>
                    <a:pt x="471" y="19"/>
                  </a:cubicBezTo>
                  <a:cubicBezTo>
                    <a:pt x="514" y="20"/>
                    <a:pt x="559" y="27"/>
                    <a:pt x="601" y="40"/>
                  </a:cubicBezTo>
                  <a:cubicBezTo>
                    <a:pt x="561" y="24"/>
                    <a:pt x="517" y="12"/>
                    <a:pt x="472" y="7"/>
                  </a:cubicBezTo>
                  <a:cubicBezTo>
                    <a:pt x="366" y="5"/>
                    <a:pt x="261" y="34"/>
                    <a:pt x="181" y="92"/>
                  </a:cubicBezTo>
                  <a:cubicBezTo>
                    <a:pt x="161" y="106"/>
                    <a:pt x="144" y="122"/>
                    <a:pt x="129" y="139"/>
                  </a:cubicBezTo>
                  <a:close/>
                  <a:moveTo>
                    <a:pt x="435" y="4"/>
                  </a:moveTo>
                  <a:cubicBezTo>
                    <a:pt x="338" y="6"/>
                    <a:pt x="240" y="32"/>
                    <a:pt x="170" y="92"/>
                  </a:cubicBezTo>
                  <a:cubicBezTo>
                    <a:pt x="159" y="102"/>
                    <a:pt x="150" y="111"/>
                    <a:pt x="142" y="122"/>
                  </a:cubicBezTo>
                  <a:cubicBezTo>
                    <a:pt x="153" y="110"/>
                    <a:pt x="166" y="100"/>
                    <a:pt x="180" y="90"/>
                  </a:cubicBezTo>
                  <a:cubicBezTo>
                    <a:pt x="253" y="37"/>
                    <a:pt x="347" y="7"/>
                    <a:pt x="445" y="4"/>
                  </a:cubicBezTo>
                  <a:cubicBezTo>
                    <a:pt x="442" y="4"/>
                    <a:pt x="438" y="4"/>
                    <a:pt x="435" y="4"/>
                  </a:cubicBezTo>
                  <a:close/>
                  <a:moveTo>
                    <a:pt x="717" y="104"/>
                  </a:moveTo>
                  <a:cubicBezTo>
                    <a:pt x="728" y="109"/>
                    <a:pt x="739" y="115"/>
                    <a:pt x="750" y="121"/>
                  </a:cubicBezTo>
                  <a:cubicBezTo>
                    <a:pt x="722" y="99"/>
                    <a:pt x="690" y="80"/>
                    <a:pt x="657" y="65"/>
                  </a:cubicBezTo>
                  <a:cubicBezTo>
                    <a:pt x="678" y="76"/>
                    <a:pt x="698" y="89"/>
                    <a:pt x="717" y="104"/>
                  </a:cubicBezTo>
                  <a:close/>
                  <a:moveTo>
                    <a:pt x="434" y="36"/>
                  </a:moveTo>
                  <a:cubicBezTo>
                    <a:pt x="526" y="36"/>
                    <a:pt x="622" y="59"/>
                    <a:pt x="707" y="99"/>
                  </a:cubicBezTo>
                  <a:cubicBezTo>
                    <a:pt x="684" y="82"/>
                    <a:pt x="660" y="67"/>
                    <a:pt x="634" y="55"/>
                  </a:cubicBezTo>
                  <a:cubicBezTo>
                    <a:pt x="581" y="34"/>
                    <a:pt x="525" y="22"/>
                    <a:pt x="471" y="22"/>
                  </a:cubicBezTo>
                  <a:cubicBezTo>
                    <a:pt x="417" y="21"/>
                    <a:pt x="365" y="30"/>
                    <a:pt x="320" y="47"/>
                  </a:cubicBezTo>
                  <a:cubicBezTo>
                    <a:pt x="349" y="41"/>
                    <a:pt x="379" y="38"/>
                    <a:pt x="409" y="36"/>
                  </a:cubicBezTo>
                  <a:cubicBezTo>
                    <a:pt x="417" y="36"/>
                    <a:pt x="426" y="36"/>
                    <a:pt x="434" y="36"/>
                  </a:cubicBezTo>
                  <a:close/>
                  <a:moveTo>
                    <a:pt x="471" y="4"/>
                  </a:moveTo>
                  <a:cubicBezTo>
                    <a:pt x="474" y="4"/>
                    <a:pt x="477" y="4"/>
                    <a:pt x="479" y="4"/>
                  </a:cubicBezTo>
                  <a:cubicBezTo>
                    <a:pt x="476" y="4"/>
                    <a:pt x="472" y="4"/>
                    <a:pt x="469" y="4"/>
                  </a:cubicBezTo>
                  <a:cubicBezTo>
                    <a:pt x="470" y="4"/>
                    <a:pt x="470" y="4"/>
                    <a:pt x="4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061091DD-76BA-456D-8B02-68B32F7F7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7900" y="3460750"/>
              <a:ext cx="3113088" cy="2790825"/>
            </a:xfrm>
            <a:custGeom>
              <a:avLst/>
              <a:gdLst>
                <a:gd name="T0" fmla="*/ 74 w 959"/>
                <a:gd name="T1" fmla="*/ 219 h 859"/>
                <a:gd name="T2" fmla="*/ 844 w 959"/>
                <a:gd name="T3" fmla="*/ 121 h 859"/>
                <a:gd name="T4" fmla="*/ 759 w 959"/>
                <a:gd name="T5" fmla="*/ 770 h 859"/>
                <a:gd name="T6" fmla="*/ 220 w 959"/>
                <a:gd name="T7" fmla="*/ 806 h 859"/>
                <a:gd name="T8" fmla="*/ 44 w 959"/>
                <a:gd name="T9" fmla="*/ 565 h 859"/>
                <a:gd name="T10" fmla="*/ 591 w 959"/>
                <a:gd name="T11" fmla="*/ 832 h 859"/>
                <a:gd name="T12" fmla="*/ 590 w 959"/>
                <a:gd name="T13" fmla="*/ 829 h 859"/>
                <a:gd name="T14" fmla="*/ 254 w 959"/>
                <a:gd name="T15" fmla="*/ 755 h 859"/>
                <a:gd name="T16" fmla="*/ 456 w 959"/>
                <a:gd name="T17" fmla="*/ 839 h 859"/>
                <a:gd name="T18" fmla="*/ 674 w 959"/>
                <a:gd name="T19" fmla="*/ 796 h 859"/>
                <a:gd name="T20" fmla="*/ 737 w 959"/>
                <a:gd name="T21" fmla="*/ 730 h 859"/>
                <a:gd name="T22" fmla="*/ 494 w 959"/>
                <a:gd name="T23" fmla="*/ 803 h 859"/>
                <a:gd name="T24" fmla="*/ 551 w 959"/>
                <a:gd name="T25" fmla="*/ 801 h 859"/>
                <a:gd name="T26" fmla="*/ 342 w 959"/>
                <a:gd name="T27" fmla="*/ 785 h 859"/>
                <a:gd name="T28" fmla="*/ 740 w 959"/>
                <a:gd name="T29" fmla="*/ 724 h 859"/>
                <a:gd name="T30" fmla="*/ 586 w 959"/>
                <a:gd name="T31" fmla="*/ 780 h 859"/>
                <a:gd name="T32" fmla="*/ 586 w 959"/>
                <a:gd name="T33" fmla="*/ 778 h 859"/>
                <a:gd name="T34" fmla="*/ 415 w 959"/>
                <a:gd name="T35" fmla="*/ 63 h 859"/>
                <a:gd name="T36" fmla="*/ 343 w 959"/>
                <a:gd name="T37" fmla="*/ 782 h 859"/>
                <a:gd name="T38" fmla="*/ 343 w 959"/>
                <a:gd name="T39" fmla="*/ 782 h 859"/>
                <a:gd name="T40" fmla="*/ 252 w 959"/>
                <a:gd name="T41" fmla="*/ 751 h 859"/>
                <a:gd name="T42" fmla="*/ 885 w 959"/>
                <a:gd name="T43" fmla="*/ 612 h 859"/>
                <a:gd name="T44" fmla="*/ 885 w 959"/>
                <a:gd name="T45" fmla="*/ 612 h 859"/>
                <a:gd name="T46" fmla="*/ 153 w 959"/>
                <a:gd name="T47" fmla="*/ 682 h 859"/>
                <a:gd name="T48" fmla="*/ 213 w 959"/>
                <a:gd name="T49" fmla="*/ 720 h 859"/>
                <a:gd name="T50" fmla="*/ 154 w 959"/>
                <a:gd name="T51" fmla="*/ 658 h 859"/>
                <a:gd name="T52" fmla="*/ 137 w 959"/>
                <a:gd name="T53" fmla="*/ 634 h 859"/>
                <a:gd name="T54" fmla="*/ 36 w 959"/>
                <a:gd name="T55" fmla="*/ 477 h 859"/>
                <a:gd name="T56" fmla="*/ 922 w 959"/>
                <a:gd name="T57" fmla="*/ 484 h 859"/>
                <a:gd name="T58" fmla="*/ 136 w 959"/>
                <a:gd name="T59" fmla="*/ 626 h 859"/>
                <a:gd name="T60" fmla="*/ 206 w 959"/>
                <a:gd name="T61" fmla="*/ 151 h 859"/>
                <a:gd name="T62" fmla="*/ 116 w 959"/>
                <a:gd name="T63" fmla="*/ 602 h 859"/>
                <a:gd name="T64" fmla="*/ 898 w 959"/>
                <a:gd name="T65" fmla="*/ 584 h 859"/>
                <a:gd name="T66" fmla="*/ 10 w 959"/>
                <a:gd name="T67" fmla="*/ 444 h 859"/>
                <a:gd name="T68" fmla="*/ 38 w 959"/>
                <a:gd name="T69" fmla="*/ 356 h 859"/>
                <a:gd name="T70" fmla="*/ 927 w 959"/>
                <a:gd name="T71" fmla="*/ 469 h 859"/>
                <a:gd name="T72" fmla="*/ 38 w 959"/>
                <a:gd name="T73" fmla="*/ 369 h 859"/>
                <a:gd name="T74" fmla="*/ 909 w 959"/>
                <a:gd name="T75" fmla="*/ 284 h 859"/>
                <a:gd name="T76" fmla="*/ 44 w 959"/>
                <a:gd name="T77" fmla="*/ 405 h 859"/>
                <a:gd name="T78" fmla="*/ 221 w 959"/>
                <a:gd name="T79" fmla="*/ 124 h 859"/>
                <a:gd name="T80" fmla="*/ 286 w 959"/>
                <a:gd name="T81" fmla="*/ 85 h 859"/>
                <a:gd name="T82" fmla="*/ 937 w 959"/>
                <a:gd name="T83" fmla="*/ 350 h 859"/>
                <a:gd name="T84" fmla="*/ 76 w 959"/>
                <a:gd name="T85" fmla="*/ 221 h 859"/>
                <a:gd name="T86" fmla="*/ 76 w 959"/>
                <a:gd name="T87" fmla="*/ 221 h 859"/>
                <a:gd name="T88" fmla="*/ 858 w 959"/>
                <a:gd name="T89" fmla="*/ 142 h 859"/>
                <a:gd name="T90" fmla="*/ 881 w 959"/>
                <a:gd name="T91" fmla="*/ 267 h 859"/>
                <a:gd name="T92" fmla="*/ 436 w 959"/>
                <a:gd name="T93" fmla="*/ 59 h 859"/>
                <a:gd name="T94" fmla="*/ 218 w 959"/>
                <a:gd name="T95" fmla="*/ 143 h 859"/>
                <a:gd name="T96" fmla="*/ 889 w 959"/>
                <a:gd name="T97" fmla="*/ 202 h 859"/>
                <a:gd name="T98" fmla="*/ 904 w 959"/>
                <a:gd name="T99" fmla="*/ 268 h 859"/>
                <a:gd name="T100" fmla="*/ 415 w 959"/>
                <a:gd name="T101" fmla="*/ 60 h 859"/>
                <a:gd name="T102" fmla="*/ 777 w 959"/>
                <a:gd name="T103" fmla="*/ 90 h 859"/>
                <a:gd name="T104" fmla="*/ 379 w 959"/>
                <a:gd name="T105" fmla="*/ 35 h 859"/>
                <a:gd name="T106" fmla="*/ 604 w 959"/>
                <a:gd name="T107" fmla="*/ 18 h 859"/>
                <a:gd name="T108" fmla="*/ 296 w 959"/>
                <a:gd name="T109" fmla="*/ 97 h 859"/>
                <a:gd name="T110" fmla="*/ 693 w 959"/>
                <a:gd name="T111" fmla="*/ 31 h 859"/>
                <a:gd name="T112" fmla="*/ 574 w 959"/>
                <a:gd name="T113" fmla="*/ 14 h 859"/>
                <a:gd name="T114" fmla="*/ 394 w 959"/>
                <a:gd name="T115" fmla="*/ 33 h 859"/>
                <a:gd name="T116" fmla="*/ 416 w 959"/>
                <a:gd name="T117" fmla="*/ 31 h 859"/>
                <a:gd name="T118" fmla="*/ 416 w 959"/>
                <a:gd name="T119" fmla="*/ 31 h 859"/>
                <a:gd name="T120" fmla="*/ 487 w 959"/>
                <a:gd name="T121" fmla="*/ 24 h 859"/>
                <a:gd name="T122" fmla="*/ 540 w 959"/>
                <a:gd name="T123" fmla="*/ 15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9" h="859">
                  <a:moveTo>
                    <a:pt x="428" y="857"/>
                  </a:moveTo>
                  <a:cubicBezTo>
                    <a:pt x="352" y="857"/>
                    <a:pt x="280" y="841"/>
                    <a:pt x="219" y="808"/>
                  </a:cubicBezTo>
                  <a:cubicBezTo>
                    <a:pt x="124" y="758"/>
                    <a:pt x="60" y="667"/>
                    <a:pt x="40" y="556"/>
                  </a:cubicBezTo>
                  <a:cubicBezTo>
                    <a:pt x="23" y="520"/>
                    <a:pt x="12" y="483"/>
                    <a:pt x="8" y="444"/>
                  </a:cubicBezTo>
                  <a:cubicBezTo>
                    <a:pt x="0" y="364"/>
                    <a:pt x="24" y="284"/>
                    <a:pt x="74" y="219"/>
                  </a:cubicBezTo>
                  <a:cubicBezTo>
                    <a:pt x="75" y="217"/>
                    <a:pt x="77" y="214"/>
                    <a:pt x="78" y="212"/>
                  </a:cubicBezTo>
                  <a:cubicBezTo>
                    <a:pt x="113" y="150"/>
                    <a:pt x="162" y="105"/>
                    <a:pt x="228" y="74"/>
                  </a:cubicBezTo>
                  <a:cubicBezTo>
                    <a:pt x="274" y="53"/>
                    <a:pt x="328" y="39"/>
                    <a:pt x="393" y="31"/>
                  </a:cubicBezTo>
                  <a:cubicBezTo>
                    <a:pt x="462" y="10"/>
                    <a:pt x="534" y="0"/>
                    <a:pt x="600" y="5"/>
                  </a:cubicBezTo>
                  <a:cubicBezTo>
                    <a:pt x="678" y="11"/>
                    <a:pt x="778" y="37"/>
                    <a:pt x="844" y="121"/>
                  </a:cubicBezTo>
                  <a:cubicBezTo>
                    <a:pt x="870" y="149"/>
                    <a:pt x="892" y="181"/>
                    <a:pt x="908" y="217"/>
                  </a:cubicBezTo>
                  <a:cubicBezTo>
                    <a:pt x="929" y="262"/>
                    <a:pt x="940" y="310"/>
                    <a:pt x="941" y="359"/>
                  </a:cubicBezTo>
                  <a:cubicBezTo>
                    <a:pt x="942" y="364"/>
                    <a:pt x="942" y="369"/>
                    <a:pt x="943" y="374"/>
                  </a:cubicBezTo>
                  <a:cubicBezTo>
                    <a:pt x="959" y="448"/>
                    <a:pt x="953" y="524"/>
                    <a:pt x="925" y="594"/>
                  </a:cubicBezTo>
                  <a:cubicBezTo>
                    <a:pt x="893" y="672"/>
                    <a:pt x="834" y="733"/>
                    <a:pt x="759" y="770"/>
                  </a:cubicBezTo>
                  <a:cubicBezTo>
                    <a:pt x="715" y="804"/>
                    <a:pt x="666" y="830"/>
                    <a:pt x="614" y="843"/>
                  </a:cubicBezTo>
                  <a:cubicBezTo>
                    <a:pt x="566" y="855"/>
                    <a:pt x="518" y="859"/>
                    <a:pt x="472" y="855"/>
                  </a:cubicBezTo>
                  <a:cubicBezTo>
                    <a:pt x="457" y="856"/>
                    <a:pt x="442" y="857"/>
                    <a:pt x="428" y="857"/>
                  </a:cubicBezTo>
                  <a:close/>
                  <a:moveTo>
                    <a:pt x="44" y="565"/>
                  </a:moveTo>
                  <a:cubicBezTo>
                    <a:pt x="66" y="671"/>
                    <a:pt x="129" y="757"/>
                    <a:pt x="220" y="806"/>
                  </a:cubicBezTo>
                  <a:cubicBezTo>
                    <a:pt x="289" y="842"/>
                    <a:pt x="372" y="859"/>
                    <a:pt x="458" y="854"/>
                  </a:cubicBezTo>
                  <a:cubicBezTo>
                    <a:pt x="397" y="846"/>
                    <a:pt x="340" y="824"/>
                    <a:pt x="289" y="788"/>
                  </a:cubicBezTo>
                  <a:cubicBezTo>
                    <a:pt x="271" y="776"/>
                    <a:pt x="254" y="762"/>
                    <a:pt x="239" y="747"/>
                  </a:cubicBezTo>
                  <a:cubicBezTo>
                    <a:pt x="227" y="741"/>
                    <a:pt x="215" y="735"/>
                    <a:pt x="203" y="728"/>
                  </a:cubicBezTo>
                  <a:cubicBezTo>
                    <a:pt x="132" y="686"/>
                    <a:pt x="78" y="629"/>
                    <a:pt x="44" y="565"/>
                  </a:cubicBezTo>
                  <a:close/>
                  <a:moveTo>
                    <a:pt x="488" y="854"/>
                  </a:moveTo>
                  <a:cubicBezTo>
                    <a:pt x="529" y="856"/>
                    <a:pt x="571" y="851"/>
                    <a:pt x="613" y="841"/>
                  </a:cubicBezTo>
                  <a:cubicBezTo>
                    <a:pt x="661" y="828"/>
                    <a:pt x="707" y="805"/>
                    <a:pt x="748" y="775"/>
                  </a:cubicBezTo>
                  <a:cubicBezTo>
                    <a:pt x="725" y="785"/>
                    <a:pt x="700" y="793"/>
                    <a:pt x="675" y="798"/>
                  </a:cubicBezTo>
                  <a:cubicBezTo>
                    <a:pt x="648" y="811"/>
                    <a:pt x="620" y="823"/>
                    <a:pt x="591" y="832"/>
                  </a:cubicBezTo>
                  <a:cubicBezTo>
                    <a:pt x="557" y="842"/>
                    <a:pt x="522" y="850"/>
                    <a:pt x="488" y="854"/>
                  </a:cubicBezTo>
                  <a:close/>
                  <a:moveTo>
                    <a:pt x="259" y="762"/>
                  </a:moveTo>
                  <a:cubicBezTo>
                    <a:pt x="269" y="770"/>
                    <a:pt x="279" y="779"/>
                    <a:pt x="290" y="786"/>
                  </a:cubicBezTo>
                  <a:cubicBezTo>
                    <a:pt x="345" y="824"/>
                    <a:pt x="407" y="846"/>
                    <a:pt x="472" y="852"/>
                  </a:cubicBezTo>
                  <a:cubicBezTo>
                    <a:pt x="511" y="849"/>
                    <a:pt x="551" y="841"/>
                    <a:pt x="590" y="829"/>
                  </a:cubicBezTo>
                  <a:cubicBezTo>
                    <a:pt x="616" y="821"/>
                    <a:pt x="640" y="812"/>
                    <a:pt x="664" y="800"/>
                  </a:cubicBezTo>
                  <a:cubicBezTo>
                    <a:pt x="664" y="801"/>
                    <a:pt x="663" y="801"/>
                    <a:pt x="663" y="801"/>
                  </a:cubicBezTo>
                  <a:cubicBezTo>
                    <a:pt x="619" y="809"/>
                    <a:pt x="571" y="811"/>
                    <a:pt x="522" y="806"/>
                  </a:cubicBezTo>
                  <a:cubicBezTo>
                    <a:pt x="505" y="808"/>
                    <a:pt x="487" y="808"/>
                    <a:pt x="470" y="807"/>
                  </a:cubicBezTo>
                  <a:cubicBezTo>
                    <a:pt x="393" y="808"/>
                    <a:pt x="317" y="792"/>
                    <a:pt x="254" y="755"/>
                  </a:cubicBezTo>
                  <a:cubicBezTo>
                    <a:pt x="273" y="770"/>
                    <a:pt x="294" y="782"/>
                    <a:pt x="315" y="793"/>
                  </a:cubicBezTo>
                  <a:cubicBezTo>
                    <a:pt x="361" y="817"/>
                    <a:pt x="408" y="826"/>
                    <a:pt x="456" y="836"/>
                  </a:cubicBezTo>
                  <a:cubicBezTo>
                    <a:pt x="465" y="838"/>
                    <a:pt x="473" y="839"/>
                    <a:pt x="482" y="841"/>
                  </a:cubicBezTo>
                  <a:cubicBezTo>
                    <a:pt x="481" y="844"/>
                    <a:pt x="481" y="844"/>
                    <a:pt x="481" y="844"/>
                  </a:cubicBezTo>
                  <a:cubicBezTo>
                    <a:pt x="473" y="842"/>
                    <a:pt x="464" y="840"/>
                    <a:pt x="456" y="839"/>
                  </a:cubicBezTo>
                  <a:cubicBezTo>
                    <a:pt x="407" y="829"/>
                    <a:pt x="361" y="820"/>
                    <a:pt x="314" y="796"/>
                  </a:cubicBezTo>
                  <a:cubicBezTo>
                    <a:pt x="295" y="786"/>
                    <a:pt x="276" y="775"/>
                    <a:pt x="259" y="762"/>
                  </a:cubicBezTo>
                  <a:close/>
                  <a:moveTo>
                    <a:pt x="539" y="805"/>
                  </a:moveTo>
                  <a:cubicBezTo>
                    <a:pt x="582" y="807"/>
                    <a:pt x="623" y="805"/>
                    <a:pt x="662" y="798"/>
                  </a:cubicBezTo>
                  <a:cubicBezTo>
                    <a:pt x="666" y="797"/>
                    <a:pt x="670" y="797"/>
                    <a:pt x="674" y="796"/>
                  </a:cubicBezTo>
                  <a:cubicBezTo>
                    <a:pt x="762" y="752"/>
                    <a:pt x="836" y="688"/>
                    <a:pt x="883" y="611"/>
                  </a:cubicBezTo>
                  <a:cubicBezTo>
                    <a:pt x="887" y="602"/>
                    <a:pt x="891" y="593"/>
                    <a:pt x="895" y="584"/>
                  </a:cubicBezTo>
                  <a:cubicBezTo>
                    <a:pt x="904" y="561"/>
                    <a:pt x="911" y="539"/>
                    <a:pt x="916" y="516"/>
                  </a:cubicBezTo>
                  <a:cubicBezTo>
                    <a:pt x="913" y="526"/>
                    <a:pt x="909" y="535"/>
                    <a:pt x="905" y="544"/>
                  </a:cubicBezTo>
                  <a:cubicBezTo>
                    <a:pt x="870" y="619"/>
                    <a:pt x="811" y="684"/>
                    <a:pt x="737" y="730"/>
                  </a:cubicBezTo>
                  <a:cubicBezTo>
                    <a:pt x="680" y="769"/>
                    <a:pt x="617" y="794"/>
                    <a:pt x="551" y="803"/>
                  </a:cubicBezTo>
                  <a:cubicBezTo>
                    <a:pt x="547" y="804"/>
                    <a:pt x="543" y="804"/>
                    <a:pt x="539" y="805"/>
                  </a:cubicBezTo>
                  <a:close/>
                  <a:moveTo>
                    <a:pt x="386" y="793"/>
                  </a:moveTo>
                  <a:cubicBezTo>
                    <a:pt x="414" y="799"/>
                    <a:pt x="442" y="803"/>
                    <a:pt x="470" y="804"/>
                  </a:cubicBezTo>
                  <a:cubicBezTo>
                    <a:pt x="478" y="804"/>
                    <a:pt x="486" y="804"/>
                    <a:pt x="494" y="803"/>
                  </a:cubicBezTo>
                  <a:cubicBezTo>
                    <a:pt x="484" y="802"/>
                    <a:pt x="474" y="800"/>
                    <a:pt x="464" y="799"/>
                  </a:cubicBezTo>
                  <a:cubicBezTo>
                    <a:pt x="438" y="799"/>
                    <a:pt x="412" y="797"/>
                    <a:pt x="386" y="793"/>
                  </a:cubicBezTo>
                  <a:close/>
                  <a:moveTo>
                    <a:pt x="522" y="804"/>
                  </a:moveTo>
                  <a:cubicBezTo>
                    <a:pt x="522" y="804"/>
                    <a:pt x="522" y="804"/>
                    <a:pt x="522" y="804"/>
                  </a:cubicBezTo>
                  <a:cubicBezTo>
                    <a:pt x="532" y="803"/>
                    <a:pt x="541" y="802"/>
                    <a:pt x="551" y="801"/>
                  </a:cubicBezTo>
                  <a:cubicBezTo>
                    <a:pt x="595" y="795"/>
                    <a:pt x="639" y="781"/>
                    <a:pt x="680" y="760"/>
                  </a:cubicBezTo>
                  <a:cubicBezTo>
                    <a:pt x="631" y="783"/>
                    <a:pt x="576" y="797"/>
                    <a:pt x="522" y="804"/>
                  </a:cubicBezTo>
                  <a:close/>
                  <a:moveTo>
                    <a:pt x="277" y="764"/>
                  </a:moveTo>
                  <a:cubicBezTo>
                    <a:pt x="322" y="786"/>
                    <a:pt x="373" y="799"/>
                    <a:pt x="425" y="803"/>
                  </a:cubicBezTo>
                  <a:cubicBezTo>
                    <a:pt x="397" y="799"/>
                    <a:pt x="369" y="793"/>
                    <a:pt x="342" y="785"/>
                  </a:cubicBezTo>
                  <a:cubicBezTo>
                    <a:pt x="320" y="779"/>
                    <a:pt x="298" y="773"/>
                    <a:pt x="277" y="764"/>
                  </a:cubicBezTo>
                  <a:close/>
                  <a:moveTo>
                    <a:pt x="477" y="798"/>
                  </a:moveTo>
                  <a:cubicBezTo>
                    <a:pt x="488" y="800"/>
                    <a:pt x="498" y="801"/>
                    <a:pt x="508" y="802"/>
                  </a:cubicBezTo>
                  <a:cubicBezTo>
                    <a:pt x="569" y="797"/>
                    <a:pt x="630" y="781"/>
                    <a:pt x="685" y="755"/>
                  </a:cubicBezTo>
                  <a:cubicBezTo>
                    <a:pt x="704" y="746"/>
                    <a:pt x="722" y="736"/>
                    <a:pt x="740" y="724"/>
                  </a:cubicBezTo>
                  <a:cubicBezTo>
                    <a:pt x="799" y="683"/>
                    <a:pt x="850" y="627"/>
                    <a:pt x="886" y="562"/>
                  </a:cubicBezTo>
                  <a:cubicBezTo>
                    <a:pt x="902" y="531"/>
                    <a:pt x="915" y="500"/>
                    <a:pt x="924" y="469"/>
                  </a:cubicBezTo>
                  <a:cubicBezTo>
                    <a:pt x="928" y="426"/>
                    <a:pt x="924" y="385"/>
                    <a:pt x="912" y="345"/>
                  </a:cubicBezTo>
                  <a:cubicBezTo>
                    <a:pt x="911" y="414"/>
                    <a:pt x="894" y="485"/>
                    <a:pt x="862" y="550"/>
                  </a:cubicBezTo>
                  <a:cubicBezTo>
                    <a:pt x="804" y="664"/>
                    <a:pt x="707" y="745"/>
                    <a:pt x="586" y="780"/>
                  </a:cubicBezTo>
                  <a:cubicBezTo>
                    <a:pt x="551" y="791"/>
                    <a:pt x="514" y="797"/>
                    <a:pt x="477" y="798"/>
                  </a:cubicBezTo>
                  <a:close/>
                  <a:moveTo>
                    <a:pt x="178" y="667"/>
                  </a:moveTo>
                  <a:cubicBezTo>
                    <a:pt x="188" y="676"/>
                    <a:pt x="198" y="684"/>
                    <a:pt x="210" y="692"/>
                  </a:cubicBezTo>
                  <a:cubicBezTo>
                    <a:pt x="282" y="743"/>
                    <a:pt x="372" y="780"/>
                    <a:pt x="464" y="796"/>
                  </a:cubicBezTo>
                  <a:cubicBezTo>
                    <a:pt x="505" y="795"/>
                    <a:pt x="546" y="789"/>
                    <a:pt x="586" y="778"/>
                  </a:cubicBezTo>
                  <a:cubicBezTo>
                    <a:pt x="705" y="743"/>
                    <a:pt x="802" y="662"/>
                    <a:pt x="859" y="549"/>
                  </a:cubicBezTo>
                  <a:cubicBezTo>
                    <a:pt x="893" y="482"/>
                    <a:pt x="910" y="408"/>
                    <a:pt x="910" y="336"/>
                  </a:cubicBezTo>
                  <a:cubicBezTo>
                    <a:pt x="902" y="313"/>
                    <a:pt x="892" y="290"/>
                    <a:pt x="879" y="269"/>
                  </a:cubicBezTo>
                  <a:cubicBezTo>
                    <a:pt x="822" y="174"/>
                    <a:pt x="718" y="106"/>
                    <a:pt x="587" y="76"/>
                  </a:cubicBezTo>
                  <a:cubicBezTo>
                    <a:pt x="530" y="64"/>
                    <a:pt x="472" y="59"/>
                    <a:pt x="415" y="63"/>
                  </a:cubicBezTo>
                  <a:cubicBezTo>
                    <a:pt x="375" y="71"/>
                    <a:pt x="335" y="83"/>
                    <a:pt x="298" y="99"/>
                  </a:cubicBezTo>
                  <a:cubicBezTo>
                    <a:pt x="218" y="153"/>
                    <a:pt x="154" y="236"/>
                    <a:pt x="121" y="329"/>
                  </a:cubicBezTo>
                  <a:cubicBezTo>
                    <a:pt x="110" y="384"/>
                    <a:pt x="111" y="438"/>
                    <a:pt x="116" y="483"/>
                  </a:cubicBezTo>
                  <a:cubicBezTo>
                    <a:pt x="123" y="550"/>
                    <a:pt x="144" y="613"/>
                    <a:pt x="178" y="667"/>
                  </a:cubicBezTo>
                  <a:close/>
                  <a:moveTo>
                    <a:pt x="343" y="782"/>
                  </a:moveTo>
                  <a:cubicBezTo>
                    <a:pt x="378" y="791"/>
                    <a:pt x="414" y="795"/>
                    <a:pt x="449" y="796"/>
                  </a:cubicBezTo>
                  <a:cubicBezTo>
                    <a:pt x="362" y="778"/>
                    <a:pt x="277" y="743"/>
                    <a:pt x="208" y="694"/>
                  </a:cubicBezTo>
                  <a:cubicBezTo>
                    <a:pt x="199" y="688"/>
                    <a:pt x="191" y="681"/>
                    <a:pt x="182" y="674"/>
                  </a:cubicBezTo>
                  <a:cubicBezTo>
                    <a:pt x="196" y="695"/>
                    <a:pt x="211" y="714"/>
                    <a:pt x="228" y="732"/>
                  </a:cubicBezTo>
                  <a:cubicBezTo>
                    <a:pt x="264" y="753"/>
                    <a:pt x="302" y="770"/>
                    <a:pt x="343" y="782"/>
                  </a:cubicBezTo>
                  <a:close/>
                  <a:moveTo>
                    <a:pt x="871" y="635"/>
                  </a:moveTo>
                  <a:cubicBezTo>
                    <a:pt x="825" y="699"/>
                    <a:pt x="761" y="754"/>
                    <a:pt x="685" y="793"/>
                  </a:cubicBezTo>
                  <a:cubicBezTo>
                    <a:pt x="710" y="787"/>
                    <a:pt x="735" y="778"/>
                    <a:pt x="758" y="767"/>
                  </a:cubicBezTo>
                  <a:cubicBezTo>
                    <a:pt x="803" y="732"/>
                    <a:pt x="841" y="686"/>
                    <a:pt x="871" y="635"/>
                  </a:cubicBezTo>
                  <a:close/>
                  <a:moveTo>
                    <a:pt x="252" y="751"/>
                  </a:moveTo>
                  <a:cubicBezTo>
                    <a:pt x="265" y="757"/>
                    <a:pt x="278" y="762"/>
                    <a:pt x="292" y="767"/>
                  </a:cubicBezTo>
                  <a:cubicBezTo>
                    <a:pt x="272" y="759"/>
                    <a:pt x="253" y="749"/>
                    <a:pt x="234" y="739"/>
                  </a:cubicBezTo>
                  <a:cubicBezTo>
                    <a:pt x="234" y="739"/>
                    <a:pt x="234" y="739"/>
                    <a:pt x="235" y="739"/>
                  </a:cubicBezTo>
                  <a:cubicBezTo>
                    <a:pt x="240" y="743"/>
                    <a:pt x="246" y="747"/>
                    <a:pt x="252" y="751"/>
                  </a:cubicBezTo>
                  <a:close/>
                  <a:moveTo>
                    <a:pt x="885" y="612"/>
                  </a:moveTo>
                  <a:cubicBezTo>
                    <a:pt x="857" y="670"/>
                    <a:pt x="817" y="721"/>
                    <a:pt x="769" y="762"/>
                  </a:cubicBezTo>
                  <a:cubicBezTo>
                    <a:pt x="838" y="725"/>
                    <a:pt x="892" y="667"/>
                    <a:pt x="922" y="593"/>
                  </a:cubicBezTo>
                  <a:cubicBezTo>
                    <a:pt x="948" y="531"/>
                    <a:pt x="955" y="463"/>
                    <a:pt x="944" y="396"/>
                  </a:cubicBezTo>
                  <a:cubicBezTo>
                    <a:pt x="946" y="461"/>
                    <a:pt x="932" y="525"/>
                    <a:pt x="901" y="585"/>
                  </a:cubicBezTo>
                  <a:cubicBezTo>
                    <a:pt x="896" y="594"/>
                    <a:pt x="891" y="603"/>
                    <a:pt x="885" y="612"/>
                  </a:cubicBezTo>
                  <a:close/>
                  <a:moveTo>
                    <a:pt x="43" y="555"/>
                  </a:moveTo>
                  <a:cubicBezTo>
                    <a:pt x="75" y="622"/>
                    <a:pt x="131" y="682"/>
                    <a:pt x="204" y="726"/>
                  </a:cubicBezTo>
                  <a:cubicBezTo>
                    <a:pt x="213" y="731"/>
                    <a:pt x="223" y="736"/>
                    <a:pt x="232" y="741"/>
                  </a:cubicBezTo>
                  <a:cubicBezTo>
                    <a:pt x="225" y="736"/>
                    <a:pt x="219" y="731"/>
                    <a:pt x="212" y="726"/>
                  </a:cubicBezTo>
                  <a:cubicBezTo>
                    <a:pt x="192" y="713"/>
                    <a:pt x="172" y="698"/>
                    <a:pt x="153" y="682"/>
                  </a:cubicBezTo>
                  <a:cubicBezTo>
                    <a:pt x="91" y="628"/>
                    <a:pt x="51" y="563"/>
                    <a:pt x="36" y="492"/>
                  </a:cubicBezTo>
                  <a:cubicBezTo>
                    <a:pt x="37" y="508"/>
                    <a:pt x="38" y="525"/>
                    <a:pt x="40" y="541"/>
                  </a:cubicBezTo>
                  <a:cubicBezTo>
                    <a:pt x="41" y="546"/>
                    <a:pt x="42" y="550"/>
                    <a:pt x="43" y="555"/>
                  </a:cubicBezTo>
                  <a:close/>
                  <a:moveTo>
                    <a:pt x="143" y="638"/>
                  </a:moveTo>
                  <a:cubicBezTo>
                    <a:pt x="165" y="669"/>
                    <a:pt x="188" y="696"/>
                    <a:pt x="213" y="720"/>
                  </a:cubicBezTo>
                  <a:cubicBezTo>
                    <a:pt x="199" y="704"/>
                    <a:pt x="187" y="687"/>
                    <a:pt x="176" y="669"/>
                  </a:cubicBezTo>
                  <a:cubicBezTo>
                    <a:pt x="164" y="659"/>
                    <a:pt x="153" y="649"/>
                    <a:pt x="143" y="638"/>
                  </a:cubicBezTo>
                  <a:close/>
                  <a:moveTo>
                    <a:pt x="154" y="658"/>
                  </a:moveTo>
                  <a:cubicBezTo>
                    <a:pt x="170" y="681"/>
                    <a:pt x="188" y="701"/>
                    <a:pt x="208" y="719"/>
                  </a:cubicBezTo>
                  <a:cubicBezTo>
                    <a:pt x="189" y="701"/>
                    <a:pt x="171" y="680"/>
                    <a:pt x="154" y="658"/>
                  </a:cubicBezTo>
                  <a:close/>
                  <a:moveTo>
                    <a:pt x="36" y="477"/>
                  </a:moveTo>
                  <a:cubicBezTo>
                    <a:pt x="48" y="553"/>
                    <a:pt x="89" y="623"/>
                    <a:pt x="155" y="680"/>
                  </a:cubicBezTo>
                  <a:cubicBezTo>
                    <a:pt x="169" y="692"/>
                    <a:pt x="183" y="703"/>
                    <a:pt x="198" y="713"/>
                  </a:cubicBezTo>
                  <a:cubicBezTo>
                    <a:pt x="178" y="695"/>
                    <a:pt x="161" y="674"/>
                    <a:pt x="146" y="650"/>
                  </a:cubicBezTo>
                  <a:cubicBezTo>
                    <a:pt x="143" y="645"/>
                    <a:pt x="140" y="639"/>
                    <a:pt x="137" y="634"/>
                  </a:cubicBezTo>
                  <a:cubicBezTo>
                    <a:pt x="135" y="632"/>
                    <a:pt x="134" y="630"/>
                    <a:pt x="133" y="628"/>
                  </a:cubicBezTo>
                  <a:cubicBezTo>
                    <a:pt x="132" y="626"/>
                    <a:pt x="131" y="625"/>
                    <a:pt x="130" y="623"/>
                  </a:cubicBezTo>
                  <a:cubicBezTo>
                    <a:pt x="87" y="574"/>
                    <a:pt x="60" y="518"/>
                    <a:pt x="51" y="458"/>
                  </a:cubicBezTo>
                  <a:cubicBezTo>
                    <a:pt x="48" y="443"/>
                    <a:pt x="44" y="429"/>
                    <a:pt x="42" y="414"/>
                  </a:cubicBezTo>
                  <a:cubicBezTo>
                    <a:pt x="39" y="434"/>
                    <a:pt x="37" y="456"/>
                    <a:pt x="36" y="477"/>
                  </a:cubicBezTo>
                  <a:close/>
                  <a:moveTo>
                    <a:pt x="922" y="484"/>
                  </a:moveTo>
                  <a:cubicBezTo>
                    <a:pt x="914" y="510"/>
                    <a:pt x="902" y="537"/>
                    <a:pt x="888" y="563"/>
                  </a:cubicBezTo>
                  <a:cubicBezTo>
                    <a:pt x="864" y="606"/>
                    <a:pt x="834" y="646"/>
                    <a:pt x="799" y="679"/>
                  </a:cubicBezTo>
                  <a:cubicBezTo>
                    <a:pt x="853" y="630"/>
                    <a:pt x="897" y="568"/>
                    <a:pt x="920" y="499"/>
                  </a:cubicBezTo>
                  <a:cubicBezTo>
                    <a:pt x="921" y="494"/>
                    <a:pt x="922" y="489"/>
                    <a:pt x="922" y="484"/>
                  </a:cubicBezTo>
                  <a:close/>
                  <a:moveTo>
                    <a:pt x="136" y="626"/>
                  </a:moveTo>
                  <a:cubicBezTo>
                    <a:pt x="147" y="638"/>
                    <a:pt x="158" y="650"/>
                    <a:pt x="171" y="661"/>
                  </a:cubicBezTo>
                  <a:cubicBezTo>
                    <a:pt x="140" y="608"/>
                    <a:pt x="120" y="548"/>
                    <a:pt x="113" y="484"/>
                  </a:cubicBezTo>
                  <a:cubicBezTo>
                    <a:pt x="108" y="443"/>
                    <a:pt x="107" y="395"/>
                    <a:pt x="115" y="346"/>
                  </a:cubicBezTo>
                  <a:cubicBezTo>
                    <a:pt x="87" y="437"/>
                    <a:pt x="89" y="536"/>
                    <a:pt x="136" y="626"/>
                  </a:cubicBezTo>
                  <a:close/>
                  <a:moveTo>
                    <a:pt x="54" y="457"/>
                  </a:moveTo>
                  <a:cubicBezTo>
                    <a:pt x="70" y="516"/>
                    <a:pt x="98" y="569"/>
                    <a:pt x="127" y="614"/>
                  </a:cubicBezTo>
                  <a:cubicBezTo>
                    <a:pt x="88" y="531"/>
                    <a:pt x="83" y="435"/>
                    <a:pt x="113" y="340"/>
                  </a:cubicBezTo>
                  <a:cubicBezTo>
                    <a:pt x="115" y="334"/>
                    <a:pt x="117" y="328"/>
                    <a:pt x="119" y="322"/>
                  </a:cubicBezTo>
                  <a:cubicBezTo>
                    <a:pt x="132" y="263"/>
                    <a:pt x="158" y="203"/>
                    <a:pt x="206" y="151"/>
                  </a:cubicBezTo>
                  <a:cubicBezTo>
                    <a:pt x="189" y="163"/>
                    <a:pt x="172" y="177"/>
                    <a:pt x="157" y="192"/>
                  </a:cubicBezTo>
                  <a:cubicBezTo>
                    <a:pt x="118" y="229"/>
                    <a:pt x="87" y="275"/>
                    <a:pt x="67" y="327"/>
                  </a:cubicBezTo>
                  <a:cubicBezTo>
                    <a:pt x="53" y="368"/>
                    <a:pt x="47" y="413"/>
                    <a:pt x="54" y="457"/>
                  </a:cubicBezTo>
                  <a:close/>
                  <a:moveTo>
                    <a:pt x="59" y="483"/>
                  </a:moveTo>
                  <a:cubicBezTo>
                    <a:pt x="69" y="526"/>
                    <a:pt x="88" y="565"/>
                    <a:pt x="116" y="602"/>
                  </a:cubicBezTo>
                  <a:cubicBezTo>
                    <a:pt x="94" y="567"/>
                    <a:pt x="73" y="526"/>
                    <a:pt x="59" y="483"/>
                  </a:cubicBezTo>
                  <a:close/>
                  <a:moveTo>
                    <a:pt x="923" y="499"/>
                  </a:moveTo>
                  <a:cubicBezTo>
                    <a:pt x="918" y="527"/>
                    <a:pt x="909" y="556"/>
                    <a:pt x="898" y="585"/>
                  </a:cubicBezTo>
                  <a:cubicBezTo>
                    <a:pt x="897" y="585"/>
                    <a:pt x="897" y="586"/>
                    <a:pt x="897" y="586"/>
                  </a:cubicBezTo>
                  <a:cubicBezTo>
                    <a:pt x="897" y="586"/>
                    <a:pt x="898" y="585"/>
                    <a:pt x="898" y="584"/>
                  </a:cubicBezTo>
                  <a:cubicBezTo>
                    <a:pt x="931" y="520"/>
                    <a:pt x="946" y="451"/>
                    <a:pt x="941" y="382"/>
                  </a:cubicBezTo>
                  <a:cubicBezTo>
                    <a:pt x="941" y="383"/>
                    <a:pt x="941" y="383"/>
                    <a:pt x="941" y="383"/>
                  </a:cubicBezTo>
                  <a:cubicBezTo>
                    <a:pt x="941" y="422"/>
                    <a:pt x="935" y="461"/>
                    <a:pt x="923" y="499"/>
                  </a:cubicBezTo>
                  <a:close/>
                  <a:moveTo>
                    <a:pt x="67" y="234"/>
                  </a:moveTo>
                  <a:cubicBezTo>
                    <a:pt x="24" y="296"/>
                    <a:pt x="3" y="369"/>
                    <a:pt x="10" y="444"/>
                  </a:cubicBezTo>
                  <a:cubicBezTo>
                    <a:pt x="14" y="479"/>
                    <a:pt x="24" y="514"/>
                    <a:pt x="38" y="546"/>
                  </a:cubicBezTo>
                  <a:cubicBezTo>
                    <a:pt x="38" y="544"/>
                    <a:pt x="38" y="543"/>
                    <a:pt x="38" y="541"/>
                  </a:cubicBezTo>
                  <a:cubicBezTo>
                    <a:pt x="35" y="520"/>
                    <a:pt x="33" y="498"/>
                    <a:pt x="34" y="477"/>
                  </a:cubicBezTo>
                  <a:cubicBezTo>
                    <a:pt x="31" y="462"/>
                    <a:pt x="30" y="446"/>
                    <a:pt x="30" y="430"/>
                  </a:cubicBezTo>
                  <a:cubicBezTo>
                    <a:pt x="30" y="405"/>
                    <a:pt x="33" y="380"/>
                    <a:pt x="38" y="356"/>
                  </a:cubicBezTo>
                  <a:cubicBezTo>
                    <a:pt x="39" y="316"/>
                    <a:pt x="48" y="274"/>
                    <a:pt x="67" y="234"/>
                  </a:cubicBezTo>
                  <a:close/>
                  <a:moveTo>
                    <a:pt x="927" y="469"/>
                  </a:moveTo>
                  <a:cubicBezTo>
                    <a:pt x="926" y="473"/>
                    <a:pt x="926" y="477"/>
                    <a:pt x="925" y="481"/>
                  </a:cubicBezTo>
                  <a:cubicBezTo>
                    <a:pt x="930" y="463"/>
                    <a:pt x="934" y="444"/>
                    <a:pt x="936" y="425"/>
                  </a:cubicBezTo>
                  <a:cubicBezTo>
                    <a:pt x="934" y="440"/>
                    <a:pt x="931" y="455"/>
                    <a:pt x="927" y="469"/>
                  </a:cubicBezTo>
                  <a:close/>
                  <a:moveTo>
                    <a:pt x="38" y="369"/>
                  </a:moveTo>
                  <a:cubicBezTo>
                    <a:pt x="35" y="389"/>
                    <a:pt x="33" y="410"/>
                    <a:pt x="33" y="430"/>
                  </a:cubicBezTo>
                  <a:cubicBezTo>
                    <a:pt x="33" y="440"/>
                    <a:pt x="33" y="450"/>
                    <a:pt x="34" y="460"/>
                  </a:cubicBezTo>
                  <a:cubicBezTo>
                    <a:pt x="35" y="442"/>
                    <a:pt x="38" y="423"/>
                    <a:pt x="41" y="405"/>
                  </a:cubicBezTo>
                  <a:cubicBezTo>
                    <a:pt x="39" y="393"/>
                    <a:pt x="39" y="381"/>
                    <a:pt x="38" y="369"/>
                  </a:cubicBezTo>
                  <a:close/>
                  <a:moveTo>
                    <a:pt x="912" y="336"/>
                  </a:moveTo>
                  <a:cubicBezTo>
                    <a:pt x="925" y="374"/>
                    <a:pt x="930" y="414"/>
                    <a:pt x="928" y="455"/>
                  </a:cubicBezTo>
                  <a:cubicBezTo>
                    <a:pt x="934" y="427"/>
                    <a:pt x="938" y="400"/>
                    <a:pt x="938" y="373"/>
                  </a:cubicBezTo>
                  <a:cubicBezTo>
                    <a:pt x="938" y="370"/>
                    <a:pt x="938" y="368"/>
                    <a:pt x="938" y="365"/>
                  </a:cubicBezTo>
                  <a:cubicBezTo>
                    <a:pt x="931" y="338"/>
                    <a:pt x="921" y="311"/>
                    <a:pt x="909" y="284"/>
                  </a:cubicBezTo>
                  <a:cubicBezTo>
                    <a:pt x="911" y="301"/>
                    <a:pt x="912" y="319"/>
                    <a:pt x="912" y="336"/>
                  </a:cubicBezTo>
                  <a:close/>
                  <a:moveTo>
                    <a:pt x="44" y="405"/>
                  </a:moveTo>
                  <a:cubicBezTo>
                    <a:pt x="45" y="416"/>
                    <a:pt x="47" y="427"/>
                    <a:pt x="49" y="437"/>
                  </a:cubicBezTo>
                  <a:cubicBezTo>
                    <a:pt x="47" y="411"/>
                    <a:pt x="49" y="385"/>
                    <a:pt x="55" y="360"/>
                  </a:cubicBezTo>
                  <a:cubicBezTo>
                    <a:pt x="50" y="375"/>
                    <a:pt x="47" y="390"/>
                    <a:pt x="44" y="405"/>
                  </a:cubicBezTo>
                  <a:close/>
                  <a:moveTo>
                    <a:pt x="41" y="356"/>
                  </a:moveTo>
                  <a:cubicBezTo>
                    <a:pt x="41" y="370"/>
                    <a:pt x="41" y="383"/>
                    <a:pt x="43" y="396"/>
                  </a:cubicBezTo>
                  <a:cubicBezTo>
                    <a:pt x="48" y="372"/>
                    <a:pt x="55" y="348"/>
                    <a:pt x="64" y="326"/>
                  </a:cubicBezTo>
                  <a:cubicBezTo>
                    <a:pt x="92" y="241"/>
                    <a:pt x="154" y="168"/>
                    <a:pt x="219" y="122"/>
                  </a:cubicBezTo>
                  <a:cubicBezTo>
                    <a:pt x="221" y="124"/>
                    <a:pt x="221" y="124"/>
                    <a:pt x="221" y="124"/>
                  </a:cubicBezTo>
                  <a:cubicBezTo>
                    <a:pt x="169" y="161"/>
                    <a:pt x="119" y="215"/>
                    <a:pt x="87" y="277"/>
                  </a:cubicBezTo>
                  <a:cubicBezTo>
                    <a:pt x="106" y="245"/>
                    <a:pt x="128" y="215"/>
                    <a:pt x="155" y="190"/>
                  </a:cubicBezTo>
                  <a:cubicBezTo>
                    <a:pt x="174" y="172"/>
                    <a:pt x="194" y="155"/>
                    <a:pt x="216" y="141"/>
                  </a:cubicBezTo>
                  <a:cubicBezTo>
                    <a:pt x="220" y="137"/>
                    <a:pt x="223" y="134"/>
                    <a:pt x="227" y="130"/>
                  </a:cubicBezTo>
                  <a:cubicBezTo>
                    <a:pt x="245" y="113"/>
                    <a:pt x="265" y="98"/>
                    <a:pt x="286" y="85"/>
                  </a:cubicBezTo>
                  <a:cubicBezTo>
                    <a:pt x="274" y="89"/>
                    <a:pt x="261" y="93"/>
                    <a:pt x="249" y="97"/>
                  </a:cubicBezTo>
                  <a:cubicBezTo>
                    <a:pt x="215" y="118"/>
                    <a:pt x="184" y="141"/>
                    <a:pt x="157" y="166"/>
                  </a:cubicBezTo>
                  <a:cubicBezTo>
                    <a:pt x="96" y="222"/>
                    <a:pt x="57" y="287"/>
                    <a:pt x="41" y="356"/>
                  </a:cubicBezTo>
                  <a:close/>
                  <a:moveTo>
                    <a:pt x="908" y="276"/>
                  </a:moveTo>
                  <a:cubicBezTo>
                    <a:pt x="920" y="300"/>
                    <a:pt x="929" y="325"/>
                    <a:pt x="937" y="350"/>
                  </a:cubicBezTo>
                  <a:cubicBezTo>
                    <a:pt x="936" y="349"/>
                    <a:pt x="936" y="347"/>
                    <a:pt x="936" y="346"/>
                  </a:cubicBezTo>
                  <a:cubicBezTo>
                    <a:pt x="930" y="309"/>
                    <a:pt x="918" y="272"/>
                    <a:pt x="900" y="237"/>
                  </a:cubicBezTo>
                  <a:cubicBezTo>
                    <a:pt x="900" y="237"/>
                    <a:pt x="900" y="237"/>
                    <a:pt x="899" y="236"/>
                  </a:cubicBezTo>
                  <a:cubicBezTo>
                    <a:pt x="903" y="249"/>
                    <a:pt x="906" y="262"/>
                    <a:pt x="908" y="276"/>
                  </a:cubicBezTo>
                  <a:close/>
                  <a:moveTo>
                    <a:pt x="76" y="221"/>
                  </a:moveTo>
                  <a:cubicBezTo>
                    <a:pt x="55" y="261"/>
                    <a:pt x="44" y="303"/>
                    <a:pt x="42" y="343"/>
                  </a:cubicBezTo>
                  <a:cubicBezTo>
                    <a:pt x="60" y="278"/>
                    <a:pt x="98" y="217"/>
                    <a:pt x="155" y="164"/>
                  </a:cubicBezTo>
                  <a:cubicBezTo>
                    <a:pt x="179" y="142"/>
                    <a:pt x="206" y="121"/>
                    <a:pt x="234" y="103"/>
                  </a:cubicBezTo>
                  <a:cubicBezTo>
                    <a:pt x="207" y="114"/>
                    <a:pt x="182" y="128"/>
                    <a:pt x="159" y="143"/>
                  </a:cubicBezTo>
                  <a:cubicBezTo>
                    <a:pt x="127" y="165"/>
                    <a:pt x="99" y="191"/>
                    <a:pt x="76" y="221"/>
                  </a:cubicBezTo>
                  <a:close/>
                  <a:moveTo>
                    <a:pt x="883" y="188"/>
                  </a:moveTo>
                  <a:cubicBezTo>
                    <a:pt x="893" y="204"/>
                    <a:pt x="903" y="222"/>
                    <a:pt x="911" y="241"/>
                  </a:cubicBezTo>
                  <a:cubicBezTo>
                    <a:pt x="924" y="271"/>
                    <a:pt x="932" y="301"/>
                    <a:pt x="937" y="332"/>
                  </a:cubicBezTo>
                  <a:cubicBezTo>
                    <a:pt x="933" y="293"/>
                    <a:pt x="923" y="255"/>
                    <a:pt x="906" y="218"/>
                  </a:cubicBezTo>
                  <a:cubicBezTo>
                    <a:pt x="893" y="190"/>
                    <a:pt x="877" y="164"/>
                    <a:pt x="858" y="142"/>
                  </a:cubicBezTo>
                  <a:cubicBezTo>
                    <a:pt x="867" y="155"/>
                    <a:pt x="875" y="169"/>
                    <a:pt x="881" y="184"/>
                  </a:cubicBezTo>
                  <a:cubicBezTo>
                    <a:pt x="882" y="186"/>
                    <a:pt x="882" y="187"/>
                    <a:pt x="883" y="188"/>
                  </a:cubicBezTo>
                  <a:close/>
                  <a:moveTo>
                    <a:pt x="452" y="59"/>
                  </a:moveTo>
                  <a:cubicBezTo>
                    <a:pt x="497" y="59"/>
                    <a:pt x="543" y="64"/>
                    <a:pt x="588" y="74"/>
                  </a:cubicBezTo>
                  <a:cubicBezTo>
                    <a:pt x="720" y="103"/>
                    <a:pt x="824" y="172"/>
                    <a:pt x="881" y="267"/>
                  </a:cubicBezTo>
                  <a:cubicBezTo>
                    <a:pt x="893" y="287"/>
                    <a:pt x="902" y="307"/>
                    <a:pt x="910" y="327"/>
                  </a:cubicBezTo>
                  <a:cubicBezTo>
                    <a:pt x="909" y="310"/>
                    <a:pt x="908" y="293"/>
                    <a:pt x="905" y="277"/>
                  </a:cubicBezTo>
                  <a:cubicBezTo>
                    <a:pt x="896" y="259"/>
                    <a:pt x="885" y="241"/>
                    <a:pt x="873" y="224"/>
                  </a:cubicBezTo>
                  <a:cubicBezTo>
                    <a:pt x="806" y="128"/>
                    <a:pt x="697" y="68"/>
                    <a:pt x="568" y="56"/>
                  </a:cubicBezTo>
                  <a:cubicBezTo>
                    <a:pt x="524" y="51"/>
                    <a:pt x="480" y="53"/>
                    <a:pt x="436" y="59"/>
                  </a:cubicBezTo>
                  <a:cubicBezTo>
                    <a:pt x="442" y="59"/>
                    <a:pt x="447" y="59"/>
                    <a:pt x="452" y="59"/>
                  </a:cubicBezTo>
                  <a:close/>
                  <a:moveTo>
                    <a:pt x="218" y="143"/>
                  </a:moveTo>
                  <a:cubicBezTo>
                    <a:pt x="169" y="191"/>
                    <a:pt x="141" y="248"/>
                    <a:pt x="126" y="304"/>
                  </a:cubicBezTo>
                  <a:cubicBezTo>
                    <a:pt x="159" y="225"/>
                    <a:pt x="215" y="155"/>
                    <a:pt x="284" y="105"/>
                  </a:cubicBezTo>
                  <a:cubicBezTo>
                    <a:pt x="261" y="116"/>
                    <a:pt x="239" y="129"/>
                    <a:pt x="218" y="143"/>
                  </a:cubicBezTo>
                  <a:close/>
                  <a:moveTo>
                    <a:pt x="896" y="224"/>
                  </a:moveTo>
                  <a:cubicBezTo>
                    <a:pt x="898" y="228"/>
                    <a:pt x="900" y="232"/>
                    <a:pt x="902" y="236"/>
                  </a:cubicBezTo>
                  <a:cubicBezTo>
                    <a:pt x="912" y="256"/>
                    <a:pt x="920" y="276"/>
                    <a:pt x="927" y="296"/>
                  </a:cubicBezTo>
                  <a:cubicBezTo>
                    <a:pt x="922" y="278"/>
                    <a:pt x="916" y="260"/>
                    <a:pt x="909" y="242"/>
                  </a:cubicBezTo>
                  <a:cubicBezTo>
                    <a:pt x="903" y="228"/>
                    <a:pt x="896" y="215"/>
                    <a:pt x="889" y="202"/>
                  </a:cubicBezTo>
                  <a:cubicBezTo>
                    <a:pt x="891" y="209"/>
                    <a:pt x="894" y="217"/>
                    <a:pt x="896" y="224"/>
                  </a:cubicBezTo>
                  <a:close/>
                  <a:moveTo>
                    <a:pt x="518" y="50"/>
                  </a:moveTo>
                  <a:cubicBezTo>
                    <a:pt x="535" y="50"/>
                    <a:pt x="552" y="51"/>
                    <a:pt x="569" y="53"/>
                  </a:cubicBezTo>
                  <a:cubicBezTo>
                    <a:pt x="698" y="66"/>
                    <a:pt x="807" y="126"/>
                    <a:pt x="875" y="222"/>
                  </a:cubicBezTo>
                  <a:cubicBezTo>
                    <a:pt x="886" y="237"/>
                    <a:pt x="895" y="252"/>
                    <a:pt x="904" y="268"/>
                  </a:cubicBezTo>
                  <a:cubicBezTo>
                    <a:pt x="901" y="253"/>
                    <a:pt x="898" y="239"/>
                    <a:pt x="893" y="225"/>
                  </a:cubicBezTo>
                  <a:cubicBezTo>
                    <a:pt x="859" y="163"/>
                    <a:pt x="809" y="112"/>
                    <a:pt x="750" y="75"/>
                  </a:cubicBezTo>
                  <a:cubicBezTo>
                    <a:pt x="664" y="33"/>
                    <a:pt x="562" y="24"/>
                    <a:pt x="470" y="27"/>
                  </a:cubicBezTo>
                  <a:cubicBezTo>
                    <a:pt x="430" y="36"/>
                    <a:pt x="391" y="49"/>
                    <a:pt x="354" y="67"/>
                  </a:cubicBezTo>
                  <a:cubicBezTo>
                    <a:pt x="374" y="64"/>
                    <a:pt x="394" y="61"/>
                    <a:pt x="415" y="60"/>
                  </a:cubicBezTo>
                  <a:cubicBezTo>
                    <a:pt x="449" y="54"/>
                    <a:pt x="483" y="50"/>
                    <a:pt x="518" y="50"/>
                  </a:cubicBezTo>
                  <a:close/>
                  <a:moveTo>
                    <a:pt x="777" y="90"/>
                  </a:moveTo>
                  <a:cubicBezTo>
                    <a:pt x="822" y="122"/>
                    <a:pt x="861" y="164"/>
                    <a:pt x="889" y="213"/>
                  </a:cubicBezTo>
                  <a:cubicBezTo>
                    <a:pt x="887" y="205"/>
                    <a:pt x="884" y="197"/>
                    <a:pt x="880" y="189"/>
                  </a:cubicBezTo>
                  <a:cubicBezTo>
                    <a:pt x="852" y="146"/>
                    <a:pt x="817" y="114"/>
                    <a:pt x="777" y="90"/>
                  </a:cubicBezTo>
                  <a:close/>
                  <a:moveTo>
                    <a:pt x="379" y="35"/>
                  </a:moveTo>
                  <a:cubicBezTo>
                    <a:pt x="234" y="55"/>
                    <a:pt x="141" y="110"/>
                    <a:pt x="84" y="207"/>
                  </a:cubicBezTo>
                  <a:cubicBezTo>
                    <a:pt x="105" y="182"/>
                    <a:pt x="130" y="160"/>
                    <a:pt x="158" y="141"/>
                  </a:cubicBezTo>
                  <a:cubicBezTo>
                    <a:pt x="185" y="123"/>
                    <a:pt x="215" y="107"/>
                    <a:pt x="247" y="95"/>
                  </a:cubicBezTo>
                  <a:cubicBezTo>
                    <a:pt x="288" y="71"/>
                    <a:pt x="333" y="50"/>
                    <a:pt x="379" y="35"/>
                  </a:cubicBezTo>
                  <a:close/>
                  <a:moveTo>
                    <a:pt x="751" y="73"/>
                  </a:moveTo>
                  <a:cubicBezTo>
                    <a:pt x="798" y="96"/>
                    <a:pt x="841" y="129"/>
                    <a:pt x="874" y="175"/>
                  </a:cubicBezTo>
                  <a:cubicBezTo>
                    <a:pt x="864" y="155"/>
                    <a:pt x="854" y="138"/>
                    <a:pt x="842" y="123"/>
                  </a:cubicBezTo>
                  <a:cubicBezTo>
                    <a:pt x="802" y="82"/>
                    <a:pt x="751" y="51"/>
                    <a:pt x="692" y="34"/>
                  </a:cubicBezTo>
                  <a:cubicBezTo>
                    <a:pt x="664" y="25"/>
                    <a:pt x="634" y="20"/>
                    <a:pt x="604" y="18"/>
                  </a:cubicBezTo>
                  <a:cubicBezTo>
                    <a:pt x="657" y="27"/>
                    <a:pt x="706" y="46"/>
                    <a:pt x="751" y="73"/>
                  </a:cubicBezTo>
                  <a:close/>
                  <a:moveTo>
                    <a:pt x="296" y="82"/>
                  </a:moveTo>
                  <a:cubicBezTo>
                    <a:pt x="272" y="97"/>
                    <a:pt x="249" y="113"/>
                    <a:pt x="229" y="132"/>
                  </a:cubicBezTo>
                  <a:cubicBezTo>
                    <a:pt x="229" y="132"/>
                    <a:pt x="229" y="132"/>
                    <a:pt x="228" y="133"/>
                  </a:cubicBezTo>
                  <a:cubicBezTo>
                    <a:pt x="250" y="119"/>
                    <a:pt x="273" y="107"/>
                    <a:pt x="296" y="97"/>
                  </a:cubicBezTo>
                  <a:cubicBezTo>
                    <a:pt x="299" y="95"/>
                    <a:pt x="303" y="92"/>
                    <a:pt x="306" y="90"/>
                  </a:cubicBezTo>
                  <a:cubicBezTo>
                    <a:pt x="316" y="84"/>
                    <a:pt x="326" y="78"/>
                    <a:pt x="337" y="73"/>
                  </a:cubicBezTo>
                  <a:cubicBezTo>
                    <a:pt x="323" y="75"/>
                    <a:pt x="309" y="79"/>
                    <a:pt x="296" y="82"/>
                  </a:cubicBezTo>
                  <a:close/>
                  <a:moveTo>
                    <a:pt x="574" y="14"/>
                  </a:moveTo>
                  <a:cubicBezTo>
                    <a:pt x="615" y="14"/>
                    <a:pt x="655" y="20"/>
                    <a:pt x="693" y="31"/>
                  </a:cubicBezTo>
                  <a:cubicBezTo>
                    <a:pt x="743" y="46"/>
                    <a:pt x="786" y="70"/>
                    <a:pt x="823" y="101"/>
                  </a:cubicBezTo>
                  <a:cubicBezTo>
                    <a:pt x="758" y="35"/>
                    <a:pt x="670" y="13"/>
                    <a:pt x="600" y="8"/>
                  </a:cubicBezTo>
                  <a:cubicBezTo>
                    <a:pt x="539" y="3"/>
                    <a:pt x="473" y="11"/>
                    <a:pt x="409" y="29"/>
                  </a:cubicBezTo>
                  <a:cubicBezTo>
                    <a:pt x="411" y="29"/>
                    <a:pt x="413" y="28"/>
                    <a:pt x="415" y="28"/>
                  </a:cubicBezTo>
                  <a:cubicBezTo>
                    <a:pt x="467" y="14"/>
                    <a:pt x="521" y="9"/>
                    <a:pt x="574" y="14"/>
                  </a:cubicBezTo>
                  <a:close/>
                  <a:moveTo>
                    <a:pt x="346" y="71"/>
                  </a:moveTo>
                  <a:cubicBezTo>
                    <a:pt x="334" y="77"/>
                    <a:pt x="322" y="84"/>
                    <a:pt x="311" y="91"/>
                  </a:cubicBezTo>
                  <a:cubicBezTo>
                    <a:pt x="338" y="80"/>
                    <a:pt x="366" y="71"/>
                    <a:pt x="395" y="64"/>
                  </a:cubicBezTo>
                  <a:cubicBezTo>
                    <a:pt x="378" y="66"/>
                    <a:pt x="362" y="68"/>
                    <a:pt x="346" y="71"/>
                  </a:cubicBezTo>
                  <a:close/>
                  <a:moveTo>
                    <a:pt x="394" y="33"/>
                  </a:moveTo>
                  <a:cubicBezTo>
                    <a:pt x="348" y="47"/>
                    <a:pt x="303" y="66"/>
                    <a:pt x="262" y="90"/>
                  </a:cubicBezTo>
                  <a:cubicBezTo>
                    <a:pt x="272" y="86"/>
                    <a:pt x="283" y="83"/>
                    <a:pt x="295" y="80"/>
                  </a:cubicBezTo>
                  <a:cubicBezTo>
                    <a:pt x="328" y="60"/>
                    <a:pt x="363" y="44"/>
                    <a:pt x="400" y="33"/>
                  </a:cubicBezTo>
                  <a:cubicBezTo>
                    <a:pt x="398" y="33"/>
                    <a:pt x="396" y="33"/>
                    <a:pt x="394" y="33"/>
                  </a:cubicBezTo>
                  <a:close/>
                  <a:moveTo>
                    <a:pt x="416" y="31"/>
                  </a:moveTo>
                  <a:cubicBezTo>
                    <a:pt x="377" y="41"/>
                    <a:pt x="339" y="57"/>
                    <a:pt x="304" y="77"/>
                  </a:cubicBezTo>
                  <a:cubicBezTo>
                    <a:pt x="318" y="74"/>
                    <a:pt x="331" y="71"/>
                    <a:pt x="345" y="68"/>
                  </a:cubicBezTo>
                  <a:cubicBezTo>
                    <a:pt x="380" y="51"/>
                    <a:pt x="417" y="37"/>
                    <a:pt x="455" y="28"/>
                  </a:cubicBezTo>
                  <a:cubicBezTo>
                    <a:pt x="447" y="28"/>
                    <a:pt x="439" y="29"/>
                    <a:pt x="431" y="30"/>
                  </a:cubicBezTo>
                  <a:cubicBezTo>
                    <a:pt x="426" y="30"/>
                    <a:pt x="421" y="30"/>
                    <a:pt x="416" y="31"/>
                  </a:cubicBezTo>
                  <a:close/>
                  <a:moveTo>
                    <a:pt x="505" y="24"/>
                  </a:moveTo>
                  <a:cubicBezTo>
                    <a:pt x="579" y="24"/>
                    <a:pt x="656" y="33"/>
                    <a:pt x="725" y="61"/>
                  </a:cubicBezTo>
                  <a:cubicBezTo>
                    <a:pt x="686" y="41"/>
                    <a:pt x="644" y="27"/>
                    <a:pt x="599" y="20"/>
                  </a:cubicBezTo>
                  <a:cubicBezTo>
                    <a:pt x="591" y="19"/>
                    <a:pt x="582" y="18"/>
                    <a:pt x="574" y="17"/>
                  </a:cubicBezTo>
                  <a:cubicBezTo>
                    <a:pt x="545" y="17"/>
                    <a:pt x="516" y="19"/>
                    <a:pt x="487" y="24"/>
                  </a:cubicBezTo>
                  <a:cubicBezTo>
                    <a:pt x="493" y="24"/>
                    <a:pt x="499" y="24"/>
                    <a:pt x="505" y="24"/>
                  </a:cubicBezTo>
                  <a:close/>
                  <a:moveTo>
                    <a:pt x="534" y="15"/>
                  </a:moveTo>
                  <a:cubicBezTo>
                    <a:pt x="500" y="15"/>
                    <a:pt x="466" y="19"/>
                    <a:pt x="432" y="27"/>
                  </a:cubicBezTo>
                  <a:cubicBezTo>
                    <a:pt x="445" y="26"/>
                    <a:pt x="457" y="25"/>
                    <a:pt x="470" y="25"/>
                  </a:cubicBezTo>
                  <a:cubicBezTo>
                    <a:pt x="493" y="20"/>
                    <a:pt x="517" y="16"/>
                    <a:pt x="540" y="15"/>
                  </a:cubicBezTo>
                  <a:cubicBezTo>
                    <a:pt x="538" y="15"/>
                    <a:pt x="536" y="15"/>
                    <a:pt x="53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id="{6D86AC40-0A80-4844-9840-13EF810ADA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7100" y="3535363"/>
              <a:ext cx="3300413" cy="2771775"/>
            </a:xfrm>
            <a:custGeom>
              <a:avLst/>
              <a:gdLst>
                <a:gd name="T0" fmla="*/ 29 w 1017"/>
                <a:gd name="T1" fmla="*/ 438 h 853"/>
                <a:gd name="T2" fmla="*/ 473 w 1017"/>
                <a:gd name="T3" fmla="*/ 7 h 853"/>
                <a:gd name="T4" fmla="*/ 898 w 1017"/>
                <a:gd name="T5" fmla="*/ 673 h 853"/>
                <a:gd name="T6" fmla="*/ 513 w 1017"/>
                <a:gd name="T7" fmla="*/ 850 h 853"/>
                <a:gd name="T8" fmla="*/ 647 w 1017"/>
                <a:gd name="T9" fmla="*/ 826 h 853"/>
                <a:gd name="T10" fmla="*/ 395 w 1017"/>
                <a:gd name="T11" fmla="*/ 814 h 853"/>
                <a:gd name="T12" fmla="*/ 318 w 1017"/>
                <a:gd name="T13" fmla="*/ 781 h 853"/>
                <a:gd name="T14" fmla="*/ 307 w 1017"/>
                <a:gd name="T15" fmla="*/ 776 h 853"/>
                <a:gd name="T16" fmla="*/ 662 w 1017"/>
                <a:gd name="T17" fmla="*/ 805 h 853"/>
                <a:gd name="T18" fmla="*/ 441 w 1017"/>
                <a:gd name="T19" fmla="*/ 823 h 853"/>
                <a:gd name="T20" fmla="*/ 337 w 1017"/>
                <a:gd name="T21" fmla="*/ 728 h 853"/>
                <a:gd name="T22" fmla="*/ 744 w 1017"/>
                <a:gd name="T23" fmla="*/ 793 h 853"/>
                <a:gd name="T24" fmla="*/ 661 w 1017"/>
                <a:gd name="T25" fmla="*/ 802 h 853"/>
                <a:gd name="T26" fmla="*/ 919 w 1017"/>
                <a:gd name="T27" fmla="*/ 571 h 853"/>
                <a:gd name="T28" fmla="*/ 149 w 1017"/>
                <a:gd name="T29" fmla="*/ 328 h 853"/>
                <a:gd name="T30" fmla="*/ 323 w 1017"/>
                <a:gd name="T31" fmla="*/ 781 h 853"/>
                <a:gd name="T32" fmla="*/ 888 w 1017"/>
                <a:gd name="T33" fmla="*/ 683 h 853"/>
                <a:gd name="T34" fmla="*/ 848 w 1017"/>
                <a:gd name="T35" fmla="*/ 638 h 853"/>
                <a:gd name="T36" fmla="*/ 178 w 1017"/>
                <a:gd name="T37" fmla="*/ 235 h 853"/>
                <a:gd name="T38" fmla="*/ 158 w 1017"/>
                <a:gd name="T39" fmla="*/ 593 h 853"/>
                <a:gd name="T40" fmla="*/ 119 w 1017"/>
                <a:gd name="T41" fmla="*/ 584 h 853"/>
                <a:gd name="T42" fmla="*/ 820 w 1017"/>
                <a:gd name="T43" fmla="*/ 740 h 853"/>
                <a:gd name="T44" fmla="*/ 167 w 1017"/>
                <a:gd name="T45" fmla="*/ 567 h 853"/>
                <a:gd name="T46" fmla="*/ 853 w 1017"/>
                <a:gd name="T47" fmla="*/ 706 h 853"/>
                <a:gd name="T48" fmla="*/ 896 w 1017"/>
                <a:gd name="T49" fmla="*/ 671 h 853"/>
                <a:gd name="T50" fmla="*/ 905 w 1017"/>
                <a:gd name="T51" fmla="*/ 661 h 853"/>
                <a:gd name="T52" fmla="*/ 975 w 1017"/>
                <a:gd name="T53" fmla="*/ 434 h 853"/>
                <a:gd name="T54" fmla="*/ 896 w 1017"/>
                <a:gd name="T55" fmla="*/ 644 h 853"/>
                <a:gd name="T56" fmla="*/ 877 w 1017"/>
                <a:gd name="T57" fmla="*/ 320 h 853"/>
                <a:gd name="T58" fmla="*/ 114 w 1017"/>
                <a:gd name="T59" fmla="*/ 579 h 853"/>
                <a:gd name="T60" fmla="*/ 112 w 1017"/>
                <a:gd name="T61" fmla="*/ 578 h 853"/>
                <a:gd name="T62" fmla="*/ 61 w 1017"/>
                <a:gd name="T63" fmla="*/ 223 h 853"/>
                <a:gd name="T64" fmla="*/ 304 w 1017"/>
                <a:gd name="T65" fmla="*/ 17 h 853"/>
                <a:gd name="T66" fmla="*/ 785 w 1017"/>
                <a:gd name="T67" fmla="*/ 178 h 853"/>
                <a:gd name="T68" fmla="*/ 942 w 1017"/>
                <a:gd name="T69" fmla="*/ 453 h 853"/>
                <a:gd name="T70" fmla="*/ 152 w 1017"/>
                <a:gd name="T71" fmla="*/ 147 h 853"/>
                <a:gd name="T72" fmla="*/ 948 w 1017"/>
                <a:gd name="T73" fmla="*/ 491 h 853"/>
                <a:gd name="T74" fmla="*/ 715 w 1017"/>
                <a:gd name="T75" fmla="*/ 82 h 853"/>
                <a:gd name="T76" fmla="*/ 945 w 1017"/>
                <a:gd name="T77" fmla="*/ 458 h 853"/>
                <a:gd name="T78" fmla="*/ 936 w 1017"/>
                <a:gd name="T79" fmla="*/ 412 h 853"/>
                <a:gd name="T80" fmla="*/ 152 w 1017"/>
                <a:gd name="T81" fmla="*/ 353 h 853"/>
                <a:gd name="T82" fmla="*/ 162 w 1017"/>
                <a:gd name="T83" fmla="*/ 209 h 853"/>
                <a:gd name="T84" fmla="*/ 191 w 1017"/>
                <a:gd name="T85" fmla="*/ 110 h 853"/>
                <a:gd name="T86" fmla="*/ 482 w 1017"/>
                <a:gd name="T87" fmla="*/ 35 h 853"/>
                <a:gd name="T88" fmla="*/ 823 w 1017"/>
                <a:gd name="T89" fmla="*/ 179 h 853"/>
                <a:gd name="T90" fmla="*/ 261 w 1017"/>
                <a:gd name="T91" fmla="*/ 110 h 853"/>
                <a:gd name="T92" fmla="*/ 192 w 1017"/>
                <a:gd name="T93" fmla="*/ 103 h 853"/>
                <a:gd name="T94" fmla="*/ 218 w 1017"/>
                <a:gd name="T95" fmla="*/ 84 h 853"/>
                <a:gd name="T96" fmla="*/ 242 w 1017"/>
                <a:gd name="T97" fmla="*/ 71 h 853"/>
                <a:gd name="T98" fmla="*/ 496 w 1017"/>
                <a:gd name="T99" fmla="*/ 34 h 853"/>
                <a:gd name="T100" fmla="*/ 204 w 1017"/>
                <a:gd name="T101" fmla="*/ 89 h 853"/>
                <a:gd name="T102" fmla="*/ 306 w 1017"/>
                <a:gd name="T103" fmla="*/ 75 h 853"/>
                <a:gd name="T104" fmla="*/ 258 w 1017"/>
                <a:gd name="T105" fmla="*/ 40 h 853"/>
                <a:gd name="T106" fmla="*/ 270 w 1017"/>
                <a:gd name="T107" fmla="*/ 56 h 853"/>
                <a:gd name="T108" fmla="*/ 620 w 1017"/>
                <a:gd name="T109" fmla="*/ 40 h 853"/>
                <a:gd name="T110" fmla="*/ 483 w 1017"/>
                <a:gd name="T111" fmla="*/ 20 h 853"/>
                <a:gd name="T112" fmla="*/ 457 w 1017"/>
                <a:gd name="T113" fmla="*/ 19 h 853"/>
                <a:gd name="T114" fmla="*/ 496 w 1017"/>
                <a:gd name="T115" fmla="*/ 11 h 853"/>
                <a:gd name="T116" fmla="*/ 439 w 1017"/>
                <a:gd name="T117" fmla="*/ 6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853">
                  <a:moveTo>
                    <a:pt x="532" y="853"/>
                  </a:moveTo>
                  <a:cubicBezTo>
                    <a:pt x="502" y="853"/>
                    <a:pt x="472" y="850"/>
                    <a:pt x="443" y="843"/>
                  </a:cubicBezTo>
                  <a:cubicBezTo>
                    <a:pt x="401" y="838"/>
                    <a:pt x="361" y="826"/>
                    <a:pt x="324" y="809"/>
                  </a:cubicBezTo>
                  <a:cubicBezTo>
                    <a:pt x="224" y="763"/>
                    <a:pt x="162" y="683"/>
                    <a:pt x="124" y="602"/>
                  </a:cubicBezTo>
                  <a:cubicBezTo>
                    <a:pt x="119" y="595"/>
                    <a:pt x="114" y="587"/>
                    <a:pt x="110" y="579"/>
                  </a:cubicBezTo>
                  <a:cubicBezTo>
                    <a:pt x="74" y="541"/>
                    <a:pt x="46" y="493"/>
                    <a:pt x="29" y="438"/>
                  </a:cubicBezTo>
                  <a:cubicBezTo>
                    <a:pt x="10" y="379"/>
                    <a:pt x="5" y="317"/>
                    <a:pt x="14" y="259"/>
                  </a:cubicBezTo>
                  <a:cubicBezTo>
                    <a:pt x="37" y="105"/>
                    <a:pt x="159" y="45"/>
                    <a:pt x="256" y="23"/>
                  </a:cubicBezTo>
                  <a:cubicBezTo>
                    <a:pt x="277" y="18"/>
                    <a:pt x="299" y="14"/>
                    <a:pt x="320" y="12"/>
                  </a:cubicBezTo>
                  <a:cubicBezTo>
                    <a:pt x="367" y="0"/>
                    <a:pt x="416" y="2"/>
                    <a:pt x="466" y="4"/>
                  </a:cubicBezTo>
                  <a:cubicBezTo>
                    <a:pt x="473" y="5"/>
                    <a:pt x="473" y="5"/>
                    <a:pt x="473" y="5"/>
                  </a:cubicBezTo>
                  <a:cubicBezTo>
                    <a:pt x="473" y="7"/>
                    <a:pt x="473" y="7"/>
                    <a:pt x="473" y="7"/>
                  </a:cubicBezTo>
                  <a:cubicBezTo>
                    <a:pt x="478" y="7"/>
                    <a:pt x="484" y="7"/>
                    <a:pt x="489" y="8"/>
                  </a:cubicBezTo>
                  <a:cubicBezTo>
                    <a:pt x="497" y="8"/>
                    <a:pt x="504" y="9"/>
                    <a:pt x="511" y="10"/>
                  </a:cubicBezTo>
                  <a:cubicBezTo>
                    <a:pt x="632" y="3"/>
                    <a:pt x="757" y="40"/>
                    <a:pt x="843" y="113"/>
                  </a:cubicBezTo>
                  <a:cubicBezTo>
                    <a:pt x="899" y="160"/>
                    <a:pt x="943" y="220"/>
                    <a:pt x="970" y="286"/>
                  </a:cubicBezTo>
                  <a:cubicBezTo>
                    <a:pt x="998" y="356"/>
                    <a:pt x="1005" y="429"/>
                    <a:pt x="991" y="499"/>
                  </a:cubicBezTo>
                  <a:cubicBezTo>
                    <a:pt x="978" y="563"/>
                    <a:pt x="946" y="622"/>
                    <a:pt x="898" y="673"/>
                  </a:cubicBezTo>
                  <a:cubicBezTo>
                    <a:pt x="896" y="676"/>
                    <a:pt x="894" y="679"/>
                    <a:pt x="891" y="682"/>
                  </a:cubicBezTo>
                  <a:cubicBezTo>
                    <a:pt x="859" y="725"/>
                    <a:pt x="814" y="762"/>
                    <a:pt x="759" y="789"/>
                  </a:cubicBezTo>
                  <a:cubicBezTo>
                    <a:pt x="690" y="831"/>
                    <a:pt x="611" y="853"/>
                    <a:pt x="532" y="853"/>
                  </a:cubicBezTo>
                  <a:close/>
                  <a:moveTo>
                    <a:pt x="474" y="846"/>
                  </a:moveTo>
                  <a:cubicBezTo>
                    <a:pt x="488" y="848"/>
                    <a:pt x="501" y="849"/>
                    <a:pt x="515" y="850"/>
                  </a:cubicBezTo>
                  <a:cubicBezTo>
                    <a:pt x="514" y="850"/>
                    <a:pt x="514" y="850"/>
                    <a:pt x="513" y="850"/>
                  </a:cubicBezTo>
                  <a:cubicBezTo>
                    <a:pt x="505" y="849"/>
                    <a:pt x="497" y="848"/>
                    <a:pt x="489" y="847"/>
                  </a:cubicBezTo>
                  <a:cubicBezTo>
                    <a:pt x="484" y="847"/>
                    <a:pt x="479" y="847"/>
                    <a:pt x="474" y="846"/>
                  </a:cubicBezTo>
                  <a:close/>
                  <a:moveTo>
                    <a:pt x="512" y="847"/>
                  </a:moveTo>
                  <a:cubicBezTo>
                    <a:pt x="513" y="847"/>
                    <a:pt x="513" y="847"/>
                    <a:pt x="514" y="847"/>
                  </a:cubicBezTo>
                  <a:cubicBezTo>
                    <a:pt x="584" y="853"/>
                    <a:pt x="657" y="837"/>
                    <a:pt x="722" y="805"/>
                  </a:cubicBezTo>
                  <a:cubicBezTo>
                    <a:pt x="697" y="814"/>
                    <a:pt x="672" y="821"/>
                    <a:pt x="647" y="826"/>
                  </a:cubicBezTo>
                  <a:cubicBezTo>
                    <a:pt x="626" y="832"/>
                    <a:pt x="605" y="837"/>
                    <a:pt x="583" y="841"/>
                  </a:cubicBezTo>
                  <a:cubicBezTo>
                    <a:pt x="559" y="845"/>
                    <a:pt x="535" y="847"/>
                    <a:pt x="512" y="847"/>
                  </a:cubicBezTo>
                  <a:close/>
                  <a:moveTo>
                    <a:pt x="485" y="844"/>
                  </a:moveTo>
                  <a:cubicBezTo>
                    <a:pt x="527" y="845"/>
                    <a:pt x="571" y="841"/>
                    <a:pt x="613" y="832"/>
                  </a:cubicBezTo>
                  <a:cubicBezTo>
                    <a:pt x="555" y="840"/>
                    <a:pt x="496" y="837"/>
                    <a:pt x="441" y="826"/>
                  </a:cubicBezTo>
                  <a:cubicBezTo>
                    <a:pt x="426" y="823"/>
                    <a:pt x="410" y="819"/>
                    <a:pt x="395" y="814"/>
                  </a:cubicBezTo>
                  <a:cubicBezTo>
                    <a:pt x="424" y="828"/>
                    <a:pt x="454" y="838"/>
                    <a:pt x="485" y="844"/>
                  </a:cubicBezTo>
                  <a:close/>
                  <a:moveTo>
                    <a:pt x="439" y="839"/>
                  </a:moveTo>
                  <a:cubicBezTo>
                    <a:pt x="448" y="841"/>
                    <a:pt x="457" y="842"/>
                    <a:pt x="466" y="843"/>
                  </a:cubicBezTo>
                  <a:cubicBezTo>
                    <a:pt x="435" y="835"/>
                    <a:pt x="405" y="824"/>
                    <a:pt x="377" y="808"/>
                  </a:cubicBezTo>
                  <a:cubicBezTo>
                    <a:pt x="366" y="803"/>
                    <a:pt x="354" y="798"/>
                    <a:pt x="343" y="792"/>
                  </a:cubicBezTo>
                  <a:cubicBezTo>
                    <a:pt x="335" y="789"/>
                    <a:pt x="326" y="785"/>
                    <a:pt x="318" y="781"/>
                  </a:cubicBezTo>
                  <a:cubicBezTo>
                    <a:pt x="350" y="806"/>
                    <a:pt x="386" y="825"/>
                    <a:pt x="427" y="837"/>
                  </a:cubicBezTo>
                  <a:cubicBezTo>
                    <a:pt x="431" y="838"/>
                    <a:pt x="435" y="839"/>
                    <a:pt x="439" y="839"/>
                  </a:cubicBezTo>
                  <a:close/>
                  <a:moveTo>
                    <a:pt x="136" y="621"/>
                  </a:moveTo>
                  <a:cubicBezTo>
                    <a:pt x="174" y="694"/>
                    <a:pt x="234" y="764"/>
                    <a:pt x="325" y="807"/>
                  </a:cubicBezTo>
                  <a:cubicBezTo>
                    <a:pt x="353" y="819"/>
                    <a:pt x="382" y="829"/>
                    <a:pt x="412" y="835"/>
                  </a:cubicBezTo>
                  <a:cubicBezTo>
                    <a:pt x="373" y="822"/>
                    <a:pt x="338" y="801"/>
                    <a:pt x="307" y="776"/>
                  </a:cubicBezTo>
                  <a:cubicBezTo>
                    <a:pt x="278" y="761"/>
                    <a:pt x="250" y="742"/>
                    <a:pt x="225" y="721"/>
                  </a:cubicBezTo>
                  <a:cubicBezTo>
                    <a:pt x="192" y="692"/>
                    <a:pt x="162" y="658"/>
                    <a:pt x="136" y="621"/>
                  </a:cubicBezTo>
                  <a:close/>
                  <a:moveTo>
                    <a:pt x="487" y="830"/>
                  </a:moveTo>
                  <a:cubicBezTo>
                    <a:pt x="538" y="837"/>
                    <a:pt x="592" y="835"/>
                    <a:pt x="644" y="824"/>
                  </a:cubicBezTo>
                  <a:cubicBezTo>
                    <a:pt x="699" y="808"/>
                    <a:pt x="752" y="784"/>
                    <a:pt x="797" y="750"/>
                  </a:cubicBezTo>
                  <a:cubicBezTo>
                    <a:pt x="756" y="774"/>
                    <a:pt x="710" y="793"/>
                    <a:pt x="662" y="805"/>
                  </a:cubicBezTo>
                  <a:cubicBezTo>
                    <a:pt x="649" y="808"/>
                    <a:pt x="637" y="811"/>
                    <a:pt x="624" y="813"/>
                  </a:cubicBezTo>
                  <a:cubicBezTo>
                    <a:pt x="579" y="826"/>
                    <a:pt x="532" y="833"/>
                    <a:pt x="487" y="830"/>
                  </a:cubicBezTo>
                  <a:close/>
                  <a:moveTo>
                    <a:pt x="441" y="823"/>
                  </a:moveTo>
                  <a:cubicBezTo>
                    <a:pt x="491" y="831"/>
                    <a:pt x="544" y="829"/>
                    <a:pt x="595" y="818"/>
                  </a:cubicBezTo>
                  <a:cubicBezTo>
                    <a:pt x="519" y="829"/>
                    <a:pt x="447" y="824"/>
                    <a:pt x="382" y="805"/>
                  </a:cubicBezTo>
                  <a:cubicBezTo>
                    <a:pt x="401" y="812"/>
                    <a:pt x="421" y="818"/>
                    <a:pt x="441" y="823"/>
                  </a:cubicBezTo>
                  <a:close/>
                  <a:moveTo>
                    <a:pt x="364" y="797"/>
                  </a:moveTo>
                  <a:cubicBezTo>
                    <a:pt x="442" y="823"/>
                    <a:pt x="531" y="828"/>
                    <a:pt x="624" y="810"/>
                  </a:cubicBezTo>
                  <a:cubicBezTo>
                    <a:pt x="686" y="792"/>
                    <a:pt x="744" y="759"/>
                    <a:pt x="789" y="714"/>
                  </a:cubicBezTo>
                  <a:cubicBezTo>
                    <a:pt x="811" y="692"/>
                    <a:pt x="829" y="669"/>
                    <a:pt x="844" y="645"/>
                  </a:cubicBezTo>
                  <a:cubicBezTo>
                    <a:pt x="797" y="682"/>
                    <a:pt x="747" y="709"/>
                    <a:pt x="708" y="727"/>
                  </a:cubicBezTo>
                  <a:cubicBezTo>
                    <a:pt x="577" y="788"/>
                    <a:pt x="439" y="788"/>
                    <a:pt x="337" y="728"/>
                  </a:cubicBezTo>
                  <a:cubicBezTo>
                    <a:pt x="227" y="663"/>
                    <a:pt x="174" y="547"/>
                    <a:pt x="156" y="427"/>
                  </a:cubicBezTo>
                  <a:cubicBezTo>
                    <a:pt x="163" y="512"/>
                    <a:pt x="192" y="597"/>
                    <a:pt x="239" y="670"/>
                  </a:cubicBezTo>
                  <a:cubicBezTo>
                    <a:pt x="273" y="724"/>
                    <a:pt x="316" y="767"/>
                    <a:pt x="364" y="797"/>
                  </a:cubicBezTo>
                  <a:close/>
                  <a:moveTo>
                    <a:pt x="818" y="738"/>
                  </a:moveTo>
                  <a:cubicBezTo>
                    <a:pt x="778" y="771"/>
                    <a:pt x="730" y="797"/>
                    <a:pt x="678" y="816"/>
                  </a:cubicBezTo>
                  <a:cubicBezTo>
                    <a:pt x="701" y="810"/>
                    <a:pt x="723" y="802"/>
                    <a:pt x="744" y="793"/>
                  </a:cubicBezTo>
                  <a:cubicBezTo>
                    <a:pt x="771" y="777"/>
                    <a:pt x="797" y="758"/>
                    <a:pt x="820" y="736"/>
                  </a:cubicBezTo>
                  <a:cubicBezTo>
                    <a:pt x="820" y="737"/>
                    <a:pt x="819" y="737"/>
                    <a:pt x="818" y="738"/>
                  </a:cubicBezTo>
                  <a:close/>
                  <a:moveTo>
                    <a:pt x="850" y="640"/>
                  </a:moveTo>
                  <a:cubicBezTo>
                    <a:pt x="834" y="667"/>
                    <a:pt x="814" y="692"/>
                    <a:pt x="791" y="715"/>
                  </a:cubicBezTo>
                  <a:cubicBezTo>
                    <a:pt x="752" y="755"/>
                    <a:pt x="701" y="786"/>
                    <a:pt x="647" y="805"/>
                  </a:cubicBezTo>
                  <a:cubicBezTo>
                    <a:pt x="652" y="804"/>
                    <a:pt x="657" y="803"/>
                    <a:pt x="661" y="802"/>
                  </a:cubicBezTo>
                  <a:cubicBezTo>
                    <a:pt x="712" y="789"/>
                    <a:pt x="767" y="767"/>
                    <a:pt x="816" y="735"/>
                  </a:cubicBezTo>
                  <a:cubicBezTo>
                    <a:pt x="817" y="735"/>
                    <a:pt x="818" y="734"/>
                    <a:pt x="819" y="733"/>
                  </a:cubicBezTo>
                  <a:cubicBezTo>
                    <a:pt x="832" y="723"/>
                    <a:pt x="844" y="712"/>
                    <a:pt x="854" y="700"/>
                  </a:cubicBezTo>
                  <a:cubicBezTo>
                    <a:pt x="864" y="689"/>
                    <a:pt x="873" y="677"/>
                    <a:pt x="881" y="665"/>
                  </a:cubicBezTo>
                  <a:cubicBezTo>
                    <a:pt x="886" y="658"/>
                    <a:pt x="890" y="650"/>
                    <a:pt x="894" y="643"/>
                  </a:cubicBezTo>
                  <a:cubicBezTo>
                    <a:pt x="905" y="620"/>
                    <a:pt x="914" y="596"/>
                    <a:pt x="919" y="571"/>
                  </a:cubicBezTo>
                  <a:cubicBezTo>
                    <a:pt x="899" y="596"/>
                    <a:pt x="875" y="620"/>
                    <a:pt x="850" y="640"/>
                  </a:cubicBezTo>
                  <a:close/>
                  <a:moveTo>
                    <a:pt x="351" y="792"/>
                  </a:moveTo>
                  <a:cubicBezTo>
                    <a:pt x="352" y="792"/>
                    <a:pt x="353" y="793"/>
                    <a:pt x="354" y="793"/>
                  </a:cubicBezTo>
                  <a:cubicBezTo>
                    <a:pt x="309" y="763"/>
                    <a:pt x="269" y="722"/>
                    <a:pt x="236" y="671"/>
                  </a:cubicBezTo>
                  <a:cubicBezTo>
                    <a:pt x="181" y="586"/>
                    <a:pt x="152" y="484"/>
                    <a:pt x="151" y="386"/>
                  </a:cubicBezTo>
                  <a:cubicBezTo>
                    <a:pt x="150" y="367"/>
                    <a:pt x="149" y="348"/>
                    <a:pt x="149" y="328"/>
                  </a:cubicBezTo>
                  <a:cubicBezTo>
                    <a:pt x="138" y="406"/>
                    <a:pt x="144" y="490"/>
                    <a:pt x="170" y="566"/>
                  </a:cubicBezTo>
                  <a:cubicBezTo>
                    <a:pt x="188" y="622"/>
                    <a:pt x="222" y="686"/>
                    <a:pt x="271" y="738"/>
                  </a:cubicBezTo>
                  <a:cubicBezTo>
                    <a:pt x="289" y="754"/>
                    <a:pt x="307" y="767"/>
                    <a:pt x="326" y="779"/>
                  </a:cubicBezTo>
                  <a:cubicBezTo>
                    <a:pt x="334" y="784"/>
                    <a:pt x="342" y="788"/>
                    <a:pt x="351" y="792"/>
                  </a:cubicBezTo>
                  <a:close/>
                  <a:moveTo>
                    <a:pt x="308" y="773"/>
                  </a:moveTo>
                  <a:cubicBezTo>
                    <a:pt x="313" y="776"/>
                    <a:pt x="318" y="778"/>
                    <a:pt x="323" y="781"/>
                  </a:cubicBezTo>
                  <a:cubicBezTo>
                    <a:pt x="314" y="776"/>
                    <a:pt x="306" y="770"/>
                    <a:pt x="298" y="764"/>
                  </a:cubicBezTo>
                  <a:cubicBezTo>
                    <a:pt x="301" y="767"/>
                    <a:pt x="305" y="770"/>
                    <a:pt x="308" y="773"/>
                  </a:cubicBezTo>
                  <a:close/>
                  <a:moveTo>
                    <a:pt x="846" y="718"/>
                  </a:moveTo>
                  <a:cubicBezTo>
                    <a:pt x="839" y="726"/>
                    <a:pt x="832" y="733"/>
                    <a:pt x="824" y="740"/>
                  </a:cubicBezTo>
                  <a:cubicBezTo>
                    <a:pt x="811" y="752"/>
                    <a:pt x="797" y="763"/>
                    <a:pt x="782" y="773"/>
                  </a:cubicBezTo>
                  <a:cubicBezTo>
                    <a:pt x="826" y="749"/>
                    <a:pt x="861" y="718"/>
                    <a:pt x="888" y="683"/>
                  </a:cubicBezTo>
                  <a:cubicBezTo>
                    <a:pt x="882" y="688"/>
                    <a:pt x="877" y="693"/>
                    <a:pt x="871" y="698"/>
                  </a:cubicBezTo>
                  <a:cubicBezTo>
                    <a:pt x="863" y="705"/>
                    <a:pt x="854" y="712"/>
                    <a:pt x="846" y="718"/>
                  </a:cubicBezTo>
                  <a:close/>
                  <a:moveTo>
                    <a:pt x="154" y="386"/>
                  </a:moveTo>
                  <a:cubicBezTo>
                    <a:pt x="165" y="519"/>
                    <a:pt x="217" y="654"/>
                    <a:pt x="339" y="726"/>
                  </a:cubicBezTo>
                  <a:cubicBezTo>
                    <a:pt x="440" y="785"/>
                    <a:pt x="577" y="785"/>
                    <a:pt x="707" y="725"/>
                  </a:cubicBezTo>
                  <a:cubicBezTo>
                    <a:pt x="747" y="706"/>
                    <a:pt x="800" y="677"/>
                    <a:pt x="848" y="638"/>
                  </a:cubicBezTo>
                  <a:cubicBezTo>
                    <a:pt x="905" y="543"/>
                    <a:pt x="915" y="428"/>
                    <a:pt x="873" y="317"/>
                  </a:cubicBezTo>
                  <a:cubicBezTo>
                    <a:pt x="871" y="313"/>
                    <a:pt x="870" y="309"/>
                    <a:pt x="868" y="306"/>
                  </a:cubicBezTo>
                  <a:cubicBezTo>
                    <a:pt x="810" y="211"/>
                    <a:pt x="709" y="137"/>
                    <a:pt x="585" y="102"/>
                  </a:cubicBezTo>
                  <a:cubicBezTo>
                    <a:pt x="495" y="76"/>
                    <a:pt x="404" y="67"/>
                    <a:pt x="322" y="76"/>
                  </a:cubicBezTo>
                  <a:cubicBezTo>
                    <a:pt x="289" y="92"/>
                    <a:pt x="260" y="112"/>
                    <a:pt x="236" y="135"/>
                  </a:cubicBezTo>
                  <a:cubicBezTo>
                    <a:pt x="211" y="164"/>
                    <a:pt x="191" y="198"/>
                    <a:pt x="178" y="235"/>
                  </a:cubicBezTo>
                  <a:cubicBezTo>
                    <a:pt x="161" y="282"/>
                    <a:pt x="153" y="334"/>
                    <a:pt x="154" y="386"/>
                  </a:cubicBezTo>
                  <a:close/>
                  <a:moveTo>
                    <a:pt x="126" y="601"/>
                  </a:moveTo>
                  <a:cubicBezTo>
                    <a:pt x="154" y="645"/>
                    <a:pt x="188" y="686"/>
                    <a:pt x="227" y="719"/>
                  </a:cubicBezTo>
                  <a:cubicBezTo>
                    <a:pt x="249" y="738"/>
                    <a:pt x="272" y="754"/>
                    <a:pt x="298" y="768"/>
                  </a:cubicBezTo>
                  <a:cubicBezTo>
                    <a:pt x="291" y="762"/>
                    <a:pt x="284" y="756"/>
                    <a:pt x="278" y="749"/>
                  </a:cubicBezTo>
                  <a:cubicBezTo>
                    <a:pt x="228" y="708"/>
                    <a:pt x="187" y="655"/>
                    <a:pt x="158" y="593"/>
                  </a:cubicBezTo>
                  <a:cubicBezTo>
                    <a:pt x="148" y="571"/>
                    <a:pt x="138" y="549"/>
                    <a:pt x="130" y="526"/>
                  </a:cubicBezTo>
                  <a:cubicBezTo>
                    <a:pt x="81" y="388"/>
                    <a:pt x="88" y="245"/>
                    <a:pt x="149" y="145"/>
                  </a:cubicBezTo>
                  <a:cubicBezTo>
                    <a:pt x="155" y="136"/>
                    <a:pt x="160" y="128"/>
                    <a:pt x="167" y="120"/>
                  </a:cubicBezTo>
                  <a:cubicBezTo>
                    <a:pt x="159" y="127"/>
                    <a:pt x="151" y="134"/>
                    <a:pt x="143" y="142"/>
                  </a:cubicBezTo>
                  <a:cubicBezTo>
                    <a:pt x="62" y="225"/>
                    <a:pt x="59" y="368"/>
                    <a:pt x="83" y="474"/>
                  </a:cubicBezTo>
                  <a:cubicBezTo>
                    <a:pt x="91" y="509"/>
                    <a:pt x="102" y="546"/>
                    <a:pt x="119" y="584"/>
                  </a:cubicBezTo>
                  <a:cubicBezTo>
                    <a:pt x="120" y="586"/>
                    <a:pt x="122" y="588"/>
                    <a:pt x="124" y="589"/>
                  </a:cubicBezTo>
                  <a:cubicBezTo>
                    <a:pt x="122" y="591"/>
                    <a:pt x="122" y="591"/>
                    <a:pt x="122" y="591"/>
                  </a:cubicBezTo>
                  <a:cubicBezTo>
                    <a:pt x="122" y="591"/>
                    <a:pt x="122" y="591"/>
                    <a:pt x="122" y="591"/>
                  </a:cubicBezTo>
                  <a:cubicBezTo>
                    <a:pt x="123" y="594"/>
                    <a:pt x="125" y="598"/>
                    <a:pt x="126" y="601"/>
                  </a:cubicBezTo>
                  <a:close/>
                  <a:moveTo>
                    <a:pt x="833" y="728"/>
                  </a:moveTo>
                  <a:cubicBezTo>
                    <a:pt x="829" y="732"/>
                    <a:pt x="825" y="736"/>
                    <a:pt x="820" y="740"/>
                  </a:cubicBezTo>
                  <a:cubicBezTo>
                    <a:pt x="821" y="739"/>
                    <a:pt x="822" y="738"/>
                    <a:pt x="822" y="738"/>
                  </a:cubicBezTo>
                  <a:cubicBezTo>
                    <a:pt x="826" y="734"/>
                    <a:pt x="830" y="731"/>
                    <a:pt x="833" y="727"/>
                  </a:cubicBezTo>
                  <a:cubicBezTo>
                    <a:pt x="833" y="727"/>
                    <a:pt x="833" y="728"/>
                    <a:pt x="833" y="728"/>
                  </a:cubicBezTo>
                  <a:close/>
                  <a:moveTo>
                    <a:pt x="161" y="592"/>
                  </a:moveTo>
                  <a:cubicBezTo>
                    <a:pt x="185" y="640"/>
                    <a:pt x="216" y="683"/>
                    <a:pt x="251" y="719"/>
                  </a:cubicBezTo>
                  <a:cubicBezTo>
                    <a:pt x="211" y="670"/>
                    <a:pt x="183" y="615"/>
                    <a:pt x="167" y="567"/>
                  </a:cubicBezTo>
                  <a:cubicBezTo>
                    <a:pt x="140" y="485"/>
                    <a:pt x="134" y="394"/>
                    <a:pt x="149" y="310"/>
                  </a:cubicBezTo>
                  <a:cubicBezTo>
                    <a:pt x="150" y="275"/>
                    <a:pt x="154" y="240"/>
                    <a:pt x="159" y="208"/>
                  </a:cubicBezTo>
                  <a:cubicBezTo>
                    <a:pt x="165" y="177"/>
                    <a:pt x="172" y="146"/>
                    <a:pt x="185" y="117"/>
                  </a:cubicBezTo>
                  <a:cubicBezTo>
                    <a:pt x="106" y="205"/>
                    <a:pt x="106" y="336"/>
                    <a:pt x="110" y="392"/>
                  </a:cubicBezTo>
                  <a:cubicBezTo>
                    <a:pt x="116" y="465"/>
                    <a:pt x="133" y="532"/>
                    <a:pt x="161" y="592"/>
                  </a:cubicBezTo>
                  <a:close/>
                  <a:moveTo>
                    <a:pt x="853" y="706"/>
                  </a:moveTo>
                  <a:cubicBezTo>
                    <a:pt x="850" y="710"/>
                    <a:pt x="846" y="714"/>
                    <a:pt x="843" y="717"/>
                  </a:cubicBezTo>
                  <a:cubicBezTo>
                    <a:pt x="843" y="717"/>
                    <a:pt x="843" y="717"/>
                    <a:pt x="843" y="717"/>
                  </a:cubicBezTo>
                  <a:cubicBezTo>
                    <a:pt x="847" y="713"/>
                    <a:pt x="850" y="710"/>
                    <a:pt x="853" y="706"/>
                  </a:cubicBezTo>
                  <a:close/>
                  <a:moveTo>
                    <a:pt x="878" y="677"/>
                  </a:moveTo>
                  <a:cubicBezTo>
                    <a:pt x="871" y="688"/>
                    <a:pt x="863" y="698"/>
                    <a:pt x="854" y="708"/>
                  </a:cubicBezTo>
                  <a:cubicBezTo>
                    <a:pt x="869" y="697"/>
                    <a:pt x="883" y="685"/>
                    <a:pt x="896" y="671"/>
                  </a:cubicBezTo>
                  <a:cubicBezTo>
                    <a:pt x="924" y="630"/>
                    <a:pt x="940" y="583"/>
                    <a:pt x="945" y="531"/>
                  </a:cubicBezTo>
                  <a:cubicBezTo>
                    <a:pt x="945" y="531"/>
                    <a:pt x="944" y="532"/>
                    <a:pt x="944" y="533"/>
                  </a:cubicBezTo>
                  <a:cubicBezTo>
                    <a:pt x="941" y="551"/>
                    <a:pt x="936" y="568"/>
                    <a:pt x="929" y="586"/>
                  </a:cubicBezTo>
                  <a:cubicBezTo>
                    <a:pt x="918" y="618"/>
                    <a:pt x="900" y="648"/>
                    <a:pt x="878" y="677"/>
                  </a:cubicBezTo>
                  <a:close/>
                  <a:moveTo>
                    <a:pt x="948" y="525"/>
                  </a:moveTo>
                  <a:cubicBezTo>
                    <a:pt x="945" y="575"/>
                    <a:pt x="930" y="620"/>
                    <a:pt x="905" y="661"/>
                  </a:cubicBezTo>
                  <a:cubicBezTo>
                    <a:pt x="945" y="617"/>
                    <a:pt x="975" y="563"/>
                    <a:pt x="989" y="498"/>
                  </a:cubicBezTo>
                  <a:cubicBezTo>
                    <a:pt x="1017" y="361"/>
                    <a:pt x="960" y="214"/>
                    <a:pt x="841" y="115"/>
                  </a:cubicBezTo>
                  <a:cubicBezTo>
                    <a:pt x="759" y="46"/>
                    <a:pt x="642" y="9"/>
                    <a:pt x="526" y="12"/>
                  </a:cubicBezTo>
                  <a:cubicBezTo>
                    <a:pt x="563" y="18"/>
                    <a:pt x="601" y="28"/>
                    <a:pt x="637" y="43"/>
                  </a:cubicBezTo>
                  <a:cubicBezTo>
                    <a:pt x="724" y="61"/>
                    <a:pt x="805" y="100"/>
                    <a:pt x="866" y="155"/>
                  </a:cubicBezTo>
                  <a:cubicBezTo>
                    <a:pt x="947" y="229"/>
                    <a:pt x="985" y="326"/>
                    <a:pt x="975" y="434"/>
                  </a:cubicBezTo>
                  <a:cubicBezTo>
                    <a:pt x="972" y="467"/>
                    <a:pt x="962" y="497"/>
                    <a:pt x="948" y="525"/>
                  </a:cubicBezTo>
                  <a:close/>
                  <a:moveTo>
                    <a:pt x="896" y="644"/>
                  </a:moveTo>
                  <a:cubicBezTo>
                    <a:pt x="895" y="648"/>
                    <a:pt x="893" y="652"/>
                    <a:pt x="890" y="656"/>
                  </a:cubicBezTo>
                  <a:cubicBezTo>
                    <a:pt x="915" y="620"/>
                    <a:pt x="932" y="580"/>
                    <a:pt x="940" y="539"/>
                  </a:cubicBezTo>
                  <a:cubicBezTo>
                    <a:pt x="938" y="543"/>
                    <a:pt x="935" y="548"/>
                    <a:pt x="932" y="552"/>
                  </a:cubicBezTo>
                  <a:cubicBezTo>
                    <a:pt x="925" y="584"/>
                    <a:pt x="913" y="615"/>
                    <a:pt x="896" y="644"/>
                  </a:cubicBezTo>
                  <a:close/>
                  <a:moveTo>
                    <a:pt x="877" y="320"/>
                  </a:moveTo>
                  <a:cubicBezTo>
                    <a:pt x="902" y="389"/>
                    <a:pt x="908" y="461"/>
                    <a:pt x="894" y="529"/>
                  </a:cubicBezTo>
                  <a:cubicBezTo>
                    <a:pt x="887" y="565"/>
                    <a:pt x="873" y="600"/>
                    <a:pt x="854" y="633"/>
                  </a:cubicBezTo>
                  <a:cubicBezTo>
                    <a:pt x="878" y="613"/>
                    <a:pt x="901" y="590"/>
                    <a:pt x="920" y="565"/>
                  </a:cubicBezTo>
                  <a:cubicBezTo>
                    <a:pt x="931" y="505"/>
                    <a:pt x="926" y="442"/>
                    <a:pt x="903" y="377"/>
                  </a:cubicBezTo>
                  <a:cubicBezTo>
                    <a:pt x="896" y="358"/>
                    <a:pt x="887" y="339"/>
                    <a:pt x="877" y="320"/>
                  </a:cubicBezTo>
                  <a:close/>
                  <a:moveTo>
                    <a:pt x="923" y="566"/>
                  </a:moveTo>
                  <a:cubicBezTo>
                    <a:pt x="920" y="579"/>
                    <a:pt x="917" y="592"/>
                    <a:pt x="912" y="605"/>
                  </a:cubicBezTo>
                  <a:cubicBezTo>
                    <a:pt x="919" y="590"/>
                    <a:pt x="924" y="574"/>
                    <a:pt x="928" y="558"/>
                  </a:cubicBezTo>
                  <a:cubicBezTo>
                    <a:pt x="926" y="561"/>
                    <a:pt x="924" y="563"/>
                    <a:pt x="923" y="566"/>
                  </a:cubicBezTo>
                  <a:close/>
                  <a:moveTo>
                    <a:pt x="112" y="578"/>
                  </a:moveTo>
                  <a:cubicBezTo>
                    <a:pt x="113" y="578"/>
                    <a:pt x="113" y="579"/>
                    <a:pt x="114" y="579"/>
                  </a:cubicBezTo>
                  <a:cubicBezTo>
                    <a:pt x="99" y="543"/>
                    <a:pt x="88" y="507"/>
                    <a:pt x="81" y="475"/>
                  </a:cubicBezTo>
                  <a:cubicBezTo>
                    <a:pt x="67" y="415"/>
                    <a:pt x="64" y="353"/>
                    <a:pt x="71" y="299"/>
                  </a:cubicBezTo>
                  <a:cubicBezTo>
                    <a:pt x="80" y="232"/>
                    <a:pt x="103" y="179"/>
                    <a:pt x="141" y="140"/>
                  </a:cubicBezTo>
                  <a:cubicBezTo>
                    <a:pt x="149" y="132"/>
                    <a:pt x="157" y="125"/>
                    <a:pt x="165" y="118"/>
                  </a:cubicBezTo>
                  <a:cubicBezTo>
                    <a:pt x="75" y="162"/>
                    <a:pt x="33" y="250"/>
                    <a:pt x="45" y="375"/>
                  </a:cubicBezTo>
                  <a:cubicBezTo>
                    <a:pt x="52" y="443"/>
                    <a:pt x="76" y="514"/>
                    <a:pt x="112" y="578"/>
                  </a:cubicBezTo>
                  <a:close/>
                  <a:moveTo>
                    <a:pt x="304" y="17"/>
                  </a:moveTo>
                  <a:cubicBezTo>
                    <a:pt x="288" y="19"/>
                    <a:pt x="272" y="22"/>
                    <a:pt x="257" y="25"/>
                  </a:cubicBezTo>
                  <a:cubicBezTo>
                    <a:pt x="160" y="48"/>
                    <a:pt x="39" y="107"/>
                    <a:pt x="16" y="259"/>
                  </a:cubicBezTo>
                  <a:cubicBezTo>
                    <a:pt x="0" y="368"/>
                    <a:pt x="35" y="489"/>
                    <a:pt x="104" y="569"/>
                  </a:cubicBezTo>
                  <a:cubicBezTo>
                    <a:pt x="71" y="507"/>
                    <a:pt x="49" y="440"/>
                    <a:pt x="43" y="375"/>
                  </a:cubicBezTo>
                  <a:cubicBezTo>
                    <a:pt x="37" y="316"/>
                    <a:pt x="43" y="265"/>
                    <a:pt x="61" y="223"/>
                  </a:cubicBezTo>
                  <a:cubicBezTo>
                    <a:pt x="81" y="175"/>
                    <a:pt x="116" y="138"/>
                    <a:pt x="165" y="115"/>
                  </a:cubicBezTo>
                  <a:cubicBezTo>
                    <a:pt x="168" y="114"/>
                    <a:pt x="171" y="112"/>
                    <a:pt x="173" y="111"/>
                  </a:cubicBezTo>
                  <a:cubicBezTo>
                    <a:pt x="174" y="111"/>
                    <a:pt x="175" y="110"/>
                    <a:pt x="176" y="109"/>
                  </a:cubicBezTo>
                  <a:cubicBezTo>
                    <a:pt x="186" y="97"/>
                    <a:pt x="198" y="86"/>
                    <a:pt x="211" y="76"/>
                  </a:cubicBezTo>
                  <a:cubicBezTo>
                    <a:pt x="223" y="61"/>
                    <a:pt x="238" y="48"/>
                    <a:pt x="256" y="38"/>
                  </a:cubicBezTo>
                  <a:cubicBezTo>
                    <a:pt x="272" y="29"/>
                    <a:pt x="288" y="22"/>
                    <a:pt x="304" y="17"/>
                  </a:cubicBezTo>
                  <a:close/>
                  <a:moveTo>
                    <a:pt x="870" y="303"/>
                  </a:moveTo>
                  <a:cubicBezTo>
                    <a:pt x="884" y="326"/>
                    <a:pt x="896" y="351"/>
                    <a:pt x="905" y="376"/>
                  </a:cubicBezTo>
                  <a:cubicBezTo>
                    <a:pt x="928" y="439"/>
                    <a:pt x="934" y="501"/>
                    <a:pt x="924" y="559"/>
                  </a:cubicBezTo>
                  <a:cubicBezTo>
                    <a:pt x="926" y="557"/>
                    <a:pt x="928" y="554"/>
                    <a:pt x="930" y="550"/>
                  </a:cubicBezTo>
                  <a:cubicBezTo>
                    <a:pt x="939" y="512"/>
                    <a:pt x="942" y="472"/>
                    <a:pt x="938" y="432"/>
                  </a:cubicBezTo>
                  <a:cubicBezTo>
                    <a:pt x="916" y="332"/>
                    <a:pt x="853" y="242"/>
                    <a:pt x="785" y="178"/>
                  </a:cubicBezTo>
                  <a:cubicBezTo>
                    <a:pt x="822" y="215"/>
                    <a:pt x="851" y="258"/>
                    <a:pt x="870" y="303"/>
                  </a:cubicBezTo>
                  <a:close/>
                  <a:moveTo>
                    <a:pt x="942" y="453"/>
                  </a:moveTo>
                  <a:cubicBezTo>
                    <a:pt x="943" y="484"/>
                    <a:pt x="940" y="514"/>
                    <a:pt x="934" y="544"/>
                  </a:cubicBezTo>
                  <a:cubicBezTo>
                    <a:pt x="937" y="540"/>
                    <a:pt x="939" y="536"/>
                    <a:pt x="942" y="531"/>
                  </a:cubicBezTo>
                  <a:cubicBezTo>
                    <a:pt x="944" y="518"/>
                    <a:pt x="945" y="505"/>
                    <a:pt x="946" y="491"/>
                  </a:cubicBezTo>
                  <a:cubicBezTo>
                    <a:pt x="945" y="479"/>
                    <a:pt x="944" y="466"/>
                    <a:pt x="942" y="453"/>
                  </a:cubicBezTo>
                  <a:close/>
                  <a:moveTo>
                    <a:pt x="945" y="523"/>
                  </a:moveTo>
                  <a:cubicBezTo>
                    <a:pt x="945" y="524"/>
                    <a:pt x="945" y="524"/>
                    <a:pt x="945" y="524"/>
                  </a:cubicBezTo>
                  <a:cubicBezTo>
                    <a:pt x="945" y="524"/>
                    <a:pt x="945" y="524"/>
                    <a:pt x="945" y="524"/>
                  </a:cubicBezTo>
                  <a:cubicBezTo>
                    <a:pt x="945" y="524"/>
                    <a:pt x="945" y="523"/>
                    <a:pt x="945" y="523"/>
                  </a:cubicBezTo>
                  <a:close/>
                  <a:moveTo>
                    <a:pt x="176" y="113"/>
                  </a:moveTo>
                  <a:cubicBezTo>
                    <a:pt x="167" y="123"/>
                    <a:pt x="159" y="135"/>
                    <a:pt x="152" y="147"/>
                  </a:cubicBezTo>
                  <a:cubicBezTo>
                    <a:pt x="91" y="245"/>
                    <a:pt x="84" y="385"/>
                    <a:pt x="131" y="521"/>
                  </a:cubicBezTo>
                  <a:cubicBezTo>
                    <a:pt x="119" y="480"/>
                    <a:pt x="111" y="437"/>
                    <a:pt x="107" y="392"/>
                  </a:cubicBezTo>
                  <a:cubicBezTo>
                    <a:pt x="103" y="334"/>
                    <a:pt x="103" y="197"/>
                    <a:pt x="189" y="109"/>
                  </a:cubicBezTo>
                  <a:cubicBezTo>
                    <a:pt x="190" y="108"/>
                    <a:pt x="190" y="108"/>
                    <a:pt x="190" y="107"/>
                  </a:cubicBezTo>
                  <a:cubicBezTo>
                    <a:pt x="186" y="109"/>
                    <a:pt x="181" y="111"/>
                    <a:pt x="176" y="113"/>
                  </a:cubicBezTo>
                  <a:close/>
                  <a:moveTo>
                    <a:pt x="948" y="491"/>
                  </a:moveTo>
                  <a:cubicBezTo>
                    <a:pt x="949" y="497"/>
                    <a:pt x="949" y="503"/>
                    <a:pt x="949" y="510"/>
                  </a:cubicBezTo>
                  <a:cubicBezTo>
                    <a:pt x="949" y="512"/>
                    <a:pt x="948" y="515"/>
                    <a:pt x="948" y="518"/>
                  </a:cubicBezTo>
                  <a:cubicBezTo>
                    <a:pt x="961" y="492"/>
                    <a:pt x="969" y="464"/>
                    <a:pt x="972" y="434"/>
                  </a:cubicBezTo>
                  <a:cubicBezTo>
                    <a:pt x="982" y="326"/>
                    <a:pt x="945" y="231"/>
                    <a:pt x="864" y="157"/>
                  </a:cubicBezTo>
                  <a:cubicBezTo>
                    <a:pt x="807" y="106"/>
                    <a:pt x="732" y="68"/>
                    <a:pt x="651" y="49"/>
                  </a:cubicBezTo>
                  <a:cubicBezTo>
                    <a:pt x="673" y="59"/>
                    <a:pt x="694" y="70"/>
                    <a:pt x="715" y="82"/>
                  </a:cubicBezTo>
                  <a:cubicBezTo>
                    <a:pt x="784" y="125"/>
                    <a:pt x="842" y="183"/>
                    <a:pt x="882" y="250"/>
                  </a:cubicBezTo>
                  <a:cubicBezTo>
                    <a:pt x="901" y="282"/>
                    <a:pt x="915" y="316"/>
                    <a:pt x="925" y="350"/>
                  </a:cubicBezTo>
                  <a:cubicBezTo>
                    <a:pt x="930" y="362"/>
                    <a:pt x="934" y="376"/>
                    <a:pt x="937" y="389"/>
                  </a:cubicBezTo>
                  <a:cubicBezTo>
                    <a:pt x="946" y="423"/>
                    <a:pt x="950" y="457"/>
                    <a:pt x="948" y="491"/>
                  </a:cubicBezTo>
                  <a:close/>
                  <a:moveTo>
                    <a:pt x="941" y="432"/>
                  </a:moveTo>
                  <a:cubicBezTo>
                    <a:pt x="943" y="441"/>
                    <a:pt x="944" y="449"/>
                    <a:pt x="945" y="458"/>
                  </a:cubicBezTo>
                  <a:cubicBezTo>
                    <a:pt x="944" y="438"/>
                    <a:pt x="941" y="418"/>
                    <a:pt x="936" y="397"/>
                  </a:cubicBezTo>
                  <a:cubicBezTo>
                    <a:pt x="938" y="409"/>
                    <a:pt x="940" y="421"/>
                    <a:pt x="941" y="432"/>
                  </a:cubicBezTo>
                  <a:close/>
                  <a:moveTo>
                    <a:pt x="541" y="34"/>
                  </a:moveTo>
                  <a:cubicBezTo>
                    <a:pt x="609" y="54"/>
                    <a:pt x="674" y="86"/>
                    <a:pt x="732" y="129"/>
                  </a:cubicBezTo>
                  <a:cubicBezTo>
                    <a:pt x="792" y="174"/>
                    <a:pt x="847" y="233"/>
                    <a:pt x="885" y="295"/>
                  </a:cubicBezTo>
                  <a:cubicBezTo>
                    <a:pt x="908" y="334"/>
                    <a:pt x="925" y="373"/>
                    <a:pt x="936" y="412"/>
                  </a:cubicBezTo>
                  <a:cubicBezTo>
                    <a:pt x="933" y="391"/>
                    <a:pt x="929" y="370"/>
                    <a:pt x="922" y="349"/>
                  </a:cubicBezTo>
                  <a:cubicBezTo>
                    <a:pt x="874" y="210"/>
                    <a:pt x="766" y="101"/>
                    <a:pt x="623" y="48"/>
                  </a:cubicBezTo>
                  <a:cubicBezTo>
                    <a:pt x="613" y="44"/>
                    <a:pt x="603" y="41"/>
                    <a:pt x="593" y="38"/>
                  </a:cubicBezTo>
                  <a:cubicBezTo>
                    <a:pt x="576" y="36"/>
                    <a:pt x="558" y="34"/>
                    <a:pt x="541" y="34"/>
                  </a:cubicBezTo>
                  <a:close/>
                  <a:moveTo>
                    <a:pt x="152" y="310"/>
                  </a:moveTo>
                  <a:cubicBezTo>
                    <a:pt x="151" y="325"/>
                    <a:pt x="151" y="339"/>
                    <a:pt x="152" y="353"/>
                  </a:cubicBezTo>
                  <a:cubicBezTo>
                    <a:pt x="154" y="312"/>
                    <a:pt x="162" y="272"/>
                    <a:pt x="175" y="234"/>
                  </a:cubicBezTo>
                  <a:cubicBezTo>
                    <a:pt x="184" y="209"/>
                    <a:pt x="196" y="185"/>
                    <a:pt x="211" y="164"/>
                  </a:cubicBezTo>
                  <a:cubicBezTo>
                    <a:pt x="198" y="181"/>
                    <a:pt x="187" y="199"/>
                    <a:pt x="179" y="219"/>
                  </a:cubicBezTo>
                  <a:cubicBezTo>
                    <a:pt x="167" y="248"/>
                    <a:pt x="158" y="279"/>
                    <a:pt x="152" y="310"/>
                  </a:cubicBezTo>
                  <a:close/>
                  <a:moveTo>
                    <a:pt x="191" y="110"/>
                  </a:moveTo>
                  <a:cubicBezTo>
                    <a:pt x="176" y="141"/>
                    <a:pt x="168" y="175"/>
                    <a:pt x="162" y="209"/>
                  </a:cubicBezTo>
                  <a:cubicBezTo>
                    <a:pt x="157" y="236"/>
                    <a:pt x="154" y="264"/>
                    <a:pt x="153" y="293"/>
                  </a:cubicBezTo>
                  <a:cubicBezTo>
                    <a:pt x="158" y="267"/>
                    <a:pt x="166" y="242"/>
                    <a:pt x="176" y="218"/>
                  </a:cubicBezTo>
                  <a:cubicBezTo>
                    <a:pt x="190" y="185"/>
                    <a:pt x="210" y="156"/>
                    <a:pt x="236" y="131"/>
                  </a:cubicBezTo>
                  <a:cubicBezTo>
                    <a:pt x="254" y="111"/>
                    <a:pt x="273" y="94"/>
                    <a:pt x="295" y="79"/>
                  </a:cubicBezTo>
                  <a:cubicBezTo>
                    <a:pt x="261" y="84"/>
                    <a:pt x="228" y="93"/>
                    <a:pt x="198" y="104"/>
                  </a:cubicBezTo>
                  <a:cubicBezTo>
                    <a:pt x="196" y="106"/>
                    <a:pt x="194" y="108"/>
                    <a:pt x="191" y="110"/>
                  </a:cubicBezTo>
                  <a:close/>
                  <a:moveTo>
                    <a:pt x="384" y="70"/>
                  </a:moveTo>
                  <a:cubicBezTo>
                    <a:pt x="449" y="70"/>
                    <a:pt x="517" y="80"/>
                    <a:pt x="586" y="99"/>
                  </a:cubicBezTo>
                  <a:cubicBezTo>
                    <a:pt x="658" y="120"/>
                    <a:pt x="725" y="155"/>
                    <a:pt x="779" y="200"/>
                  </a:cubicBezTo>
                  <a:cubicBezTo>
                    <a:pt x="811" y="226"/>
                    <a:pt x="838" y="256"/>
                    <a:pt x="860" y="288"/>
                  </a:cubicBezTo>
                  <a:cubicBezTo>
                    <a:pt x="802" y="168"/>
                    <a:pt x="674" y="73"/>
                    <a:pt x="525" y="42"/>
                  </a:cubicBezTo>
                  <a:cubicBezTo>
                    <a:pt x="511" y="39"/>
                    <a:pt x="496" y="37"/>
                    <a:pt x="482" y="35"/>
                  </a:cubicBezTo>
                  <a:cubicBezTo>
                    <a:pt x="463" y="36"/>
                    <a:pt x="444" y="39"/>
                    <a:pt x="426" y="42"/>
                  </a:cubicBezTo>
                  <a:cubicBezTo>
                    <a:pt x="391" y="49"/>
                    <a:pt x="359" y="59"/>
                    <a:pt x="329" y="72"/>
                  </a:cubicBezTo>
                  <a:cubicBezTo>
                    <a:pt x="347" y="71"/>
                    <a:pt x="365" y="70"/>
                    <a:pt x="384" y="70"/>
                  </a:cubicBezTo>
                  <a:close/>
                  <a:moveTo>
                    <a:pt x="610" y="41"/>
                  </a:moveTo>
                  <a:cubicBezTo>
                    <a:pt x="615" y="42"/>
                    <a:pt x="619" y="44"/>
                    <a:pt x="624" y="45"/>
                  </a:cubicBezTo>
                  <a:cubicBezTo>
                    <a:pt x="700" y="74"/>
                    <a:pt x="769" y="120"/>
                    <a:pt x="823" y="179"/>
                  </a:cubicBezTo>
                  <a:cubicBezTo>
                    <a:pt x="851" y="209"/>
                    <a:pt x="876" y="244"/>
                    <a:pt x="895" y="281"/>
                  </a:cubicBezTo>
                  <a:cubicBezTo>
                    <a:pt x="890" y="271"/>
                    <a:pt x="885" y="261"/>
                    <a:pt x="879" y="252"/>
                  </a:cubicBezTo>
                  <a:cubicBezTo>
                    <a:pt x="825" y="160"/>
                    <a:pt x="736" y="86"/>
                    <a:pt x="634" y="45"/>
                  </a:cubicBezTo>
                  <a:cubicBezTo>
                    <a:pt x="626" y="44"/>
                    <a:pt x="618" y="42"/>
                    <a:pt x="610" y="41"/>
                  </a:cubicBezTo>
                  <a:close/>
                  <a:moveTo>
                    <a:pt x="301" y="78"/>
                  </a:moveTo>
                  <a:cubicBezTo>
                    <a:pt x="287" y="88"/>
                    <a:pt x="273" y="98"/>
                    <a:pt x="261" y="110"/>
                  </a:cubicBezTo>
                  <a:cubicBezTo>
                    <a:pt x="266" y="106"/>
                    <a:pt x="272" y="102"/>
                    <a:pt x="277" y="98"/>
                  </a:cubicBezTo>
                  <a:cubicBezTo>
                    <a:pt x="289" y="90"/>
                    <a:pt x="301" y="83"/>
                    <a:pt x="314" y="77"/>
                  </a:cubicBezTo>
                  <a:cubicBezTo>
                    <a:pt x="310" y="77"/>
                    <a:pt x="305" y="78"/>
                    <a:pt x="301" y="78"/>
                  </a:cubicBezTo>
                  <a:close/>
                  <a:moveTo>
                    <a:pt x="195" y="98"/>
                  </a:moveTo>
                  <a:cubicBezTo>
                    <a:pt x="191" y="101"/>
                    <a:pt x="187" y="104"/>
                    <a:pt x="183" y="107"/>
                  </a:cubicBezTo>
                  <a:cubicBezTo>
                    <a:pt x="186" y="106"/>
                    <a:pt x="189" y="104"/>
                    <a:pt x="192" y="103"/>
                  </a:cubicBezTo>
                  <a:cubicBezTo>
                    <a:pt x="193" y="102"/>
                    <a:pt x="194" y="100"/>
                    <a:pt x="195" y="98"/>
                  </a:cubicBezTo>
                  <a:close/>
                  <a:moveTo>
                    <a:pt x="201" y="95"/>
                  </a:moveTo>
                  <a:cubicBezTo>
                    <a:pt x="199" y="97"/>
                    <a:pt x="198" y="99"/>
                    <a:pt x="196" y="102"/>
                  </a:cubicBezTo>
                  <a:cubicBezTo>
                    <a:pt x="196" y="102"/>
                    <a:pt x="197" y="102"/>
                    <a:pt x="197" y="102"/>
                  </a:cubicBezTo>
                  <a:cubicBezTo>
                    <a:pt x="201" y="97"/>
                    <a:pt x="206" y="93"/>
                    <a:pt x="211" y="89"/>
                  </a:cubicBezTo>
                  <a:cubicBezTo>
                    <a:pt x="214" y="87"/>
                    <a:pt x="216" y="85"/>
                    <a:pt x="218" y="84"/>
                  </a:cubicBezTo>
                  <a:cubicBezTo>
                    <a:pt x="212" y="87"/>
                    <a:pt x="206" y="91"/>
                    <a:pt x="201" y="95"/>
                  </a:cubicBezTo>
                  <a:close/>
                  <a:moveTo>
                    <a:pt x="203" y="86"/>
                  </a:moveTo>
                  <a:cubicBezTo>
                    <a:pt x="198" y="91"/>
                    <a:pt x="193" y="95"/>
                    <a:pt x="189" y="99"/>
                  </a:cubicBezTo>
                  <a:cubicBezTo>
                    <a:pt x="192" y="97"/>
                    <a:pt x="195" y="95"/>
                    <a:pt x="199" y="93"/>
                  </a:cubicBezTo>
                  <a:cubicBezTo>
                    <a:pt x="200" y="91"/>
                    <a:pt x="201" y="88"/>
                    <a:pt x="203" y="86"/>
                  </a:cubicBezTo>
                  <a:close/>
                  <a:moveTo>
                    <a:pt x="242" y="71"/>
                  </a:moveTo>
                  <a:cubicBezTo>
                    <a:pt x="232" y="77"/>
                    <a:pt x="222" y="84"/>
                    <a:pt x="213" y="91"/>
                  </a:cubicBezTo>
                  <a:cubicBezTo>
                    <a:pt x="210" y="94"/>
                    <a:pt x="206" y="96"/>
                    <a:pt x="203" y="99"/>
                  </a:cubicBezTo>
                  <a:cubicBezTo>
                    <a:pt x="234" y="88"/>
                    <a:pt x="266" y="80"/>
                    <a:pt x="300" y="76"/>
                  </a:cubicBezTo>
                  <a:cubicBezTo>
                    <a:pt x="327" y="58"/>
                    <a:pt x="358" y="43"/>
                    <a:pt x="391" y="32"/>
                  </a:cubicBezTo>
                  <a:cubicBezTo>
                    <a:pt x="338" y="36"/>
                    <a:pt x="287" y="49"/>
                    <a:pt x="242" y="71"/>
                  </a:cubicBezTo>
                  <a:close/>
                  <a:moveTo>
                    <a:pt x="496" y="34"/>
                  </a:moveTo>
                  <a:cubicBezTo>
                    <a:pt x="506" y="35"/>
                    <a:pt x="516" y="37"/>
                    <a:pt x="526" y="39"/>
                  </a:cubicBezTo>
                  <a:cubicBezTo>
                    <a:pt x="579" y="50"/>
                    <a:pt x="630" y="70"/>
                    <a:pt x="677" y="96"/>
                  </a:cubicBezTo>
                  <a:cubicBezTo>
                    <a:pt x="631" y="69"/>
                    <a:pt x="581" y="48"/>
                    <a:pt x="530" y="33"/>
                  </a:cubicBezTo>
                  <a:cubicBezTo>
                    <a:pt x="519" y="33"/>
                    <a:pt x="507" y="33"/>
                    <a:pt x="496" y="34"/>
                  </a:cubicBezTo>
                  <a:close/>
                  <a:moveTo>
                    <a:pt x="212" y="79"/>
                  </a:moveTo>
                  <a:cubicBezTo>
                    <a:pt x="209" y="82"/>
                    <a:pt x="207" y="85"/>
                    <a:pt x="204" y="89"/>
                  </a:cubicBezTo>
                  <a:cubicBezTo>
                    <a:pt x="216" y="81"/>
                    <a:pt x="228" y="75"/>
                    <a:pt x="241" y="69"/>
                  </a:cubicBezTo>
                  <a:cubicBezTo>
                    <a:pt x="299" y="33"/>
                    <a:pt x="371" y="17"/>
                    <a:pt x="443" y="16"/>
                  </a:cubicBezTo>
                  <a:cubicBezTo>
                    <a:pt x="423" y="14"/>
                    <a:pt x="404" y="12"/>
                    <a:pt x="385" y="12"/>
                  </a:cubicBezTo>
                  <a:cubicBezTo>
                    <a:pt x="316" y="20"/>
                    <a:pt x="257" y="43"/>
                    <a:pt x="212" y="79"/>
                  </a:cubicBezTo>
                  <a:close/>
                  <a:moveTo>
                    <a:pt x="402" y="31"/>
                  </a:moveTo>
                  <a:cubicBezTo>
                    <a:pt x="367" y="42"/>
                    <a:pt x="335" y="57"/>
                    <a:pt x="306" y="75"/>
                  </a:cubicBezTo>
                  <a:cubicBezTo>
                    <a:pt x="311" y="74"/>
                    <a:pt x="316" y="74"/>
                    <a:pt x="321" y="73"/>
                  </a:cubicBezTo>
                  <a:cubicBezTo>
                    <a:pt x="353" y="58"/>
                    <a:pt x="388" y="47"/>
                    <a:pt x="425" y="40"/>
                  </a:cubicBezTo>
                  <a:cubicBezTo>
                    <a:pt x="439" y="37"/>
                    <a:pt x="454" y="35"/>
                    <a:pt x="468" y="33"/>
                  </a:cubicBezTo>
                  <a:cubicBezTo>
                    <a:pt x="446" y="31"/>
                    <a:pt x="424" y="30"/>
                    <a:pt x="402" y="31"/>
                  </a:cubicBezTo>
                  <a:close/>
                  <a:moveTo>
                    <a:pt x="321" y="15"/>
                  </a:moveTo>
                  <a:cubicBezTo>
                    <a:pt x="299" y="20"/>
                    <a:pt x="278" y="28"/>
                    <a:pt x="258" y="40"/>
                  </a:cubicBezTo>
                  <a:cubicBezTo>
                    <a:pt x="244" y="48"/>
                    <a:pt x="232" y="57"/>
                    <a:pt x="222" y="68"/>
                  </a:cubicBezTo>
                  <a:cubicBezTo>
                    <a:pt x="244" y="52"/>
                    <a:pt x="270" y="39"/>
                    <a:pt x="298" y="29"/>
                  </a:cubicBezTo>
                  <a:cubicBezTo>
                    <a:pt x="319" y="22"/>
                    <a:pt x="342" y="16"/>
                    <a:pt x="366" y="12"/>
                  </a:cubicBezTo>
                  <a:cubicBezTo>
                    <a:pt x="351" y="12"/>
                    <a:pt x="336" y="13"/>
                    <a:pt x="321" y="15"/>
                  </a:cubicBezTo>
                  <a:close/>
                  <a:moveTo>
                    <a:pt x="442" y="19"/>
                  </a:moveTo>
                  <a:cubicBezTo>
                    <a:pt x="383" y="20"/>
                    <a:pt x="323" y="31"/>
                    <a:pt x="270" y="56"/>
                  </a:cubicBezTo>
                  <a:cubicBezTo>
                    <a:pt x="286" y="50"/>
                    <a:pt x="303" y="45"/>
                    <a:pt x="320" y="40"/>
                  </a:cubicBezTo>
                  <a:cubicBezTo>
                    <a:pt x="346" y="34"/>
                    <a:pt x="373" y="30"/>
                    <a:pt x="401" y="29"/>
                  </a:cubicBezTo>
                  <a:cubicBezTo>
                    <a:pt x="404" y="28"/>
                    <a:pt x="408" y="27"/>
                    <a:pt x="412" y="26"/>
                  </a:cubicBezTo>
                  <a:cubicBezTo>
                    <a:pt x="422" y="23"/>
                    <a:pt x="432" y="21"/>
                    <a:pt x="442" y="19"/>
                  </a:cubicBezTo>
                  <a:close/>
                  <a:moveTo>
                    <a:pt x="594" y="36"/>
                  </a:moveTo>
                  <a:cubicBezTo>
                    <a:pt x="602" y="37"/>
                    <a:pt x="611" y="38"/>
                    <a:pt x="620" y="40"/>
                  </a:cubicBezTo>
                  <a:cubicBezTo>
                    <a:pt x="585" y="27"/>
                    <a:pt x="548" y="17"/>
                    <a:pt x="511" y="13"/>
                  </a:cubicBezTo>
                  <a:cubicBezTo>
                    <a:pt x="498" y="13"/>
                    <a:pt x="485" y="15"/>
                    <a:pt x="473" y="16"/>
                  </a:cubicBezTo>
                  <a:cubicBezTo>
                    <a:pt x="515" y="18"/>
                    <a:pt x="556" y="25"/>
                    <a:pt x="594" y="36"/>
                  </a:cubicBezTo>
                  <a:close/>
                  <a:moveTo>
                    <a:pt x="531" y="31"/>
                  </a:moveTo>
                  <a:cubicBezTo>
                    <a:pt x="546" y="31"/>
                    <a:pt x="560" y="32"/>
                    <a:pt x="575" y="33"/>
                  </a:cubicBezTo>
                  <a:cubicBezTo>
                    <a:pt x="546" y="26"/>
                    <a:pt x="515" y="21"/>
                    <a:pt x="483" y="20"/>
                  </a:cubicBezTo>
                  <a:cubicBezTo>
                    <a:pt x="499" y="23"/>
                    <a:pt x="515" y="26"/>
                    <a:pt x="531" y="31"/>
                  </a:cubicBezTo>
                  <a:close/>
                  <a:moveTo>
                    <a:pt x="423" y="29"/>
                  </a:moveTo>
                  <a:cubicBezTo>
                    <a:pt x="442" y="29"/>
                    <a:pt x="462" y="30"/>
                    <a:pt x="482" y="32"/>
                  </a:cubicBezTo>
                  <a:cubicBezTo>
                    <a:pt x="494" y="31"/>
                    <a:pt x="507" y="31"/>
                    <a:pt x="520" y="31"/>
                  </a:cubicBezTo>
                  <a:cubicBezTo>
                    <a:pt x="501" y="26"/>
                    <a:pt x="482" y="22"/>
                    <a:pt x="462" y="19"/>
                  </a:cubicBezTo>
                  <a:cubicBezTo>
                    <a:pt x="461" y="19"/>
                    <a:pt x="459" y="19"/>
                    <a:pt x="457" y="19"/>
                  </a:cubicBezTo>
                  <a:cubicBezTo>
                    <a:pt x="442" y="21"/>
                    <a:pt x="427" y="24"/>
                    <a:pt x="413" y="28"/>
                  </a:cubicBezTo>
                  <a:cubicBezTo>
                    <a:pt x="412" y="29"/>
                    <a:pt x="412" y="29"/>
                    <a:pt x="412" y="29"/>
                  </a:cubicBezTo>
                  <a:cubicBezTo>
                    <a:pt x="416" y="29"/>
                    <a:pt x="419" y="29"/>
                    <a:pt x="423" y="29"/>
                  </a:cubicBezTo>
                  <a:close/>
                  <a:moveTo>
                    <a:pt x="405" y="10"/>
                  </a:moveTo>
                  <a:cubicBezTo>
                    <a:pt x="423" y="11"/>
                    <a:pt x="441" y="13"/>
                    <a:pt x="460" y="16"/>
                  </a:cubicBezTo>
                  <a:cubicBezTo>
                    <a:pt x="472" y="14"/>
                    <a:pt x="484" y="12"/>
                    <a:pt x="496" y="11"/>
                  </a:cubicBezTo>
                  <a:cubicBezTo>
                    <a:pt x="494" y="11"/>
                    <a:pt x="491" y="11"/>
                    <a:pt x="489" y="10"/>
                  </a:cubicBezTo>
                  <a:cubicBezTo>
                    <a:pt x="460" y="8"/>
                    <a:pt x="432" y="8"/>
                    <a:pt x="405" y="10"/>
                  </a:cubicBezTo>
                  <a:close/>
                  <a:moveTo>
                    <a:pt x="410" y="6"/>
                  </a:moveTo>
                  <a:cubicBezTo>
                    <a:pt x="387" y="6"/>
                    <a:pt x="365" y="7"/>
                    <a:pt x="343" y="10"/>
                  </a:cubicBezTo>
                  <a:cubicBezTo>
                    <a:pt x="357" y="9"/>
                    <a:pt x="371" y="9"/>
                    <a:pt x="385" y="9"/>
                  </a:cubicBezTo>
                  <a:cubicBezTo>
                    <a:pt x="403" y="7"/>
                    <a:pt x="420" y="6"/>
                    <a:pt x="439" y="6"/>
                  </a:cubicBezTo>
                  <a:cubicBezTo>
                    <a:pt x="429" y="6"/>
                    <a:pt x="419" y="6"/>
                    <a:pt x="4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0BAFFA32-713A-4698-9970-2F781053C1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9325" y="3495675"/>
              <a:ext cx="3325813" cy="2957512"/>
            </a:xfrm>
            <a:custGeom>
              <a:avLst/>
              <a:gdLst>
                <a:gd name="T0" fmla="*/ 175 w 1025"/>
                <a:gd name="T1" fmla="*/ 78 h 910"/>
                <a:gd name="T2" fmla="*/ 999 w 1025"/>
                <a:gd name="T3" fmla="*/ 340 h 910"/>
                <a:gd name="T4" fmla="*/ 71 w 1025"/>
                <a:gd name="T5" fmla="*/ 712 h 910"/>
                <a:gd name="T6" fmla="*/ 180 w 1025"/>
                <a:gd name="T7" fmla="*/ 731 h 910"/>
                <a:gd name="T8" fmla="*/ 478 w 1025"/>
                <a:gd name="T9" fmla="*/ 870 h 910"/>
                <a:gd name="T10" fmla="*/ 507 w 1025"/>
                <a:gd name="T11" fmla="*/ 867 h 910"/>
                <a:gd name="T12" fmla="*/ 581 w 1025"/>
                <a:gd name="T13" fmla="*/ 851 h 910"/>
                <a:gd name="T14" fmla="*/ 885 w 1025"/>
                <a:gd name="T15" fmla="*/ 595 h 910"/>
                <a:gd name="T16" fmla="*/ 557 w 1025"/>
                <a:gd name="T17" fmla="*/ 847 h 910"/>
                <a:gd name="T18" fmla="*/ 315 w 1025"/>
                <a:gd name="T19" fmla="*/ 813 h 910"/>
                <a:gd name="T20" fmla="*/ 196 w 1025"/>
                <a:gd name="T21" fmla="*/ 714 h 910"/>
                <a:gd name="T22" fmla="*/ 603 w 1025"/>
                <a:gd name="T23" fmla="*/ 827 h 910"/>
                <a:gd name="T24" fmla="*/ 477 w 1025"/>
                <a:gd name="T25" fmla="*/ 823 h 910"/>
                <a:gd name="T26" fmla="*/ 868 w 1025"/>
                <a:gd name="T27" fmla="*/ 389 h 910"/>
                <a:gd name="T28" fmla="*/ 470 w 1025"/>
                <a:gd name="T29" fmla="*/ 822 h 910"/>
                <a:gd name="T30" fmla="*/ 871 w 1025"/>
                <a:gd name="T31" fmla="*/ 389 h 910"/>
                <a:gd name="T32" fmla="*/ 886 w 1025"/>
                <a:gd name="T33" fmla="*/ 427 h 910"/>
                <a:gd name="T34" fmla="*/ 238 w 1025"/>
                <a:gd name="T35" fmla="*/ 684 h 910"/>
                <a:gd name="T36" fmla="*/ 187 w 1025"/>
                <a:gd name="T37" fmla="*/ 626 h 910"/>
                <a:gd name="T38" fmla="*/ 621 w 1025"/>
                <a:gd name="T39" fmla="*/ 821 h 910"/>
                <a:gd name="T40" fmla="*/ 751 w 1025"/>
                <a:gd name="T41" fmla="*/ 658 h 910"/>
                <a:gd name="T42" fmla="*/ 199 w 1025"/>
                <a:gd name="T43" fmla="*/ 253 h 910"/>
                <a:gd name="T44" fmla="*/ 668 w 1025"/>
                <a:gd name="T45" fmla="*/ 810 h 910"/>
                <a:gd name="T46" fmla="*/ 909 w 1025"/>
                <a:gd name="T47" fmla="*/ 497 h 910"/>
                <a:gd name="T48" fmla="*/ 731 w 1025"/>
                <a:gd name="T49" fmla="*/ 101 h 910"/>
                <a:gd name="T50" fmla="*/ 259 w 1025"/>
                <a:gd name="T51" fmla="*/ 785 h 910"/>
                <a:gd name="T52" fmla="*/ 868 w 1025"/>
                <a:gd name="T53" fmla="*/ 625 h 910"/>
                <a:gd name="T54" fmla="*/ 170 w 1025"/>
                <a:gd name="T55" fmla="*/ 720 h 910"/>
                <a:gd name="T56" fmla="*/ 769 w 1025"/>
                <a:gd name="T57" fmla="*/ 115 h 910"/>
                <a:gd name="T58" fmla="*/ 769 w 1025"/>
                <a:gd name="T59" fmla="*/ 115 h 910"/>
                <a:gd name="T60" fmla="*/ 64 w 1025"/>
                <a:gd name="T61" fmla="*/ 443 h 910"/>
                <a:gd name="T62" fmla="*/ 196 w 1025"/>
                <a:gd name="T63" fmla="*/ 252 h 910"/>
                <a:gd name="T64" fmla="*/ 186 w 1025"/>
                <a:gd name="T65" fmla="*/ 227 h 910"/>
                <a:gd name="T66" fmla="*/ 67 w 1025"/>
                <a:gd name="T67" fmla="*/ 484 h 910"/>
                <a:gd name="T68" fmla="*/ 74 w 1025"/>
                <a:gd name="T69" fmla="*/ 202 h 910"/>
                <a:gd name="T70" fmla="*/ 240 w 1025"/>
                <a:gd name="T71" fmla="*/ 77 h 910"/>
                <a:gd name="T72" fmla="*/ 753 w 1025"/>
                <a:gd name="T73" fmla="*/ 157 h 910"/>
                <a:gd name="T74" fmla="*/ 673 w 1025"/>
                <a:gd name="T75" fmla="*/ 85 h 910"/>
                <a:gd name="T76" fmla="*/ 68 w 1025"/>
                <a:gd name="T77" fmla="*/ 269 h 910"/>
                <a:gd name="T78" fmla="*/ 73 w 1025"/>
                <a:gd name="T79" fmla="*/ 260 h 910"/>
                <a:gd name="T80" fmla="*/ 186 w 1025"/>
                <a:gd name="T81" fmla="*/ 138 h 910"/>
                <a:gd name="T82" fmla="*/ 567 w 1025"/>
                <a:gd name="T83" fmla="*/ 71 h 910"/>
                <a:gd name="T84" fmla="*/ 258 w 1025"/>
                <a:gd name="T85" fmla="*/ 151 h 910"/>
                <a:gd name="T86" fmla="*/ 170 w 1025"/>
                <a:gd name="T87" fmla="*/ 170 h 910"/>
                <a:gd name="T88" fmla="*/ 236 w 1025"/>
                <a:gd name="T89" fmla="*/ 134 h 910"/>
                <a:gd name="T90" fmla="*/ 707 w 1025"/>
                <a:gd name="T91" fmla="*/ 113 h 910"/>
                <a:gd name="T92" fmla="*/ 633 w 1025"/>
                <a:gd name="T93" fmla="*/ 46 h 910"/>
                <a:gd name="T94" fmla="*/ 288 w 1025"/>
                <a:gd name="T95" fmla="*/ 125 h 910"/>
                <a:gd name="T96" fmla="*/ 237 w 1025"/>
                <a:gd name="T97" fmla="*/ 137 h 910"/>
                <a:gd name="T98" fmla="*/ 315 w 1025"/>
                <a:gd name="T99" fmla="*/ 105 h 910"/>
                <a:gd name="T100" fmla="*/ 751 w 1025"/>
                <a:gd name="T101" fmla="*/ 105 h 910"/>
                <a:gd name="T102" fmla="*/ 350 w 1025"/>
                <a:gd name="T103" fmla="*/ 91 h 910"/>
                <a:gd name="T104" fmla="*/ 712 w 1025"/>
                <a:gd name="T105" fmla="*/ 92 h 910"/>
                <a:gd name="T106" fmla="*/ 665 w 1025"/>
                <a:gd name="T107" fmla="*/ 81 h 910"/>
                <a:gd name="T108" fmla="*/ 464 w 1025"/>
                <a:gd name="T109" fmla="*/ 54 h 910"/>
                <a:gd name="T110" fmla="*/ 584 w 1025"/>
                <a:gd name="T111" fmla="*/ 43 h 910"/>
                <a:gd name="T112" fmla="*/ 568 w 1025"/>
                <a:gd name="T113" fmla="*/ 69 h 910"/>
                <a:gd name="T114" fmla="*/ 415 w 1025"/>
                <a:gd name="T115" fmla="*/ 37 h 910"/>
                <a:gd name="T116" fmla="*/ 531 w 1025"/>
                <a:gd name="T117" fmla="*/ 41 h 910"/>
                <a:gd name="T118" fmla="*/ 432 w 1025"/>
                <a:gd name="T119" fmla="*/ 49 h 910"/>
                <a:gd name="T120" fmla="*/ 622 w 1025"/>
                <a:gd name="T121" fmla="*/ 4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5" h="910">
                  <a:moveTo>
                    <a:pt x="356" y="905"/>
                  </a:moveTo>
                  <a:cubicBezTo>
                    <a:pt x="339" y="905"/>
                    <a:pt x="321" y="904"/>
                    <a:pt x="303" y="901"/>
                  </a:cubicBezTo>
                  <a:cubicBezTo>
                    <a:pt x="178" y="879"/>
                    <a:pt x="106" y="787"/>
                    <a:pt x="69" y="713"/>
                  </a:cubicBezTo>
                  <a:cubicBezTo>
                    <a:pt x="15" y="607"/>
                    <a:pt x="0" y="489"/>
                    <a:pt x="28" y="384"/>
                  </a:cubicBezTo>
                  <a:cubicBezTo>
                    <a:pt x="30" y="322"/>
                    <a:pt x="45" y="259"/>
                    <a:pt x="72" y="200"/>
                  </a:cubicBezTo>
                  <a:cubicBezTo>
                    <a:pt x="94" y="151"/>
                    <a:pt x="129" y="110"/>
                    <a:pt x="175" y="78"/>
                  </a:cubicBezTo>
                  <a:cubicBezTo>
                    <a:pt x="218" y="50"/>
                    <a:pt x="270" y="29"/>
                    <a:pt x="326" y="19"/>
                  </a:cubicBezTo>
                  <a:cubicBezTo>
                    <a:pt x="433" y="0"/>
                    <a:pt x="535" y="9"/>
                    <a:pt x="622" y="42"/>
                  </a:cubicBezTo>
                  <a:cubicBezTo>
                    <a:pt x="689" y="50"/>
                    <a:pt x="751" y="73"/>
                    <a:pt x="804" y="110"/>
                  </a:cubicBezTo>
                  <a:cubicBezTo>
                    <a:pt x="823" y="124"/>
                    <a:pt x="840" y="139"/>
                    <a:pt x="855" y="155"/>
                  </a:cubicBezTo>
                  <a:cubicBezTo>
                    <a:pt x="865" y="161"/>
                    <a:pt x="873" y="167"/>
                    <a:pt x="882" y="173"/>
                  </a:cubicBezTo>
                  <a:cubicBezTo>
                    <a:pt x="944" y="220"/>
                    <a:pt x="984" y="276"/>
                    <a:pt x="999" y="340"/>
                  </a:cubicBezTo>
                  <a:cubicBezTo>
                    <a:pt x="1025" y="452"/>
                    <a:pt x="988" y="571"/>
                    <a:pt x="894" y="675"/>
                  </a:cubicBezTo>
                  <a:cubicBezTo>
                    <a:pt x="838" y="738"/>
                    <a:pt x="763" y="792"/>
                    <a:pt x="683" y="827"/>
                  </a:cubicBezTo>
                  <a:cubicBezTo>
                    <a:pt x="625" y="852"/>
                    <a:pt x="567" y="866"/>
                    <a:pt x="513" y="869"/>
                  </a:cubicBezTo>
                  <a:cubicBezTo>
                    <a:pt x="464" y="891"/>
                    <a:pt x="411" y="905"/>
                    <a:pt x="356" y="905"/>
                  </a:cubicBezTo>
                  <a:close/>
                  <a:moveTo>
                    <a:pt x="27" y="397"/>
                  </a:moveTo>
                  <a:cubicBezTo>
                    <a:pt x="4" y="498"/>
                    <a:pt x="19" y="611"/>
                    <a:pt x="71" y="712"/>
                  </a:cubicBezTo>
                  <a:cubicBezTo>
                    <a:pt x="108" y="785"/>
                    <a:pt x="179" y="877"/>
                    <a:pt x="304" y="898"/>
                  </a:cubicBezTo>
                  <a:cubicBezTo>
                    <a:pt x="375" y="910"/>
                    <a:pt x="443" y="896"/>
                    <a:pt x="505" y="870"/>
                  </a:cubicBezTo>
                  <a:cubicBezTo>
                    <a:pt x="504" y="870"/>
                    <a:pt x="503" y="870"/>
                    <a:pt x="503" y="870"/>
                  </a:cubicBezTo>
                  <a:cubicBezTo>
                    <a:pt x="469" y="874"/>
                    <a:pt x="435" y="874"/>
                    <a:pt x="403" y="869"/>
                  </a:cubicBezTo>
                  <a:cubicBezTo>
                    <a:pt x="340" y="859"/>
                    <a:pt x="283" y="831"/>
                    <a:pt x="233" y="787"/>
                  </a:cubicBezTo>
                  <a:cubicBezTo>
                    <a:pt x="214" y="770"/>
                    <a:pt x="196" y="751"/>
                    <a:pt x="180" y="731"/>
                  </a:cubicBezTo>
                  <a:cubicBezTo>
                    <a:pt x="170" y="723"/>
                    <a:pt x="161" y="714"/>
                    <a:pt x="152" y="705"/>
                  </a:cubicBezTo>
                  <a:cubicBezTo>
                    <a:pt x="104" y="655"/>
                    <a:pt x="69" y="598"/>
                    <a:pt x="48" y="535"/>
                  </a:cubicBezTo>
                  <a:cubicBezTo>
                    <a:pt x="33" y="492"/>
                    <a:pt x="27" y="445"/>
                    <a:pt x="27" y="397"/>
                  </a:cubicBezTo>
                  <a:close/>
                  <a:moveTo>
                    <a:pt x="192" y="742"/>
                  </a:moveTo>
                  <a:cubicBezTo>
                    <a:pt x="206" y="757"/>
                    <a:pt x="220" y="771"/>
                    <a:pt x="235" y="785"/>
                  </a:cubicBezTo>
                  <a:cubicBezTo>
                    <a:pt x="305" y="847"/>
                    <a:pt x="389" y="876"/>
                    <a:pt x="478" y="870"/>
                  </a:cubicBezTo>
                  <a:cubicBezTo>
                    <a:pt x="467" y="869"/>
                    <a:pt x="456" y="869"/>
                    <a:pt x="445" y="867"/>
                  </a:cubicBezTo>
                  <a:cubicBezTo>
                    <a:pt x="380" y="859"/>
                    <a:pt x="321" y="834"/>
                    <a:pt x="270" y="795"/>
                  </a:cubicBezTo>
                  <a:cubicBezTo>
                    <a:pt x="243" y="780"/>
                    <a:pt x="217" y="762"/>
                    <a:pt x="192" y="742"/>
                  </a:cubicBezTo>
                  <a:close/>
                  <a:moveTo>
                    <a:pt x="286" y="803"/>
                  </a:moveTo>
                  <a:cubicBezTo>
                    <a:pt x="333" y="836"/>
                    <a:pt x="387" y="857"/>
                    <a:pt x="445" y="864"/>
                  </a:cubicBezTo>
                  <a:cubicBezTo>
                    <a:pt x="465" y="867"/>
                    <a:pt x="486" y="868"/>
                    <a:pt x="507" y="867"/>
                  </a:cubicBezTo>
                  <a:cubicBezTo>
                    <a:pt x="509" y="866"/>
                    <a:pt x="512" y="866"/>
                    <a:pt x="514" y="866"/>
                  </a:cubicBezTo>
                  <a:cubicBezTo>
                    <a:pt x="526" y="860"/>
                    <a:pt x="538" y="854"/>
                    <a:pt x="549" y="848"/>
                  </a:cubicBezTo>
                  <a:cubicBezTo>
                    <a:pt x="472" y="859"/>
                    <a:pt x="390" y="848"/>
                    <a:pt x="314" y="815"/>
                  </a:cubicBezTo>
                  <a:cubicBezTo>
                    <a:pt x="304" y="811"/>
                    <a:pt x="295" y="807"/>
                    <a:pt x="286" y="803"/>
                  </a:cubicBezTo>
                  <a:close/>
                  <a:moveTo>
                    <a:pt x="644" y="824"/>
                  </a:moveTo>
                  <a:cubicBezTo>
                    <a:pt x="624" y="834"/>
                    <a:pt x="603" y="844"/>
                    <a:pt x="581" y="851"/>
                  </a:cubicBezTo>
                  <a:cubicBezTo>
                    <a:pt x="565" y="857"/>
                    <a:pt x="548" y="861"/>
                    <a:pt x="531" y="865"/>
                  </a:cubicBezTo>
                  <a:cubicBezTo>
                    <a:pt x="658" y="851"/>
                    <a:pt x="797" y="780"/>
                    <a:pt x="892" y="674"/>
                  </a:cubicBezTo>
                  <a:cubicBezTo>
                    <a:pt x="986" y="570"/>
                    <a:pt x="1023" y="452"/>
                    <a:pt x="996" y="341"/>
                  </a:cubicBezTo>
                  <a:cubicBezTo>
                    <a:pt x="979" y="266"/>
                    <a:pt x="927" y="207"/>
                    <a:pt x="863" y="164"/>
                  </a:cubicBezTo>
                  <a:cubicBezTo>
                    <a:pt x="921" y="230"/>
                    <a:pt x="947" y="316"/>
                    <a:pt x="939" y="413"/>
                  </a:cubicBezTo>
                  <a:cubicBezTo>
                    <a:pt x="934" y="473"/>
                    <a:pt x="915" y="536"/>
                    <a:pt x="885" y="595"/>
                  </a:cubicBezTo>
                  <a:cubicBezTo>
                    <a:pt x="874" y="622"/>
                    <a:pt x="860" y="648"/>
                    <a:pt x="844" y="672"/>
                  </a:cubicBezTo>
                  <a:cubicBezTo>
                    <a:pt x="807" y="726"/>
                    <a:pt x="759" y="768"/>
                    <a:pt x="701" y="796"/>
                  </a:cubicBezTo>
                  <a:cubicBezTo>
                    <a:pt x="701" y="796"/>
                    <a:pt x="700" y="796"/>
                    <a:pt x="699" y="796"/>
                  </a:cubicBezTo>
                  <a:cubicBezTo>
                    <a:pt x="690" y="802"/>
                    <a:pt x="680" y="807"/>
                    <a:pt x="671" y="812"/>
                  </a:cubicBezTo>
                  <a:cubicBezTo>
                    <a:pt x="662" y="816"/>
                    <a:pt x="653" y="820"/>
                    <a:pt x="644" y="824"/>
                  </a:cubicBezTo>
                  <a:close/>
                  <a:moveTo>
                    <a:pt x="557" y="847"/>
                  </a:moveTo>
                  <a:cubicBezTo>
                    <a:pt x="547" y="853"/>
                    <a:pt x="536" y="858"/>
                    <a:pt x="525" y="864"/>
                  </a:cubicBezTo>
                  <a:cubicBezTo>
                    <a:pt x="543" y="860"/>
                    <a:pt x="562" y="855"/>
                    <a:pt x="580" y="848"/>
                  </a:cubicBezTo>
                  <a:cubicBezTo>
                    <a:pt x="594" y="844"/>
                    <a:pt x="608" y="838"/>
                    <a:pt x="622" y="831"/>
                  </a:cubicBezTo>
                  <a:cubicBezTo>
                    <a:pt x="601" y="838"/>
                    <a:pt x="579" y="844"/>
                    <a:pt x="557" y="847"/>
                  </a:cubicBezTo>
                  <a:close/>
                  <a:moveTo>
                    <a:pt x="272" y="793"/>
                  </a:moveTo>
                  <a:cubicBezTo>
                    <a:pt x="286" y="800"/>
                    <a:pt x="300" y="807"/>
                    <a:pt x="315" y="813"/>
                  </a:cubicBezTo>
                  <a:cubicBezTo>
                    <a:pt x="393" y="846"/>
                    <a:pt x="477" y="857"/>
                    <a:pt x="556" y="844"/>
                  </a:cubicBezTo>
                  <a:cubicBezTo>
                    <a:pt x="562" y="841"/>
                    <a:pt x="567" y="838"/>
                    <a:pt x="572" y="835"/>
                  </a:cubicBezTo>
                  <a:cubicBezTo>
                    <a:pt x="531" y="844"/>
                    <a:pt x="489" y="845"/>
                    <a:pt x="447" y="838"/>
                  </a:cubicBezTo>
                  <a:cubicBezTo>
                    <a:pt x="432" y="836"/>
                    <a:pt x="418" y="833"/>
                    <a:pt x="405" y="828"/>
                  </a:cubicBezTo>
                  <a:cubicBezTo>
                    <a:pt x="343" y="825"/>
                    <a:pt x="287" y="802"/>
                    <a:pt x="240" y="761"/>
                  </a:cubicBezTo>
                  <a:cubicBezTo>
                    <a:pt x="224" y="747"/>
                    <a:pt x="210" y="731"/>
                    <a:pt x="196" y="714"/>
                  </a:cubicBezTo>
                  <a:cubicBezTo>
                    <a:pt x="218" y="744"/>
                    <a:pt x="244" y="771"/>
                    <a:pt x="272" y="793"/>
                  </a:cubicBezTo>
                  <a:close/>
                  <a:moveTo>
                    <a:pt x="581" y="833"/>
                  </a:moveTo>
                  <a:cubicBezTo>
                    <a:pt x="575" y="837"/>
                    <a:pt x="569" y="840"/>
                    <a:pt x="564" y="843"/>
                  </a:cubicBezTo>
                  <a:cubicBezTo>
                    <a:pt x="591" y="839"/>
                    <a:pt x="617" y="831"/>
                    <a:pt x="643" y="821"/>
                  </a:cubicBezTo>
                  <a:cubicBezTo>
                    <a:pt x="647" y="819"/>
                    <a:pt x="651" y="817"/>
                    <a:pt x="655" y="814"/>
                  </a:cubicBezTo>
                  <a:cubicBezTo>
                    <a:pt x="638" y="820"/>
                    <a:pt x="621" y="824"/>
                    <a:pt x="603" y="827"/>
                  </a:cubicBezTo>
                  <a:cubicBezTo>
                    <a:pt x="596" y="829"/>
                    <a:pt x="588" y="831"/>
                    <a:pt x="581" y="833"/>
                  </a:cubicBezTo>
                  <a:close/>
                  <a:moveTo>
                    <a:pt x="415" y="828"/>
                  </a:moveTo>
                  <a:cubicBezTo>
                    <a:pt x="425" y="831"/>
                    <a:pt x="436" y="834"/>
                    <a:pt x="447" y="836"/>
                  </a:cubicBezTo>
                  <a:cubicBezTo>
                    <a:pt x="492" y="843"/>
                    <a:pt x="536" y="841"/>
                    <a:pt x="579" y="831"/>
                  </a:cubicBezTo>
                  <a:cubicBezTo>
                    <a:pt x="580" y="830"/>
                    <a:pt x="581" y="830"/>
                    <a:pt x="581" y="830"/>
                  </a:cubicBezTo>
                  <a:cubicBezTo>
                    <a:pt x="546" y="833"/>
                    <a:pt x="511" y="831"/>
                    <a:pt x="477" y="823"/>
                  </a:cubicBezTo>
                  <a:cubicBezTo>
                    <a:pt x="475" y="823"/>
                    <a:pt x="473" y="824"/>
                    <a:pt x="471" y="824"/>
                  </a:cubicBezTo>
                  <a:cubicBezTo>
                    <a:pt x="452" y="827"/>
                    <a:pt x="433" y="829"/>
                    <a:pt x="415" y="828"/>
                  </a:cubicBezTo>
                  <a:close/>
                  <a:moveTo>
                    <a:pt x="484" y="822"/>
                  </a:moveTo>
                  <a:cubicBezTo>
                    <a:pt x="518" y="829"/>
                    <a:pt x="552" y="830"/>
                    <a:pt x="586" y="826"/>
                  </a:cubicBezTo>
                  <a:cubicBezTo>
                    <a:pt x="615" y="808"/>
                    <a:pt x="641" y="788"/>
                    <a:pt x="664" y="769"/>
                  </a:cubicBezTo>
                  <a:cubicBezTo>
                    <a:pt x="746" y="700"/>
                    <a:pt x="882" y="559"/>
                    <a:pt x="868" y="389"/>
                  </a:cubicBezTo>
                  <a:cubicBezTo>
                    <a:pt x="863" y="324"/>
                    <a:pt x="834" y="273"/>
                    <a:pt x="797" y="235"/>
                  </a:cubicBezTo>
                  <a:cubicBezTo>
                    <a:pt x="814" y="277"/>
                    <a:pt x="823" y="325"/>
                    <a:pt x="826" y="378"/>
                  </a:cubicBezTo>
                  <a:cubicBezTo>
                    <a:pt x="829" y="459"/>
                    <a:pt x="820" y="574"/>
                    <a:pt x="753" y="660"/>
                  </a:cubicBezTo>
                  <a:cubicBezTo>
                    <a:pt x="689" y="741"/>
                    <a:pt x="589" y="801"/>
                    <a:pt x="484" y="822"/>
                  </a:cubicBezTo>
                  <a:close/>
                  <a:moveTo>
                    <a:pt x="406" y="826"/>
                  </a:moveTo>
                  <a:cubicBezTo>
                    <a:pt x="426" y="826"/>
                    <a:pt x="448" y="825"/>
                    <a:pt x="470" y="822"/>
                  </a:cubicBezTo>
                  <a:cubicBezTo>
                    <a:pt x="439" y="814"/>
                    <a:pt x="408" y="802"/>
                    <a:pt x="379" y="786"/>
                  </a:cubicBezTo>
                  <a:cubicBezTo>
                    <a:pt x="305" y="747"/>
                    <a:pt x="245" y="684"/>
                    <a:pt x="207" y="611"/>
                  </a:cubicBezTo>
                  <a:cubicBezTo>
                    <a:pt x="216" y="636"/>
                    <a:pt x="227" y="660"/>
                    <a:pt x="240" y="683"/>
                  </a:cubicBezTo>
                  <a:cubicBezTo>
                    <a:pt x="282" y="755"/>
                    <a:pt x="339" y="803"/>
                    <a:pt x="406" y="826"/>
                  </a:cubicBezTo>
                  <a:close/>
                  <a:moveTo>
                    <a:pt x="794" y="228"/>
                  </a:moveTo>
                  <a:cubicBezTo>
                    <a:pt x="834" y="268"/>
                    <a:pt x="865" y="320"/>
                    <a:pt x="871" y="389"/>
                  </a:cubicBezTo>
                  <a:cubicBezTo>
                    <a:pt x="885" y="560"/>
                    <a:pt x="748" y="702"/>
                    <a:pt x="666" y="771"/>
                  </a:cubicBezTo>
                  <a:cubicBezTo>
                    <a:pt x="644" y="789"/>
                    <a:pt x="619" y="808"/>
                    <a:pt x="592" y="826"/>
                  </a:cubicBezTo>
                  <a:cubicBezTo>
                    <a:pt x="596" y="825"/>
                    <a:pt x="599" y="825"/>
                    <a:pt x="603" y="824"/>
                  </a:cubicBezTo>
                  <a:cubicBezTo>
                    <a:pt x="674" y="802"/>
                    <a:pt x="739" y="756"/>
                    <a:pt x="791" y="692"/>
                  </a:cubicBezTo>
                  <a:cubicBezTo>
                    <a:pt x="845" y="624"/>
                    <a:pt x="877" y="545"/>
                    <a:pt x="884" y="466"/>
                  </a:cubicBezTo>
                  <a:cubicBezTo>
                    <a:pt x="885" y="453"/>
                    <a:pt x="886" y="440"/>
                    <a:pt x="886" y="427"/>
                  </a:cubicBezTo>
                  <a:cubicBezTo>
                    <a:pt x="885" y="384"/>
                    <a:pt x="877" y="341"/>
                    <a:pt x="861" y="301"/>
                  </a:cubicBezTo>
                  <a:cubicBezTo>
                    <a:pt x="839" y="246"/>
                    <a:pt x="803" y="202"/>
                    <a:pt x="760" y="166"/>
                  </a:cubicBezTo>
                  <a:cubicBezTo>
                    <a:pt x="773" y="185"/>
                    <a:pt x="785" y="206"/>
                    <a:pt x="794" y="228"/>
                  </a:cubicBezTo>
                  <a:close/>
                  <a:moveTo>
                    <a:pt x="133" y="584"/>
                  </a:moveTo>
                  <a:cubicBezTo>
                    <a:pt x="171" y="701"/>
                    <a:pt x="256" y="814"/>
                    <a:pt x="396" y="825"/>
                  </a:cubicBezTo>
                  <a:cubicBezTo>
                    <a:pt x="332" y="801"/>
                    <a:pt x="278" y="753"/>
                    <a:pt x="238" y="684"/>
                  </a:cubicBezTo>
                  <a:cubicBezTo>
                    <a:pt x="221" y="655"/>
                    <a:pt x="207" y="624"/>
                    <a:pt x="197" y="591"/>
                  </a:cubicBezTo>
                  <a:cubicBezTo>
                    <a:pt x="180" y="554"/>
                    <a:pt x="169" y="516"/>
                    <a:pt x="164" y="476"/>
                  </a:cubicBezTo>
                  <a:cubicBezTo>
                    <a:pt x="152" y="390"/>
                    <a:pt x="159" y="306"/>
                    <a:pt x="182" y="237"/>
                  </a:cubicBezTo>
                  <a:cubicBezTo>
                    <a:pt x="159" y="270"/>
                    <a:pt x="142" y="306"/>
                    <a:pt x="131" y="344"/>
                  </a:cubicBezTo>
                  <a:cubicBezTo>
                    <a:pt x="110" y="419"/>
                    <a:pt x="110" y="500"/>
                    <a:pt x="131" y="576"/>
                  </a:cubicBezTo>
                  <a:cubicBezTo>
                    <a:pt x="148" y="593"/>
                    <a:pt x="166" y="609"/>
                    <a:pt x="187" y="626"/>
                  </a:cubicBezTo>
                  <a:cubicBezTo>
                    <a:pt x="185" y="628"/>
                    <a:pt x="185" y="628"/>
                    <a:pt x="185" y="628"/>
                  </a:cubicBezTo>
                  <a:cubicBezTo>
                    <a:pt x="166" y="612"/>
                    <a:pt x="148" y="597"/>
                    <a:pt x="132" y="581"/>
                  </a:cubicBezTo>
                  <a:cubicBezTo>
                    <a:pt x="133" y="582"/>
                    <a:pt x="133" y="583"/>
                    <a:pt x="133" y="584"/>
                  </a:cubicBezTo>
                  <a:close/>
                  <a:moveTo>
                    <a:pt x="822" y="653"/>
                  </a:moveTo>
                  <a:cubicBezTo>
                    <a:pt x="813" y="667"/>
                    <a:pt x="804" y="680"/>
                    <a:pt x="793" y="693"/>
                  </a:cubicBezTo>
                  <a:cubicBezTo>
                    <a:pt x="745" y="753"/>
                    <a:pt x="686" y="797"/>
                    <a:pt x="621" y="821"/>
                  </a:cubicBezTo>
                  <a:cubicBezTo>
                    <a:pt x="637" y="817"/>
                    <a:pt x="652" y="813"/>
                    <a:pt x="667" y="807"/>
                  </a:cubicBezTo>
                  <a:cubicBezTo>
                    <a:pt x="730" y="769"/>
                    <a:pt x="784" y="715"/>
                    <a:pt x="822" y="653"/>
                  </a:cubicBezTo>
                  <a:close/>
                  <a:moveTo>
                    <a:pt x="199" y="590"/>
                  </a:moveTo>
                  <a:cubicBezTo>
                    <a:pt x="236" y="671"/>
                    <a:pt x="300" y="741"/>
                    <a:pt x="380" y="784"/>
                  </a:cubicBezTo>
                  <a:cubicBezTo>
                    <a:pt x="411" y="801"/>
                    <a:pt x="444" y="813"/>
                    <a:pt x="477" y="820"/>
                  </a:cubicBezTo>
                  <a:cubicBezTo>
                    <a:pt x="584" y="801"/>
                    <a:pt x="686" y="741"/>
                    <a:pt x="751" y="658"/>
                  </a:cubicBezTo>
                  <a:cubicBezTo>
                    <a:pt x="817" y="573"/>
                    <a:pt x="827" y="459"/>
                    <a:pt x="823" y="378"/>
                  </a:cubicBezTo>
                  <a:cubicBezTo>
                    <a:pt x="821" y="323"/>
                    <a:pt x="810" y="273"/>
                    <a:pt x="792" y="230"/>
                  </a:cubicBezTo>
                  <a:cubicBezTo>
                    <a:pt x="730" y="169"/>
                    <a:pt x="646" y="139"/>
                    <a:pt x="600" y="127"/>
                  </a:cubicBezTo>
                  <a:cubicBezTo>
                    <a:pt x="515" y="103"/>
                    <a:pt x="402" y="101"/>
                    <a:pt x="301" y="122"/>
                  </a:cubicBezTo>
                  <a:cubicBezTo>
                    <a:pt x="287" y="132"/>
                    <a:pt x="273" y="142"/>
                    <a:pt x="260" y="152"/>
                  </a:cubicBezTo>
                  <a:cubicBezTo>
                    <a:pt x="233" y="182"/>
                    <a:pt x="213" y="216"/>
                    <a:pt x="199" y="253"/>
                  </a:cubicBezTo>
                  <a:cubicBezTo>
                    <a:pt x="162" y="352"/>
                    <a:pt x="164" y="479"/>
                    <a:pt x="199" y="590"/>
                  </a:cubicBezTo>
                  <a:close/>
                  <a:moveTo>
                    <a:pt x="668" y="810"/>
                  </a:moveTo>
                  <a:cubicBezTo>
                    <a:pt x="667" y="810"/>
                    <a:pt x="666" y="811"/>
                    <a:pt x="665" y="812"/>
                  </a:cubicBezTo>
                  <a:cubicBezTo>
                    <a:pt x="667" y="811"/>
                    <a:pt x="668" y="810"/>
                    <a:pt x="670" y="809"/>
                  </a:cubicBezTo>
                  <a:cubicBezTo>
                    <a:pt x="670" y="809"/>
                    <a:pt x="671" y="809"/>
                    <a:pt x="672" y="808"/>
                  </a:cubicBezTo>
                  <a:cubicBezTo>
                    <a:pt x="670" y="809"/>
                    <a:pt x="669" y="809"/>
                    <a:pt x="668" y="810"/>
                  </a:cubicBezTo>
                  <a:close/>
                  <a:moveTo>
                    <a:pt x="887" y="466"/>
                  </a:moveTo>
                  <a:cubicBezTo>
                    <a:pt x="886" y="479"/>
                    <a:pt x="884" y="493"/>
                    <a:pt x="882" y="506"/>
                  </a:cubicBezTo>
                  <a:cubicBezTo>
                    <a:pt x="861" y="624"/>
                    <a:pt x="784" y="734"/>
                    <a:pt x="680" y="802"/>
                  </a:cubicBezTo>
                  <a:cubicBezTo>
                    <a:pt x="686" y="800"/>
                    <a:pt x="692" y="797"/>
                    <a:pt x="699" y="794"/>
                  </a:cubicBezTo>
                  <a:cubicBezTo>
                    <a:pt x="773" y="750"/>
                    <a:pt x="837" y="680"/>
                    <a:pt x="880" y="599"/>
                  </a:cubicBezTo>
                  <a:cubicBezTo>
                    <a:pt x="894" y="567"/>
                    <a:pt x="903" y="533"/>
                    <a:pt x="909" y="497"/>
                  </a:cubicBezTo>
                  <a:cubicBezTo>
                    <a:pt x="929" y="361"/>
                    <a:pt x="886" y="226"/>
                    <a:pt x="791" y="137"/>
                  </a:cubicBezTo>
                  <a:cubicBezTo>
                    <a:pt x="781" y="128"/>
                    <a:pt x="771" y="119"/>
                    <a:pt x="760" y="111"/>
                  </a:cubicBezTo>
                  <a:cubicBezTo>
                    <a:pt x="754" y="109"/>
                    <a:pt x="749" y="107"/>
                    <a:pt x="743" y="105"/>
                  </a:cubicBezTo>
                  <a:cubicBezTo>
                    <a:pt x="772" y="123"/>
                    <a:pt x="796" y="145"/>
                    <a:pt x="809" y="176"/>
                  </a:cubicBezTo>
                  <a:cubicBezTo>
                    <a:pt x="807" y="177"/>
                    <a:pt x="807" y="177"/>
                    <a:pt x="807" y="177"/>
                  </a:cubicBezTo>
                  <a:cubicBezTo>
                    <a:pt x="792" y="143"/>
                    <a:pt x="764" y="119"/>
                    <a:pt x="731" y="101"/>
                  </a:cubicBezTo>
                  <a:cubicBezTo>
                    <a:pt x="729" y="100"/>
                    <a:pt x="728" y="100"/>
                    <a:pt x="727" y="100"/>
                  </a:cubicBezTo>
                  <a:cubicBezTo>
                    <a:pt x="732" y="103"/>
                    <a:pt x="737" y="107"/>
                    <a:pt x="742" y="111"/>
                  </a:cubicBezTo>
                  <a:cubicBezTo>
                    <a:pt x="835" y="187"/>
                    <a:pt x="888" y="303"/>
                    <a:pt x="888" y="427"/>
                  </a:cubicBezTo>
                  <a:cubicBezTo>
                    <a:pt x="889" y="440"/>
                    <a:pt x="888" y="453"/>
                    <a:pt x="887" y="466"/>
                  </a:cubicBezTo>
                  <a:close/>
                  <a:moveTo>
                    <a:pt x="183" y="731"/>
                  </a:moveTo>
                  <a:cubicBezTo>
                    <a:pt x="206" y="751"/>
                    <a:pt x="231" y="769"/>
                    <a:pt x="259" y="785"/>
                  </a:cubicBezTo>
                  <a:cubicBezTo>
                    <a:pt x="231" y="762"/>
                    <a:pt x="206" y="733"/>
                    <a:pt x="185" y="701"/>
                  </a:cubicBezTo>
                  <a:cubicBezTo>
                    <a:pt x="161" y="666"/>
                    <a:pt x="144" y="628"/>
                    <a:pt x="131" y="587"/>
                  </a:cubicBezTo>
                  <a:cubicBezTo>
                    <a:pt x="130" y="584"/>
                    <a:pt x="129" y="581"/>
                    <a:pt x="128" y="577"/>
                  </a:cubicBezTo>
                  <a:cubicBezTo>
                    <a:pt x="107" y="555"/>
                    <a:pt x="89" y="531"/>
                    <a:pt x="74" y="505"/>
                  </a:cubicBezTo>
                  <a:cubicBezTo>
                    <a:pt x="94" y="591"/>
                    <a:pt x="131" y="668"/>
                    <a:pt x="183" y="731"/>
                  </a:cubicBezTo>
                  <a:close/>
                  <a:moveTo>
                    <a:pt x="868" y="625"/>
                  </a:moveTo>
                  <a:cubicBezTo>
                    <a:pt x="864" y="632"/>
                    <a:pt x="859" y="640"/>
                    <a:pt x="854" y="647"/>
                  </a:cubicBezTo>
                  <a:cubicBezTo>
                    <a:pt x="819" y="700"/>
                    <a:pt x="775" y="745"/>
                    <a:pt x="728" y="778"/>
                  </a:cubicBezTo>
                  <a:cubicBezTo>
                    <a:pt x="787" y="742"/>
                    <a:pt x="836" y="689"/>
                    <a:pt x="868" y="625"/>
                  </a:cubicBezTo>
                  <a:close/>
                  <a:moveTo>
                    <a:pt x="30" y="385"/>
                  </a:moveTo>
                  <a:cubicBezTo>
                    <a:pt x="28" y="437"/>
                    <a:pt x="35" y="488"/>
                    <a:pt x="50" y="535"/>
                  </a:cubicBezTo>
                  <a:cubicBezTo>
                    <a:pt x="74" y="605"/>
                    <a:pt x="116" y="669"/>
                    <a:pt x="170" y="720"/>
                  </a:cubicBezTo>
                  <a:cubicBezTo>
                    <a:pt x="121" y="656"/>
                    <a:pt x="87" y="580"/>
                    <a:pt x="70" y="495"/>
                  </a:cubicBezTo>
                  <a:cubicBezTo>
                    <a:pt x="60" y="475"/>
                    <a:pt x="52" y="452"/>
                    <a:pt x="47" y="427"/>
                  </a:cubicBezTo>
                  <a:cubicBezTo>
                    <a:pt x="42" y="399"/>
                    <a:pt x="40" y="373"/>
                    <a:pt x="42" y="348"/>
                  </a:cubicBezTo>
                  <a:cubicBezTo>
                    <a:pt x="40" y="353"/>
                    <a:pt x="39" y="358"/>
                    <a:pt x="37" y="362"/>
                  </a:cubicBezTo>
                  <a:cubicBezTo>
                    <a:pt x="35" y="370"/>
                    <a:pt x="32" y="377"/>
                    <a:pt x="30" y="385"/>
                  </a:cubicBezTo>
                  <a:close/>
                  <a:moveTo>
                    <a:pt x="769" y="115"/>
                  </a:moveTo>
                  <a:cubicBezTo>
                    <a:pt x="777" y="121"/>
                    <a:pt x="785" y="128"/>
                    <a:pt x="793" y="135"/>
                  </a:cubicBezTo>
                  <a:cubicBezTo>
                    <a:pt x="888" y="225"/>
                    <a:pt x="932" y="360"/>
                    <a:pt x="911" y="498"/>
                  </a:cubicBezTo>
                  <a:cubicBezTo>
                    <a:pt x="907" y="524"/>
                    <a:pt x="901" y="549"/>
                    <a:pt x="893" y="573"/>
                  </a:cubicBezTo>
                  <a:cubicBezTo>
                    <a:pt x="916" y="522"/>
                    <a:pt x="932" y="467"/>
                    <a:pt x="936" y="412"/>
                  </a:cubicBezTo>
                  <a:cubicBezTo>
                    <a:pt x="945" y="313"/>
                    <a:pt x="916" y="225"/>
                    <a:pt x="855" y="158"/>
                  </a:cubicBezTo>
                  <a:cubicBezTo>
                    <a:pt x="827" y="141"/>
                    <a:pt x="798" y="127"/>
                    <a:pt x="769" y="115"/>
                  </a:cubicBezTo>
                  <a:close/>
                  <a:moveTo>
                    <a:pt x="72" y="494"/>
                  </a:moveTo>
                  <a:cubicBezTo>
                    <a:pt x="86" y="523"/>
                    <a:pt x="104" y="548"/>
                    <a:pt x="127" y="571"/>
                  </a:cubicBezTo>
                  <a:cubicBezTo>
                    <a:pt x="124" y="563"/>
                    <a:pt x="122" y="555"/>
                    <a:pt x="120" y="546"/>
                  </a:cubicBezTo>
                  <a:cubicBezTo>
                    <a:pt x="98" y="449"/>
                    <a:pt x="102" y="303"/>
                    <a:pt x="158" y="187"/>
                  </a:cubicBezTo>
                  <a:cubicBezTo>
                    <a:pt x="120" y="218"/>
                    <a:pt x="88" y="255"/>
                    <a:pt x="65" y="298"/>
                  </a:cubicBezTo>
                  <a:cubicBezTo>
                    <a:pt x="56" y="352"/>
                    <a:pt x="59" y="406"/>
                    <a:pt x="64" y="443"/>
                  </a:cubicBezTo>
                  <a:cubicBezTo>
                    <a:pt x="66" y="461"/>
                    <a:pt x="69" y="478"/>
                    <a:pt x="72" y="494"/>
                  </a:cubicBezTo>
                  <a:close/>
                  <a:moveTo>
                    <a:pt x="188" y="229"/>
                  </a:moveTo>
                  <a:cubicBezTo>
                    <a:pt x="163" y="300"/>
                    <a:pt x="155" y="386"/>
                    <a:pt x="166" y="476"/>
                  </a:cubicBezTo>
                  <a:cubicBezTo>
                    <a:pt x="170" y="507"/>
                    <a:pt x="178" y="538"/>
                    <a:pt x="190" y="567"/>
                  </a:cubicBezTo>
                  <a:cubicBezTo>
                    <a:pt x="181" y="535"/>
                    <a:pt x="175" y="501"/>
                    <a:pt x="172" y="467"/>
                  </a:cubicBezTo>
                  <a:cubicBezTo>
                    <a:pt x="165" y="390"/>
                    <a:pt x="173" y="314"/>
                    <a:pt x="196" y="252"/>
                  </a:cubicBezTo>
                  <a:cubicBezTo>
                    <a:pt x="208" y="220"/>
                    <a:pt x="225" y="191"/>
                    <a:pt x="246" y="164"/>
                  </a:cubicBezTo>
                  <a:cubicBezTo>
                    <a:pt x="224" y="184"/>
                    <a:pt x="205" y="206"/>
                    <a:pt x="188" y="229"/>
                  </a:cubicBezTo>
                  <a:close/>
                  <a:moveTo>
                    <a:pt x="163" y="183"/>
                  </a:moveTo>
                  <a:cubicBezTo>
                    <a:pt x="114" y="281"/>
                    <a:pt x="103" y="402"/>
                    <a:pt x="114" y="496"/>
                  </a:cubicBezTo>
                  <a:cubicBezTo>
                    <a:pt x="110" y="445"/>
                    <a:pt x="114" y="393"/>
                    <a:pt x="129" y="343"/>
                  </a:cubicBezTo>
                  <a:cubicBezTo>
                    <a:pt x="140" y="302"/>
                    <a:pt x="160" y="263"/>
                    <a:pt x="186" y="227"/>
                  </a:cubicBezTo>
                  <a:cubicBezTo>
                    <a:pt x="197" y="196"/>
                    <a:pt x="211" y="168"/>
                    <a:pt x="229" y="143"/>
                  </a:cubicBezTo>
                  <a:cubicBezTo>
                    <a:pt x="224" y="145"/>
                    <a:pt x="219" y="147"/>
                    <a:pt x="214" y="149"/>
                  </a:cubicBezTo>
                  <a:cubicBezTo>
                    <a:pt x="196" y="159"/>
                    <a:pt x="179" y="171"/>
                    <a:pt x="163" y="183"/>
                  </a:cubicBezTo>
                  <a:close/>
                  <a:moveTo>
                    <a:pt x="46" y="338"/>
                  </a:moveTo>
                  <a:cubicBezTo>
                    <a:pt x="42" y="366"/>
                    <a:pt x="43" y="395"/>
                    <a:pt x="50" y="426"/>
                  </a:cubicBezTo>
                  <a:cubicBezTo>
                    <a:pt x="54" y="447"/>
                    <a:pt x="60" y="466"/>
                    <a:pt x="67" y="484"/>
                  </a:cubicBezTo>
                  <a:cubicBezTo>
                    <a:pt x="65" y="471"/>
                    <a:pt x="63" y="457"/>
                    <a:pt x="61" y="444"/>
                  </a:cubicBezTo>
                  <a:cubicBezTo>
                    <a:pt x="57" y="408"/>
                    <a:pt x="54" y="357"/>
                    <a:pt x="61" y="305"/>
                  </a:cubicBezTo>
                  <a:cubicBezTo>
                    <a:pt x="55" y="316"/>
                    <a:pt x="50" y="327"/>
                    <a:pt x="46" y="338"/>
                  </a:cubicBezTo>
                  <a:close/>
                  <a:moveTo>
                    <a:pt x="436" y="12"/>
                  </a:moveTo>
                  <a:cubicBezTo>
                    <a:pt x="401" y="12"/>
                    <a:pt x="364" y="15"/>
                    <a:pt x="326" y="22"/>
                  </a:cubicBezTo>
                  <a:cubicBezTo>
                    <a:pt x="207" y="43"/>
                    <a:pt x="117" y="107"/>
                    <a:pt x="74" y="202"/>
                  </a:cubicBezTo>
                  <a:cubicBezTo>
                    <a:pt x="49" y="256"/>
                    <a:pt x="35" y="314"/>
                    <a:pt x="31" y="372"/>
                  </a:cubicBezTo>
                  <a:cubicBezTo>
                    <a:pt x="32" y="369"/>
                    <a:pt x="33" y="365"/>
                    <a:pt x="34" y="362"/>
                  </a:cubicBezTo>
                  <a:cubicBezTo>
                    <a:pt x="37" y="353"/>
                    <a:pt x="40" y="345"/>
                    <a:pt x="43" y="338"/>
                  </a:cubicBezTo>
                  <a:cubicBezTo>
                    <a:pt x="47" y="309"/>
                    <a:pt x="56" y="283"/>
                    <a:pt x="70" y="259"/>
                  </a:cubicBezTo>
                  <a:cubicBezTo>
                    <a:pt x="82" y="215"/>
                    <a:pt x="103" y="172"/>
                    <a:pt x="139" y="138"/>
                  </a:cubicBezTo>
                  <a:cubicBezTo>
                    <a:pt x="167" y="112"/>
                    <a:pt x="200" y="92"/>
                    <a:pt x="240" y="77"/>
                  </a:cubicBezTo>
                  <a:cubicBezTo>
                    <a:pt x="275" y="46"/>
                    <a:pt x="317" y="27"/>
                    <a:pt x="364" y="19"/>
                  </a:cubicBezTo>
                  <a:cubicBezTo>
                    <a:pt x="422" y="10"/>
                    <a:pt x="489" y="16"/>
                    <a:pt x="569" y="38"/>
                  </a:cubicBezTo>
                  <a:cubicBezTo>
                    <a:pt x="573" y="39"/>
                    <a:pt x="577" y="39"/>
                    <a:pt x="581" y="39"/>
                  </a:cubicBezTo>
                  <a:cubicBezTo>
                    <a:pt x="591" y="40"/>
                    <a:pt x="602" y="40"/>
                    <a:pt x="611" y="41"/>
                  </a:cubicBezTo>
                  <a:cubicBezTo>
                    <a:pt x="558" y="22"/>
                    <a:pt x="498" y="12"/>
                    <a:pt x="436" y="12"/>
                  </a:cubicBezTo>
                  <a:close/>
                  <a:moveTo>
                    <a:pt x="753" y="157"/>
                  </a:moveTo>
                  <a:cubicBezTo>
                    <a:pt x="804" y="197"/>
                    <a:pt x="842" y="246"/>
                    <a:pt x="863" y="300"/>
                  </a:cubicBezTo>
                  <a:cubicBezTo>
                    <a:pt x="868" y="312"/>
                    <a:pt x="872" y="324"/>
                    <a:pt x="876" y="336"/>
                  </a:cubicBezTo>
                  <a:cubicBezTo>
                    <a:pt x="856" y="248"/>
                    <a:pt x="809" y="169"/>
                    <a:pt x="740" y="113"/>
                  </a:cubicBezTo>
                  <a:cubicBezTo>
                    <a:pt x="733" y="108"/>
                    <a:pt x="726" y="102"/>
                    <a:pt x="719" y="97"/>
                  </a:cubicBezTo>
                  <a:cubicBezTo>
                    <a:pt x="710" y="94"/>
                    <a:pt x="701" y="92"/>
                    <a:pt x="692" y="90"/>
                  </a:cubicBezTo>
                  <a:cubicBezTo>
                    <a:pt x="686" y="88"/>
                    <a:pt x="679" y="87"/>
                    <a:pt x="673" y="85"/>
                  </a:cubicBezTo>
                  <a:cubicBezTo>
                    <a:pt x="686" y="93"/>
                    <a:pt x="698" y="102"/>
                    <a:pt x="709" y="111"/>
                  </a:cubicBezTo>
                  <a:cubicBezTo>
                    <a:pt x="725" y="125"/>
                    <a:pt x="740" y="140"/>
                    <a:pt x="753" y="157"/>
                  </a:cubicBezTo>
                  <a:close/>
                  <a:moveTo>
                    <a:pt x="68" y="269"/>
                  </a:moveTo>
                  <a:cubicBezTo>
                    <a:pt x="58" y="287"/>
                    <a:pt x="51" y="306"/>
                    <a:pt x="48" y="327"/>
                  </a:cubicBezTo>
                  <a:cubicBezTo>
                    <a:pt x="52" y="317"/>
                    <a:pt x="57" y="307"/>
                    <a:pt x="62" y="297"/>
                  </a:cubicBezTo>
                  <a:cubicBezTo>
                    <a:pt x="64" y="288"/>
                    <a:pt x="66" y="278"/>
                    <a:pt x="68" y="269"/>
                  </a:cubicBezTo>
                  <a:close/>
                  <a:moveTo>
                    <a:pt x="73" y="260"/>
                  </a:moveTo>
                  <a:cubicBezTo>
                    <a:pt x="70" y="270"/>
                    <a:pt x="68" y="280"/>
                    <a:pt x="66" y="290"/>
                  </a:cubicBezTo>
                  <a:cubicBezTo>
                    <a:pt x="90" y="248"/>
                    <a:pt x="122" y="212"/>
                    <a:pt x="161" y="181"/>
                  </a:cubicBezTo>
                  <a:cubicBezTo>
                    <a:pt x="162" y="178"/>
                    <a:pt x="164" y="175"/>
                    <a:pt x="165" y="173"/>
                  </a:cubicBezTo>
                  <a:cubicBezTo>
                    <a:pt x="146" y="184"/>
                    <a:pt x="128" y="197"/>
                    <a:pt x="113" y="211"/>
                  </a:cubicBezTo>
                  <a:cubicBezTo>
                    <a:pt x="97" y="226"/>
                    <a:pt x="83" y="243"/>
                    <a:pt x="73" y="260"/>
                  </a:cubicBezTo>
                  <a:close/>
                  <a:moveTo>
                    <a:pt x="234" y="81"/>
                  </a:moveTo>
                  <a:cubicBezTo>
                    <a:pt x="201" y="95"/>
                    <a:pt x="169" y="114"/>
                    <a:pt x="141" y="140"/>
                  </a:cubicBezTo>
                  <a:cubicBezTo>
                    <a:pt x="108" y="171"/>
                    <a:pt x="88" y="210"/>
                    <a:pt x="75" y="251"/>
                  </a:cubicBezTo>
                  <a:cubicBezTo>
                    <a:pt x="85" y="236"/>
                    <a:pt x="97" y="222"/>
                    <a:pt x="111" y="209"/>
                  </a:cubicBezTo>
                  <a:cubicBezTo>
                    <a:pt x="127" y="194"/>
                    <a:pt x="147" y="180"/>
                    <a:pt x="168" y="168"/>
                  </a:cubicBezTo>
                  <a:cubicBezTo>
                    <a:pt x="173" y="158"/>
                    <a:pt x="180" y="148"/>
                    <a:pt x="186" y="138"/>
                  </a:cubicBezTo>
                  <a:cubicBezTo>
                    <a:pt x="201" y="116"/>
                    <a:pt x="217" y="97"/>
                    <a:pt x="234" y="81"/>
                  </a:cubicBezTo>
                  <a:close/>
                  <a:moveTo>
                    <a:pt x="444" y="105"/>
                  </a:moveTo>
                  <a:cubicBezTo>
                    <a:pt x="500" y="105"/>
                    <a:pt x="555" y="112"/>
                    <a:pt x="601" y="124"/>
                  </a:cubicBezTo>
                  <a:cubicBezTo>
                    <a:pt x="646" y="137"/>
                    <a:pt x="728" y="165"/>
                    <a:pt x="789" y="223"/>
                  </a:cubicBezTo>
                  <a:cubicBezTo>
                    <a:pt x="779" y="200"/>
                    <a:pt x="766" y="179"/>
                    <a:pt x="752" y="160"/>
                  </a:cubicBezTo>
                  <a:cubicBezTo>
                    <a:pt x="696" y="117"/>
                    <a:pt x="631" y="88"/>
                    <a:pt x="567" y="71"/>
                  </a:cubicBezTo>
                  <a:cubicBezTo>
                    <a:pt x="494" y="67"/>
                    <a:pt x="421" y="75"/>
                    <a:pt x="351" y="94"/>
                  </a:cubicBezTo>
                  <a:cubicBezTo>
                    <a:pt x="336" y="101"/>
                    <a:pt x="321" y="110"/>
                    <a:pt x="307" y="118"/>
                  </a:cubicBezTo>
                  <a:cubicBezTo>
                    <a:pt x="352" y="109"/>
                    <a:pt x="399" y="105"/>
                    <a:pt x="444" y="105"/>
                  </a:cubicBezTo>
                  <a:close/>
                  <a:moveTo>
                    <a:pt x="234" y="141"/>
                  </a:moveTo>
                  <a:cubicBezTo>
                    <a:pt x="217" y="164"/>
                    <a:pt x="202" y="191"/>
                    <a:pt x="191" y="220"/>
                  </a:cubicBezTo>
                  <a:cubicBezTo>
                    <a:pt x="210" y="195"/>
                    <a:pt x="233" y="171"/>
                    <a:pt x="258" y="151"/>
                  </a:cubicBezTo>
                  <a:cubicBezTo>
                    <a:pt x="266" y="142"/>
                    <a:pt x="274" y="134"/>
                    <a:pt x="282" y="127"/>
                  </a:cubicBezTo>
                  <a:cubicBezTo>
                    <a:pt x="266" y="131"/>
                    <a:pt x="249" y="136"/>
                    <a:pt x="234" y="141"/>
                  </a:cubicBezTo>
                  <a:close/>
                  <a:moveTo>
                    <a:pt x="170" y="170"/>
                  </a:moveTo>
                  <a:cubicBezTo>
                    <a:pt x="168" y="173"/>
                    <a:pt x="167" y="175"/>
                    <a:pt x="166" y="177"/>
                  </a:cubicBezTo>
                  <a:cubicBezTo>
                    <a:pt x="175" y="170"/>
                    <a:pt x="185" y="164"/>
                    <a:pt x="195" y="157"/>
                  </a:cubicBezTo>
                  <a:cubicBezTo>
                    <a:pt x="186" y="161"/>
                    <a:pt x="178" y="166"/>
                    <a:pt x="170" y="170"/>
                  </a:cubicBezTo>
                  <a:close/>
                  <a:moveTo>
                    <a:pt x="242" y="79"/>
                  </a:moveTo>
                  <a:cubicBezTo>
                    <a:pt x="222" y="95"/>
                    <a:pt x="204" y="116"/>
                    <a:pt x="188" y="139"/>
                  </a:cubicBezTo>
                  <a:cubicBezTo>
                    <a:pt x="183" y="148"/>
                    <a:pt x="177" y="157"/>
                    <a:pt x="172" y="166"/>
                  </a:cubicBezTo>
                  <a:cubicBezTo>
                    <a:pt x="185" y="159"/>
                    <a:pt x="199" y="152"/>
                    <a:pt x="213" y="147"/>
                  </a:cubicBezTo>
                  <a:cubicBezTo>
                    <a:pt x="220" y="143"/>
                    <a:pt x="227" y="139"/>
                    <a:pt x="234" y="135"/>
                  </a:cubicBezTo>
                  <a:cubicBezTo>
                    <a:pt x="235" y="135"/>
                    <a:pt x="235" y="135"/>
                    <a:pt x="236" y="134"/>
                  </a:cubicBezTo>
                  <a:cubicBezTo>
                    <a:pt x="264" y="98"/>
                    <a:pt x="299" y="72"/>
                    <a:pt x="341" y="55"/>
                  </a:cubicBezTo>
                  <a:cubicBezTo>
                    <a:pt x="308" y="59"/>
                    <a:pt x="274" y="66"/>
                    <a:pt x="242" y="79"/>
                  </a:cubicBezTo>
                  <a:close/>
                  <a:moveTo>
                    <a:pt x="582" y="72"/>
                  </a:moveTo>
                  <a:cubicBezTo>
                    <a:pt x="632" y="86"/>
                    <a:pt x="679" y="107"/>
                    <a:pt x="720" y="134"/>
                  </a:cubicBezTo>
                  <a:cubicBezTo>
                    <a:pt x="729" y="139"/>
                    <a:pt x="737" y="145"/>
                    <a:pt x="744" y="151"/>
                  </a:cubicBezTo>
                  <a:cubicBezTo>
                    <a:pt x="733" y="137"/>
                    <a:pt x="721" y="125"/>
                    <a:pt x="707" y="113"/>
                  </a:cubicBezTo>
                  <a:cubicBezTo>
                    <a:pt x="694" y="102"/>
                    <a:pt x="680" y="92"/>
                    <a:pt x="664" y="84"/>
                  </a:cubicBezTo>
                  <a:cubicBezTo>
                    <a:pt x="637" y="78"/>
                    <a:pt x="609" y="74"/>
                    <a:pt x="582" y="72"/>
                  </a:cubicBezTo>
                  <a:close/>
                  <a:moveTo>
                    <a:pt x="761" y="109"/>
                  </a:moveTo>
                  <a:cubicBezTo>
                    <a:pt x="791" y="120"/>
                    <a:pt x="820" y="134"/>
                    <a:pt x="846" y="150"/>
                  </a:cubicBezTo>
                  <a:cubicBezTo>
                    <a:pt x="833" y="136"/>
                    <a:pt x="818" y="124"/>
                    <a:pt x="802" y="113"/>
                  </a:cubicBezTo>
                  <a:cubicBezTo>
                    <a:pt x="753" y="78"/>
                    <a:pt x="695" y="55"/>
                    <a:pt x="633" y="46"/>
                  </a:cubicBezTo>
                  <a:cubicBezTo>
                    <a:pt x="638" y="49"/>
                    <a:pt x="643" y="51"/>
                    <a:pt x="648" y="53"/>
                  </a:cubicBezTo>
                  <a:cubicBezTo>
                    <a:pt x="689" y="65"/>
                    <a:pt x="727" y="84"/>
                    <a:pt x="761" y="109"/>
                  </a:cubicBezTo>
                  <a:close/>
                  <a:moveTo>
                    <a:pt x="288" y="125"/>
                  </a:moveTo>
                  <a:cubicBezTo>
                    <a:pt x="283" y="129"/>
                    <a:pt x="279" y="133"/>
                    <a:pt x="275" y="138"/>
                  </a:cubicBezTo>
                  <a:cubicBezTo>
                    <a:pt x="281" y="133"/>
                    <a:pt x="287" y="128"/>
                    <a:pt x="294" y="124"/>
                  </a:cubicBezTo>
                  <a:cubicBezTo>
                    <a:pt x="292" y="125"/>
                    <a:pt x="290" y="125"/>
                    <a:pt x="288" y="125"/>
                  </a:cubicBezTo>
                  <a:close/>
                  <a:moveTo>
                    <a:pt x="237" y="137"/>
                  </a:moveTo>
                  <a:cubicBezTo>
                    <a:pt x="237" y="137"/>
                    <a:pt x="237" y="137"/>
                    <a:pt x="237" y="137"/>
                  </a:cubicBezTo>
                  <a:cubicBezTo>
                    <a:pt x="237" y="137"/>
                    <a:pt x="237" y="137"/>
                    <a:pt x="237" y="138"/>
                  </a:cubicBezTo>
                  <a:cubicBezTo>
                    <a:pt x="253" y="132"/>
                    <a:pt x="270" y="127"/>
                    <a:pt x="287" y="123"/>
                  </a:cubicBezTo>
                  <a:cubicBezTo>
                    <a:pt x="293" y="118"/>
                    <a:pt x="299" y="113"/>
                    <a:pt x="306" y="108"/>
                  </a:cubicBezTo>
                  <a:cubicBezTo>
                    <a:pt x="282" y="116"/>
                    <a:pt x="260" y="126"/>
                    <a:pt x="237" y="137"/>
                  </a:cubicBezTo>
                  <a:close/>
                  <a:moveTo>
                    <a:pt x="352" y="54"/>
                  </a:moveTo>
                  <a:cubicBezTo>
                    <a:pt x="308" y="70"/>
                    <a:pt x="271" y="95"/>
                    <a:pt x="241" y="132"/>
                  </a:cubicBezTo>
                  <a:cubicBezTo>
                    <a:pt x="265" y="120"/>
                    <a:pt x="289" y="111"/>
                    <a:pt x="313" y="102"/>
                  </a:cubicBezTo>
                  <a:cubicBezTo>
                    <a:pt x="346" y="80"/>
                    <a:pt x="382" y="63"/>
                    <a:pt x="422" y="52"/>
                  </a:cubicBezTo>
                  <a:cubicBezTo>
                    <a:pt x="400" y="51"/>
                    <a:pt x="376" y="52"/>
                    <a:pt x="352" y="54"/>
                  </a:cubicBezTo>
                  <a:close/>
                  <a:moveTo>
                    <a:pt x="315" y="105"/>
                  </a:moveTo>
                  <a:cubicBezTo>
                    <a:pt x="307" y="110"/>
                    <a:pt x="300" y="116"/>
                    <a:pt x="293" y="122"/>
                  </a:cubicBezTo>
                  <a:cubicBezTo>
                    <a:pt x="295" y="121"/>
                    <a:pt x="297" y="121"/>
                    <a:pt x="300" y="120"/>
                  </a:cubicBezTo>
                  <a:cubicBezTo>
                    <a:pt x="312" y="112"/>
                    <a:pt x="325" y="105"/>
                    <a:pt x="338" y="98"/>
                  </a:cubicBezTo>
                  <a:cubicBezTo>
                    <a:pt x="330" y="100"/>
                    <a:pt x="322" y="102"/>
                    <a:pt x="315" y="105"/>
                  </a:cubicBezTo>
                  <a:close/>
                  <a:moveTo>
                    <a:pt x="732" y="98"/>
                  </a:moveTo>
                  <a:cubicBezTo>
                    <a:pt x="738" y="100"/>
                    <a:pt x="745" y="103"/>
                    <a:pt x="751" y="105"/>
                  </a:cubicBezTo>
                  <a:cubicBezTo>
                    <a:pt x="725" y="87"/>
                    <a:pt x="696" y="73"/>
                    <a:pt x="666" y="62"/>
                  </a:cubicBezTo>
                  <a:cubicBezTo>
                    <a:pt x="681" y="69"/>
                    <a:pt x="695" y="78"/>
                    <a:pt x="708" y="87"/>
                  </a:cubicBezTo>
                  <a:cubicBezTo>
                    <a:pt x="716" y="90"/>
                    <a:pt x="724" y="94"/>
                    <a:pt x="732" y="98"/>
                  </a:cubicBezTo>
                  <a:close/>
                  <a:moveTo>
                    <a:pt x="432" y="52"/>
                  </a:moveTo>
                  <a:cubicBezTo>
                    <a:pt x="392" y="62"/>
                    <a:pt x="355" y="78"/>
                    <a:pt x="323" y="99"/>
                  </a:cubicBezTo>
                  <a:cubicBezTo>
                    <a:pt x="332" y="96"/>
                    <a:pt x="341" y="94"/>
                    <a:pt x="350" y="91"/>
                  </a:cubicBezTo>
                  <a:cubicBezTo>
                    <a:pt x="368" y="83"/>
                    <a:pt x="386" y="75"/>
                    <a:pt x="406" y="68"/>
                  </a:cubicBezTo>
                  <a:cubicBezTo>
                    <a:pt x="422" y="62"/>
                    <a:pt x="438" y="57"/>
                    <a:pt x="455" y="53"/>
                  </a:cubicBezTo>
                  <a:cubicBezTo>
                    <a:pt x="447" y="53"/>
                    <a:pt x="440" y="52"/>
                    <a:pt x="432" y="52"/>
                  </a:cubicBezTo>
                  <a:close/>
                  <a:moveTo>
                    <a:pt x="665" y="81"/>
                  </a:moveTo>
                  <a:cubicBezTo>
                    <a:pt x="674" y="83"/>
                    <a:pt x="684" y="85"/>
                    <a:pt x="693" y="87"/>
                  </a:cubicBezTo>
                  <a:cubicBezTo>
                    <a:pt x="699" y="89"/>
                    <a:pt x="706" y="91"/>
                    <a:pt x="712" y="92"/>
                  </a:cubicBezTo>
                  <a:cubicBezTo>
                    <a:pt x="710" y="91"/>
                    <a:pt x="709" y="90"/>
                    <a:pt x="707" y="89"/>
                  </a:cubicBezTo>
                  <a:cubicBezTo>
                    <a:pt x="680" y="77"/>
                    <a:pt x="651" y="67"/>
                    <a:pt x="625" y="58"/>
                  </a:cubicBezTo>
                  <a:cubicBezTo>
                    <a:pt x="619" y="56"/>
                    <a:pt x="619" y="56"/>
                    <a:pt x="619" y="56"/>
                  </a:cubicBezTo>
                  <a:cubicBezTo>
                    <a:pt x="603" y="51"/>
                    <a:pt x="588" y="46"/>
                    <a:pt x="573" y="42"/>
                  </a:cubicBezTo>
                  <a:cubicBezTo>
                    <a:pt x="567" y="42"/>
                    <a:pt x="562" y="42"/>
                    <a:pt x="556" y="42"/>
                  </a:cubicBezTo>
                  <a:cubicBezTo>
                    <a:pt x="596" y="50"/>
                    <a:pt x="633" y="63"/>
                    <a:pt x="665" y="81"/>
                  </a:cubicBezTo>
                  <a:close/>
                  <a:moveTo>
                    <a:pt x="464" y="54"/>
                  </a:moveTo>
                  <a:cubicBezTo>
                    <a:pt x="445" y="58"/>
                    <a:pt x="426" y="64"/>
                    <a:pt x="407" y="70"/>
                  </a:cubicBezTo>
                  <a:cubicBezTo>
                    <a:pt x="392" y="76"/>
                    <a:pt x="378" y="81"/>
                    <a:pt x="364" y="88"/>
                  </a:cubicBezTo>
                  <a:cubicBezTo>
                    <a:pt x="425" y="72"/>
                    <a:pt x="490" y="66"/>
                    <a:pt x="554" y="68"/>
                  </a:cubicBezTo>
                  <a:cubicBezTo>
                    <a:pt x="540" y="65"/>
                    <a:pt x="525" y="62"/>
                    <a:pt x="511" y="60"/>
                  </a:cubicBezTo>
                  <a:cubicBezTo>
                    <a:pt x="499" y="58"/>
                    <a:pt x="482" y="56"/>
                    <a:pt x="464" y="54"/>
                  </a:cubicBezTo>
                  <a:close/>
                  <a:moveTo>
                    <a:pt x="584" y="43"/>
                  </a:moveTo>
                  <a:cubicBezTo>
                    <a:pt x="596" y="46"/>
                    <a:pt x="608" y="50"/>
                    <a:pt x="620" y="54"/>
                  </a:cubicBezTo>
                  <a:cubicBezTo>
                    <a:pt x="626" y="56"/>
                    <a:pt x="626" y="56"/>
                    <a:pt x="626" y="56"/>
                  </a:cubicBezTo>
                  <a:cubicBezTo>
                    <a:pt x="647" y="63"/>
                    <a:pt x="670" y="70"/>
                    <a:pt x="692" y="80"/>
                  </a:cubicBezTo>
                  <a:cubicBezTo>
                    <a:pt x="678" y="71"/>
                    <a:pt x="663" y="63"/>
                    <a:pt x="647" y="56"/>
                  </a:cubicBezTo>
                  <a:cubicBezTo>
                    <a:pt x="627" y="50"/>
                    <a:pt x="606" y="45"/>
                    <a:pt x="584" y="43"/>
                  </a:cubicBezTo>
                  <a:close/>
                  <a:moveTo>
                    <a:pt x="568" y="69"/>
                  </a:moveTo>
                  <a:cubicBezTo>
                    <a:pt x="598" y="70"/>
                    <a:pt x="627" y="74"/>
                    <a:pt x="656" y="79"/>
                  </a:cubicBezTo>
                  <a:cubicBezTo>
                    <a:pt x="623" y="62"/>
                    <a:pt x="585" y="49"/>
                    <a:pt x="543" y="43"/>
                  </a:cubicBezTo>
                  <a:cubicBezTo>
                    <a:pt x="520" y="44"/>
                    <a:pt x="496" y="47"/>
                    <a:pt x="473" y="52"/>
                  </a:cubicBezTo>
                  <a:cubicBezTo>
                    <a:pt x="487" y="53"/>
                    <a:pt x="500" y="55"/>
                    <a:pt x="512" y="57"/>
                  </a:cubicBezTo>
                  <a:cubicBezTo>
                    <a:pt x="531" y="60"/>
                    <a:pt x="550" y="64"/>
                    <a:pt x="568" y="69"/>
                  </a:cubicBezTo>
                  <a:close/>
                  <a:moveTo>
                    <a:pt x="418" y="18"/>
                  </a:moveTo>
                  <a:cubicBezTo>
                    <a:pt x="399" y="18"/>
                    <a:pt x="382" y="19"/>
                    <a:pt x="365" y="22"/>
                  </a:cubicBezTo>
                  <a:cubicBezTo>
                    <a:pt x="320" y="29"/>
                    <a:pt x="281" y="46"/>
                    <a:pt x="247" y="74"/>
                  </a:cubicBezTo>
                  <a:cubicBezTo>
                    <a:pt x="268" y="67"/>
                    <a:pt x="291" y="61"/>
                    <a:pt x="315" y="57"/>
                  </a:cubicBezTo>
                  <a:cubicBezTo>
                    <a:pt x="327" y="55"/>
                    <a:pt x="339" y="53"/>
                    <a:pt x="350" y="52"/>
                  </a:cubicBezTo>
                  <a:cubicBezTo>
                    <a:pt x="370" y="45"/>
                    <a:pt x="392" y="40"/>
                    <a:pt x="415" y="37"/>
                  </a:cubicBezTo>
                  <a:cubicBezTo>
                    <a:pt x="451" y="33"/>
                    <a:pt x="486" y="33"/>
                    <a:pt x="520" y="37"/>
                  </a:cubicBezTo>
                  <a:cubicBezTo>
                    <a:pt x="532" y="36"/>
                    <a:pt x="543" y="37"/>
                    <a:pt x="555" y="37"/>
                  </a:cubicBezTo>
                  <a:cubicBezTo>
                    <a:pt x="504" y="24"/>
                    <a:pt x="459" y="18"/>
                    <a:pt x="418" y="18"/>
                  </a:cubicBezTo>
                  <a:close/>
                  <a:moveTo>
                    <a:pt x="441" y="50"/>
                  </a:moveTo>
                  <a:cubicBezTo>
                    <a:pt x="449" y="50"/>
                    <a:pt x="456" y="51"/>
                    <a:pt x="463" y="51"/>
                  </a:cubicBezTo>
                  <a:cubicBezTo>
                    <a:pt x="486" y="46"/>
                    <a:pt x="509" y="43"/>
                    <a:pt x="531" y="41"/>
                  </a:cubicBezTo>
                  <a:cubicBezTo>
                    <a:pt x="527" y="40"/>
                    <a:pt x="524" y="40"/>
                    <a:pt x="520" y="39"/>
                  </a:cubicBezTo>
                  <a:cubicBezTo>
                    <a:pt x="494" y="40"/>
                    <a:pt x="467" y="44"/>
                    <a:pt x="441" y="50"/>
                  </a:cubicBezTo>
                  <a:close/>
                  <a:moveTo>
                    <a:pt x="470" y="37"/>
                  </a:moveTo>
                  <a:cubicBezTo>
                    <a:pt x="452" y="37"/>
                    <a:pt x="434" y="38"/>
                    <a:pt x="415" y="40"/>
                  </a:cubicBezTo>
                  <a:cubicBezTo>
                    <a:pt x="397" y="42"/>
                    <a:pt x="379" y="46"/>
                    <a:pt x="362" y="51"/>
                  </a:cubicBezTo>
                  <a:cubicBezTo>
                    <a:pt x="387" y="49"/>
                    <a:pt x="410" y="49"/>
                    <a:pt x="432" y="49"/>
                  </a:cubicBezTo>
                  <a:cubicBezTo>
                    <a:pt x="434" y="49"/>
                    <a:pt x="437" y="48"/>
                    <a:pt x="439" y="47"/>
                  </a:cubicBezTo>
                  <a:cubicBezTo>
                    <a:pt x="460" y="43"/>
                    <a:pt x="480" y="39"/>
                    <a:pt x="501" y="38"/>
                  </a:cubicBezTo>
                  <a:cubicBezTo>
                    <a:pt x="491" y="37"/>
                    <a:pt x="481" y="37"/>
                    <a:pt x="470" y="37"/>
                  </a:cubicBezTo>
                  <a:close/>
                  <a:moveTo>
                    <a:pt x="609" y="44"/>
                  </a:moveTo>
                  <a:cubicBezTo>
                    <a:pt x="616" y="45"/>
                    <a:pt x="623" y="46"/>
                    <a:pt x="630" y="48"/>
                  </a:cubicBezTo>
                  <a:cubicBezTo>
                    <a:pt x="627" y="47"/>
                    <a:pt x="624" y="46"/>
                    <a:pt x="622" y="45"/>
                  </a:cubicBezTo>
                  <a:cubicBezTo>
                    <a:pt x="618" y="45"/>
                    <a:pt x="613" y="44"/>
                    <a:pt x="609" y="44"/>
                  </a:cubicBezTo>
                  <a:close/>
                  <a:moveTo>
                    <a:pt x="539" y="39"/>
                  </a:moveTo>
                  <a:cubicBezTo>
                    <a:pt x="541" y="40"/>
                    <a:pt x="542" y="40"/>
                    <a:pt x="544" y="40"/>
                  </a:cubicBezTo>
                  <a:cubicBezTo>
                    <a:pt x="546" y="40"/>
                    <a:pt x="548" y="40"/>
                    <a:pt x="551" y="40"/>
                  </a:cubicBezTo>
                  <a:cubicBezTo>
                    <a:pt x="547" y="39"/>
                    <a:pt x="543" y="39"/>
                    <a:pt x="53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5C4DD113-C7E6-4FF3-A3BB-5D60E7184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3763" y="3417888"/>
              <a:ext cx="3336925" cy="3155949"/>
            </a:xfrm>
            <a:custGeom>
              <a:avLst/>
              <a:gdLst>
                <a:gd name="T0" fmla="*/ 89 w 1028"/>
                <a:gd name="T1" fmla="*/ 781 h 971"/>
                <a:gd name="T2" fmla="*/ 167 w 1028"/>
                <a:gd name="T3" fmla="*/ 162 h 971"/>
                <a:gd name="T4" fmla="*/ 961 w 1028"/>
                <a:gd name="T5" fmla="*/ 219 h 971"/>
                <a:gd name="T6" fmla="*/ 893 w 1028"/>
                <a:gd name="T7" fmla="*/ 737 h 971"/>
                <a:gd name="T8" fmla="*/ 453 w 1028"/>
                <a:gd name="T9" fmla="*/ 951 h 971"/>
                <a:gd name="T10" fmla="*/ 555 w 1028"/>
                <a:gd name="T11" fmla="*/ 940 h 971"/>
                <a:gd name="T12" fmla="*/ 440 w 1028"/>
                <a:gd name="T13" fmla="*/ 803 h 971"/>
                <a:gd name="T14" fmla="*/ 91 w 1028"/>
                <a:gd name="T15" fmla="*/ 549 h 971"/>
                <a:gd name="T16" fmla="*/ 31 w 1028"/>
                <a:gd name="T17" fmla="*/ 420 h 971"/>
                <a:gd name="T18" fmla="*/ 181 w 1028"/>
                <a:gd name="T19" fmla="*/ 657 h 971"/>
                <a:gd name="T20" fmla="*/ 458 w 1028"/>
                <a:gd name="T21" fmla="*/ 806 h 971"/>
                <a:gd name="T22" fmla="*/ 854 w 1028"/>
                <a:gd name="T23" fmla="*/ 728 h 971"/>
                <a:gd name="T24" fmla="*/ 437 w 1028"/>
                <a:gd name="T25" fmla="*/ 799 h 971"/>
                <a:gd name="T26" fmla="*/ 907 w 1028"/>
                <a:gd name="T27" fmla="*/ 580 h 971"/>
                <a:gd name="T28" fmla="*/ 578 w 1028"/>
                <a:gd name="T29" fmla="*/ 781 h 971"/>
                <a:gd name="T30" fmla="*/ 281 w 1028"/>
                <a:gd name="T31" fmla="*/ 722 h 971"/>
                <a:gd name="T32" fmla="*/ 810 w 1028"/>
                <a:gd name="T33" fmla="*/ 797 h 971"/>
                <a:gd name="T34" fmla="*/ 876 w 1028"/>
                <a:gd name="T35" fmla="*/ 713 h 971"/>
                <a:gd name="T36" fmla="*/ 417 w 1028"/>
                <a:gd name="T37" fmla="*/ 795 h 971"/>
                <a:gd name="T38" fmla="*/ 188 w 1028"/>
                <a:gd name="T39" fmla="*/ 650 h 971"/>
                <a:gd name="T40" fmla="*/ 857 w 1028"/>
                <a:gd name="T41" fmla="*/ 663 h 971"/>
                <a:gd name="T42" fmla="*/ 894 w 1028"/>
                <a:gd name="T43" fmla="*/ 360 h 971"/>
                <a:gd name="T44" fmla="*/ 170 w 1028"/>
                <a:gd name="T45" fmla="*/ 621 h 971"/>
                <a:gd name="T46" fmla="*/ 910 w 1028"/>
                <a:gd name="T47" fmla="*/ 581 h 971"/>
                <a:gd name="T48" fmla="*/ 977 w 1028"/>
                <a:gd name="T49" fmla="*/ 391 h 971"/>
                <a:gd name="T50" fmla="*/ 768 w 1028"/>
                <a:gd name="T51" fmla="*/ 129 h 971"/>
                <a:gd name="T52" fmla="*/ 916 w 1028"/>
                <a:gd name="T53" fmla="*/ 426 h 971"/>
                <a:gd name="T54" fmla="*/ 187 w 1028"/>
                <a:gd name="T55" fmla="*/ 645 h 971"/>
                <a:gd name="T56" fmla="*/ 81 w 1028"/>
                <a:gd name="T57" fmla="*/ 300 h 971"/>
                <a:gd name="T58" fmla="*/ 178 w 1028"/>
                <a:gd name="T59" fmla="*/ 638 h 971"/>
                <a:gd name="T60" fmla="*/ 232 w 1028"/>
                <a:gd name="T61" fmla="*/ 159 h 971"/>
                <a:gd name="T62" fmla="*/ 875 w 1028"/>
                <a:gd name="T63" fmla="*/ 197 h 971"/>
                <a:gd name="T64" fmla="*/ 1005 w 1028"/>
                <a:gd name="T65" fmla="*/ 509 h 971"/>
                <a:gd name="T66" fmla="*/ 1007 w 1028"/>
                <a:gd name="T67" fmla="*/ 487 h 971"/>
                <a:gd name="T68" fmla="*/ 246 w 1028"/>
                <a:gd name="T69" fmla="*/ 151 h 971"/>
                <a:gd name="T70" fmla="*/ 140 w 1028"/>
                <a:gd name="T71" fmla="*/ 557 h 971"/>
                <a:gd name="T72" fmla="*/ 246 w 1028"/>
                <a:gd name="T73" fmla="*/ 151 h 971"/>
                <a:gd name="T74" fmla="*/ 959 w 1028"/>
                <a:gd name="T75" fmla="*/ 221 h 971"/>
                <a:gd name="T76" fmla="*/ 648 w 1028"/>
                <a:gd name="T77" fmla="*/ 86 h 971"/>
                <a:gd name="T78" fmla="*/ 305 w 1028"/>
                <a:gd name="T79" fmla="*/ 109 h 971"/>
                <a:gd name="T80" fmla="*/ 79 w 1028"/>
                <a:gd name="T81" fmla="*/ 298 h 971"/>
                <a:gd name="T82" fmla="*/ 305 w 1028"/>
                <a:gd name="T83" fmla="*/ 109 h 971"/>
                <a:gd name="T84" fmla="*/ 896 w 1028"/>
                <a:gd name="T85" fmla="*/ 359 h 971"/>
                <a:gd name="T86" fmla="*/ 522 w 1028"/>
                <a:gd name="T87" fmla="*/ 83 h 971"/>
                <a:gd name="T88" fmla="*/ 484 w 1028"/>
                <a:gd name="T89" fmla="*/ 85 h 971"/>
                <a:gd name="T90" fmla="*/ 92 w 1028"/>
                <a:gd name="T91" fmla="*/ 279 h 971"/>
                <a:gd name="T92" fmla="*/ 267 w 1028"/>
                <a:gd name="T93" fmla="*/ 132 h 971"/>
                <a:gd name="T94" fmla="*/ 269 w 1028"/>
                <a:gd name="T95" fmla="*/ 134 h 971"/>
                <a:gd name="T96" fmla="*/ 396 w 1028"/>
                <a:gd name="T97" fmla="*/ 93 h 971"/>
                <a:gd name="T98" fmla="*/ 304 w 1028"/>
                <a:gd name="T99" fmla="*/ 113 h 971"/>
                <a:gd name="T100" fmla="*/ 522 w 1028"/>
                <a:gd name="T101" fmla="*/ 80 h 971"/>
                <a:gd name="T102" fmla="*/ 520 w 1028"/>
                <a:gd name="T103" fmla="*/ 8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28" h="971">
                  <a:moveTo>
                    <a:pt x="453" y="951"/>
                  </a:moveTo>
                  <a:cubicBezTo>
                    <a:pt x="398" y="951"/>
                    <a:pt x="347" y="944"/>
                    <a:pt x="298" y="928"/>
                  </a:cubicBezTo>
                  <a:cubicBezTo>
                    <a:pt x="214" y="902"/>
                    <a:pt x="144" y="852"/>
                    <a:pt x="89" y="781"/>
                  </a:cubicBezTo>
                  <a:cubicBezTo>
                    <a:pt x="38" y="714"/>
                    <a:pt x="11" y="624"/>
                    <a:pt x="13" y="528"/>
                  </a:cubicBezTo>
                  <a:cubicBezTo>
                    <a:pt x="14" y="491"/>
                    <a:pt x="19" y="454"/>
                    <a:pt x="28" y="418"/>
                  </a:cubicBezTo>
                  <a:cubicBezTo>
                    <a:pt x="22" y="315"/>
                    <a:pt x="74" y="214"/>
                    <a:pt x="167" y="162"/>
                  </a:cubicBezTo>
                  <a:cubicBezTo>
                    <a:pt x="211" y="139"/>
                    <a:pt x="261" y="118"/>
                    <a:pt x="316" y="103"/>
                  </a:cubicBezTo>
                  <a:cubicBezTo>
                    <a:pt x="410" y="54"/>
                    <a:pt x="524" y="32"/>
                    <a:pt x="635" y="42"/>
                  </a:cubicBezTo>
                  <a:cubicBezTo>
                    <a:pt x="776" y="55"/>
                    <a:pt x="891" y="118"/>
                    <a:pt x="961" y="219"/>
                  </a:cubicBezTo>
                  <a:cubicBezTo>
                    <a:pt x="1011" y="292"/>
                    <a:pt x="1028" y="389"/>
                    <a:pt x="1009" y="487"/>
                  </a:cubicBezTo>
                  <a:cubicBezTo>
                    <a:pt x="1006" y="537"/>
                    <a:pt x="991" y="583"/>
                    <a:pt x="963" y="624"/>
                  </a:cubicBezTo>
                  <a:cubicBezTo>
                    <a:pt x="947" y="666"/>
                    <a:pt x="924" y="704"/>
                    <a:pt x="893" y="737"/>
                  </a:cubicBezTo>
                  <a:cubicBezTo>
                    <a:pt x="867" y="766"/>
                    <a:pt x="837" y="787"/>
                    <a:pt x="806" y="803"/>
                  </a:cubicBezTo>
                  <a:cubicBezTo>
                    <a:pt x="742" y="877"/>
                    <a:pt x="656" y="927"/>
                    <a:pt x="556" y="943"/>
                  </a:cubicBezTo>
                  <a:cubicBezTo>
                    <a:pt x="521" y="948"/>
                    <a:pt x="486" y="951"/>
                    <a:pt x="453" y="951"/>
                  </a:cubicBezTo>
                  <a:close/>
                  <a:moveTo>
                    <a:pt x="29" y="428"/>
                  </a:moveTo>
                  <a:cubicBezTo>
                    <a:pt x="0" y="551"/>
                    <a:pt x="21" y="687"/>
                    <a:pt x="91" y="779"/>
                  </a:cubicBezTo>
                  <a:cubicBezTo>
                    <a:pt x="194" y="914"/>
                    <a:pt x="359" y="971"/>
                    <a:pt x="555" y="940"/>
                  </a:cubicBezTo>
                  <a:cubicBezTo>
                    <a:pt x="653" y="925"/>
                    <a:pt x="737" y="877"/>
                    <a:pt x="800" y="806"/>
                  </a:cubicBezTo>
                  <a:cubicBezTo>
                    <a:pt x="729" y="838"/>
                    <a:pt x="652" y="841"/>
                    <a:pt x="591" y="836"/>
                  </a:cubicBezTo>
                  <a:cubicBezTo>
                    <a:pt x="542" y="831"/>
                    <a:pt x="490" y="820"/>
                    <a:pt x="440" y="803"/>
                  </a:cubicBezTo>
                  <a:cubicBezTo>
                    <a:pt x="400" y="795"/>
                    <a:pt x="362" y="783"/>
                    <a:pt x="328" y="767"/>
                  </a:cubicBezTo>
                  <a:cubicBezTo>
                    <a:pt x="266" y="738"/>
                    <a:pt x="217" y="697"/>
                    <a:pt x="182" y="645"/>
                  </a:cubicBezTo>
                  <a:cubicBezTo>
                    <a:pt x="145" y="617"/>
                    <a:pt x="113" y="585"/>
                    <a:pt x="91" y="549"/>
                  </a:cubicBezTo>
                  <a:cubicBezTo>
                    <a:pt x="47" y="480"/>
                    <a:pt x="39" y="403"/>
                    <a:pt x="69" y="321"/>
                  </a:cubicBezTo>
                  <a:cubicBezTo>
                    <a:pt x="70" y="320"/>
                    <a:pt x="70" y="319"/>
                    <a:pt x="71" y="318"/>
                  </a:cubicBezTo>
                  <a:cubicBezTo>
                    <a:pt x="53" y="349"/>
                    <a:pt x="40" y="384"/>
                    <a:pt x="31" y="420"/>
                  </a:cubicBezTo>
                  <a:cubicBezTo>
                    <a:pt x="33" y="442"/>
                    <a:pt x="37" y="465"/>
                    <a:pt x="45" y="488"/>
                  </a:cubicBezTo>
                  <a:cubicBezTo>
                    <a:pt x="65" y="548"/>
                    <a:pt x="118" y="641"/>
                    <a:pt x="182" y="655"/>
                  </a:cubicBezTo>
                  <a:cubicBezTo>
                    <a:pt x="181" y="657"/>
                    <a:pt x="181" y="657"/>
                    <a:pt x="181" y="657"/>
                  </a:cubicBezTo>
                  <a:cubicBezTo>
                    <a:pt x="116" y="644"/>
                    <a:pt x="62" y="549"/>
                    <a:pt x="42" y="489"/>
                  </a:cubicBezTo>
                  <a:cubicBezTo>
                    <a:pt x="35" y="469"/>
                    <a:pt x="31" y="448"/>
                    <a:pt x="29" y="428"/>
                  </a:cubicBezTo>
                  <a:close/>
                  <a:moveTo>
                    <a:pt x="458" y="806"/>
                  </a:moveTo>
                  <a:cubicBezTo>
                    <a:pt x="502" y="820"/>
                    <a:pt x="548" y="829"/>
                    <a:pt x="591" y="833"/>
                  </a:cubicBezTo>
                  <a:cubicBezTo>
                    <a:pt x="653" y="839"/>
                    <a:pt x="732" y="836"/>
                    <a:pt x="804" y="800"/>
                  </a:cubicBezTo>
                  <a:cubicBezTo>
                    <a:pt x="823" y="778"/>
                    <a:pt x="840" y="754"/>
                    <a:pt x="854" y="728"/>
                  </a:cubicBezTo>
                  <a:cubicBezTo>
                    <a:pt x="786" y="771"/>
                    <a:pt x="700" y="800"/>
                    <a:pt x="612" y="809"/>
                  </a:cubicBezTo>
                  <a:cubicBezTo>
                    <a:pt x="560" y="815"/>
                    <a:pt x="507" y="813"/>
                    <a:pt x="458" y="806"/>
                  </a:cubicBezTo>
                  <a:close/>
                  <a:moveTo>
                    <a:pt x="437" y="799"/>
                  </a:moveTo>
                  <a:cubicBezTo>
                    <a:pt x="496" y="811"/>
                    <a:pt x="557" y="812"/>
                    <a:pt x="612" y="806"/>
                  </a:cubicBezTo>
                  <a:cubicBezTo>
                    <a:pt x="697" y="797"/>
                    <a:pt x="785" y="770"/>
                    <a:pt x="857" y="723"/>
                  </a:cubicBezTo>
                  <a:cubicBezTo>
                    <a:pt x="880" y="680"/>
                    <a:pt x="897" y="632"/>
                    <a:pt x="907" y="580"/>
                  </a:cubicBezTo>
                  <a:cubicBezTo>
                    <a:pt x="907" y="580"/>
                    <a:pt x="907" y="579"/>
                    <a:pt x="908" y="579"/>
                  </a:cubicBezTo>
                  <a:cubicBezTo>
                    <a:pt x="897" y="611"/>
                    <a:pt x="881" y="640"/>
                    <a:pt x="859" y="664"/>
                  </a:cubicBezTo>
                  <a:cubicBezTo>
                    <a:pt x="793" y="737"/>
                    <a:pt x="686" y="781"/>
                    <a:pt x="578" y="781"/>
                  </a:cubicBezTo>
                  <a:cubicBezTo>
                    <a:pt x="567" y="781"/>
                    <a:pt x="556" y="780"/>
                    <a:pt x="545" y="779"/>
                  </a:cubicBezTo>
                  <a:cubicBezTo>
                    <a:pt x="436" y="770"/>
                    <a:pt x="307" y="729"/>
                    <a:pt x="208" y="663"/>
                  </a:cubicBezTo>
                  <a:cubicBezTo>
                    <a:pt x="232" y="687"/>
                    <a:pt x="257" y="706"/>
                    <a:pt x="281" y="722"/>
                  </a:cubicBezTo>
                  <a:cubicBezTo>
                    <a:pt x="328" y="753"/>
                    <a:pt x="382" y="780"/>
                    <a:pt x="437" y="799"/>
                  </a:cubicBezTo>
                  <a:close/>
                  <a:moveTo>
                    <a:pt x="859" y="725"/>
                  </a:moveTo>
                  <a:cubicBezTo>
                    <a:pt x="845" y="751"/>
                    <a:pt x="828" y="775"/>
                    <a:pt x="810" y="797"/>
                  </a:cubicBezTo>
                  <a:cubicBezTo>
                    <a:pt x="839" y="783"/>
                    <a:pt x="867" y="762"/>
                    <a:pt x="891" y="735"/>
                  </a:cubicBezTo>
                  <a:cubicBezTo>
                    <a:pt x="919" y="706"/>
                    <a:pt x="941" y="671"/>
                    <a:pt x="956" y="634"/>
                  </a:cubicBezTo>
                  <a:cubicBezTo>
                    <a:pt x="935" y="663"/>
                    <a:pt x="909" y="689"/>
                    <a:pt x="876" y="713"/>
                  </a:cubicBezTo>
                  <a:cubicBezTo>
                    <a:pt x="871" y="717"/>
                    <a:pt x="865" y="721"/>
                    <a:pt x="859" y="725"/>
                  </a:cubicBezTo>
                  <a:close/>
                  <a:moveTo>
                    <a:pt x="188" y="650"/>
                  </a:moveTo>
                  <a:cubicBezTo>
                    <a:pt x="244" y="728"/>
                    <a:pt x="328" y="773"/>
                    <a:pt x="417" y="795"/>
                  </a:cubicBezTo>
                  <a:cubicBezTo>
                    <a:pt x="368" y="776"/>
                    <a:pt x="321" y="752"/>
                    <a:pt x="280" y="724"/>
                  </a:cubicBezTo>
                  <a:cubicBezTo>
                    <a:pt x="252" y="706"/>
                    <a:pt x="223" y="683"/>
                    <a:pt x="196" y="655"/>
                  </a:cubicBezTo>
                  <a:cubicBezTo>
                    <a:pt x="194" y="653"/>
                    <a:pt x="191" y="652"/>
                    <a:pt x="188" y="650"/>
                  </a:cubicBezTo>
                  <a:close/>
                  <a:moveTo>
                    <a:pt x="198" y="653"/>
                  </a:moveTo>
                  <a:cubicBezTo>
                    <a:pt x="298" y="724"/>
                    <a:pt x="433" y="767"/>
                    <a:pt x="545" y="777"/>
                  </a:cubicBezTo>
                  <a:cubicBezTo>
                    <a:pt x="663" y="787"/>
                    <a:pt x="785" y="742"/>
                    <a:pt x="857" y="663"/>
                  </a:cubicBezTo>
                  <a:cubicBezTo>
                    <a:pt x="885" y="631"/>
                    <a:pt x="903" y="594"/>
                    <a:pt x="912" y="556"/>
                  </a:cubicBezTo>
                  <a:cubicBezTo>
                    <a:pt x="918" y="513"/>
                    <a:pt x="919" y="471"/>
                    <a:pt x="914" y="432"/>
                  </a:cubicBezTo>
                  <a:cubicBezTo>
                    <a:pt x="910" y="406"/>
                    <a:pt x="903" y="381"/>
                    <a:pt x="894" y="360"/>
                  </a:cubicBezTo>
                  <a:cubicBezTo>
                    <a:pt x="808" y="144"/>
                    <a:pt x="558" y="33"/>
                    <a:pt x="338" y="113"/>
                  </a:cubicBezTo>
                  <a:cubicBezTo>
                    <a:pt x="162" y="177"/>
                    <a:pt x="79" y="363"/>
                    <a:pt x="142" y="557"/>
                  </a:cubicBezTo>
                  <a:cubicBezTo>
                    <a:pt x="150" y="580"/>
                    <a:pt x="159" y="601"/>
                    <a:pt x="170" y="621"/>
                  </a:cubicBezTo>
                  <a:cubicBezTo>
                    <a:pt x="179" y="632"/>
                    <a:pt x="188" y="643"/>
                    <a:pt x="198" y="653"/>
                  </a:cubicBezTo>
                  <a:close/>
                  <a:moveTo>
                    <a:pt x="915" y="554"/>
                  </a:moveTo>
                  <a:cubicBezTo>
                    <a:pt x="913" y="563"/>
                    <a:pt x="912" y="572"/>
                    <a:pt x="910" y="581"/>
                  </a:cubicBezTo>
                  <a:cubicBezTo>
                    <a:pt x="900" y="631"/>
                    <a:pt x="883" y="678"/>
                    <a:pt x="861" y="720"/>
                  </a:cubicBezTo>
                  <a:cubicBezTo>
                    <a:pt x="901" y="694"/>
                    <a:pt x="935" y="662"/>
                    <a:pt x="961" y="624"/>
                  </a:cubicBezTo>
                  <a:cubicBezTo>
                    <a:pt x="988" y="553"/>
                    <a:pt x="995" y="472"/>
                    <a:pt x="977" y="391"/>
                  </a:cubicBezTo>
                  <a:cubicBezTo>
                    <a:pt x="955" y="294"/>
                    <a:pt x="903" y="213"/>
                    <a:pt x="829" y="162"/>
                  </a:cubicBezTo>
                  <a:cubicBezTo>
                    <a:pt x="816" y="154"/>
                    <a:pt x="803" y="146"/>
                    <a:pt x="790" y="139"/>
                  </a:cubicBezTo>
                  <a:cubicBezTo>
                    <a:pt x="782" y="136"/>
                    <a:pt x="775" y="132"/>
                    <a:pt x="768" y="129"/>
                  </a:cubicBezTo>
                  <a:cubicBezTo>
                    <a:pt x="708" y="104"/>
                    <a:pt x="639" y="89"/>
                    <a:pt x="569" y="85"/>
                  </a:cubicBezTo>
                  <a:cubicBezTo>
                    <a:pt x="614" y="91"/>
                    <a:pt x="657" y="103"/>
                    <a:pt x="699" y="122"/>
                  </a:cubicBezTo>
                  <a:cubicBezTo>
                    <a:pt x="821" y="179"/>
                    <a:pt x="899" y="291"/>
                    <a:pt x="916" y="426"/>
                  </a:cubicBezTo>
                  <a:cubicBezTo>
                    <a:pt x="924" y="470"/>
                    <a:pt x="924" y="513"/>
                    <a:pt x="915" y="554"/>
                  </a:cubicBezTo>
                  <a:close/>
                  <a:moveTo>
                    <a:pt x="184" y="643"/>
                  </a:moveTo>
                  <a:cubicBezTo>
                    <a:pt x="185" y="644"/>
                    <a:pt x="186" y="645"/>
                    <a:pt x="187" y="645"/>
                  </a:cubicBezTo>
                  <a:cubicBezTo>
                    <a:pt x="185" y="643"/>
                    <a:pt x="183" y="640"/>
                    <a:pt x="180" y="638"/>
                  </a:cubicBezTo>
                  <a:cubicBezTo>
                    <a:pt x="182" y="640"/>
                    <a:pt x="183" y="641"/>
                    <a:pt x="184" y="643"/>
                  </a:cubicBezTo>
                  <a:close/>
                  <a:moveTo>
                    <a:pt x="81" y="300"/>
                  </a:moveTo>
                  <a:cubicBezTo>
                    <a:pt x="78" y="307"/>
                    <a:pt x="75" y="315"/>
                    <a:pt x="72" y="322"/>
                  </a:cubicBezTo>
                  <a:cubicBezTo>
                    <a:pt x="42" y="403"/>
                    <a:pt x="49" y="479"/>
                    <a:pt x="93" y="548"/>
                  </a:cubicBezTo>
                  <a:cubicBezTo>
                    <a:pt x="114" y="581"/>
                    <a:pt x="143" y="611"/>
                    <a:pt x="178" y="638"/>
                  </a:cubicBezTo>
                  <a:cubicBezTo>
                    <a:pt x="174" y="633"/>
                    <a:pt x="171" y="628"/>
                    <a:pt x="168" y="623"/>
                  </a:cubicBezTo>
                  <a:cubicBezTo>
                    <a:pt x="130" y="573"/>
                    <a:pt x="102" y="511"/>
                    <a:pt x="102" y="435"/>
                  </a:cubicBezTo>
                  <a:cubicBezTo>
                    <a:pt x="101" y="327"/>
                    <a:pt x="147" y="230"/>
                    <a:pt x="232" y="159"/>
                  </a:cubicBezTo>
                  <a:cubicBezTo>
                    <a:pt x="179" y="189"/>
                    <a:pt x="132" y="228"/>
                    <a:pt x="97" y="277"/>
                  </a:cubicBezTo>
                  <a:cubicBezTo>
                    <a:pt x="91" y="284"/>
                    <a:pt x="86" y="292"/>
                    <a:pt x="81" y="300"/>
                  </a:cubicBezTo>
                  <a:close/>
                  <a:moveTo>
                    <a:pt x="875" y="197"/>
                  </a:moveTo>
                  <a:cubicBezTo>
                    <a:pt x="926" y="247"/>
                    <a:pt x="963" y="314"/>
                    <a:pt x="979" y="390"/>
                  </a:cubicBezTo>
                  <a:cubicBezTo>
                    <a:pt x="996" y="467"/>
                    <a:pt x="992" y="544"/>
                    <a:pt x="967" y="613"/>
                  </a:cubicBezTo>
                  <a:cubicBezTo>
                    <a:pt x="986" y="582"/>
                    <a:pt x="999" y="547"/>
                    <a:pt x="1005" y="509"/>
                  </a:cubicBezTo>
                  <a:cubicBezTo>
                    <a:pt x="1002" y="518"/>
                    <a:pt x="999" y="528"/>
                    <a:pt x="996" y="538"/>
                  </a:cubicBezTo>
                  <a:cubicBezTo>
                    <a:pt x="994" y="537"/>
                    <a:pt x="994" y="537"/>
                    <a:pt x="994" y="537"/>
                  </a:cubicBezTo>
                  <a:cubicBezTo>
                    <a:pt x="999" y="520"/>
                    <a:pt x="1003" y="503"/>
                    <a:pt x="1007" y="487"/>
                  </a:cubicBezTo>
                  <a:cubicBezTo>
                    <a:pt x="1007" y="484"/>
                    <a:pt x="1007" y="481"/>
                    <a:pt x="1007" y="478"/>
                  </a:cubicBezTo>
                  <a:cubicBezTo>
                    <a:pt x="1010" y="362"/>
                    <a:pt x="956" y="266"/>
                    <a:pt x="875" y="197"/>
                  </a:cubicBezTo>
                  <a:close/>
                  <a:moveTo>
                    <a:pt x="246" y="151"/>
                  </a:moveTo>
                  <a:cubicBezTo>
                    <a:pt x="154" y="223"/>
                    <a:pt x="104" y="323"/>
                    <a:pt x="105" y="435"/>
                  </a:cubicBezTo>
                  <a:cubicBezTo>
                    <a:pt x="105" y="503"/>
                    <a:pt x="127" y="559"/>
                    <a:pt x="159" y="606"/>
                  </a:cubicBezTo>
                  <a:cubicBezTo>
                    <a:pt x="152" y="590"/>
                    <a:pt x="145" y="574"/>
                    <a:pt x="140" y="557"/>
                  </a:cubicBezTo>
                  <a:cubicBezTo>
                    <a:pt x="110" y="467"/>
                    <a:pt x="112" y="372"/>
                    <a:pt x="146" y="291"/>
                  </a:cubicBezTo>
                  <a:cubicBezTo>
                    <a:pt x="177" y="217"/>
                    <a:pt x="232" y="159"/>
                    <a:pt x="304" y="125"/>
                  </a:cubicBezTo>
                  <a:cubicBezTo>
                    <a:pt x="284" y="133"/>
                    <a:pt x="264" y="141"/>
                    <a:pt x="246" y="151"/>
                  </a:cubicBezTo>
                  <a:close/>
                  <a:moveTo>
                    <a:pt x="831" y="160"/>
                  </a:moveTo>
                  <a:cubicBezTo>
                    <a:pt x="933" y="228"/>
                    <a:pt x="1010" y="335"/>
                    <a:pt x="1010" y="468"/>
                  </a:cubicBezTo>
                  <a:cubicBezTo>
                    <a:pt x="1023" y="377"/>
                    <a:pt x="1005" y="289"/>
                    <a:pt x="959" y="221"/>
                  </a:cubicBezTo>
                  <a:cubicBezTo>
                    <a:pt x="824" y="25"/>
                    <a:pt x="533" y="0"/>
                    <a:pt x="329" y="100"/>
                  </a:cubicBezTo>
                  <a:cubicBezTo>
                    <a:pt x="377" y="88"/>
                    <a:pt x="428" y="80"/>
                    <a:pt x="479" y="79"/>
                  </a:cubicBezTo>
                  <a:cubicBezTo>
                    <a:pt x="537" y="74"/>
                    <a:pt x="594" y="76"/>
                    <a:pt x="648" y="86"/>
                  </a:cubicBezTo>
                  <a:cubicBezTo>
                    <a:pt x="697" y="96"/>
                    <a:pt x="745" y="113"/>
                    <a:pt x="791" y="137"/>
                  </a:cubicBezTo>
                  <a:cubicBezTo>
                    <a:pt x="805" y="144"/>
                    <a:pt x="818" y="152"/>
                    <a:pt x="831" y="160"/>
                  </a:cubicBezTo>
                  <a:close/>
                  <a:moveTo>
                    <a:pt x="305" y="109"/>
                  </a:moveTo>
                  <a:cubicBezTo>
                    <a:pt x="255" y="123"/>
                    <a:pt x="209" y="143"/>
                    <a:pt x="169" y="165"/>
                  </a:cubicBezTo>
                  <a:cubicBezTo>
                    <a:pt x="79" y="215"/>
                    <a:pt x="27" y="310"/>
                    <a:pt x="31" y="410"/>
                  </a:cubicBezTo>
                  <a:cubicBezTo>
                    <a:pt x="42" y="370"/>
                    <a:pt x="58" y="332"/>
                    <a:pt x="79" y="298"/>
                  </a:cubicBezTo>
                  <a:cubicBezTo>
                    <a:pt x="113" y="225"/>
                    <a:pt x="176" y="166"/>
                    <a:pt x="263" y="129"/>
                  </a:cubicBezTo>
                  <a:cubicBezTo>
                    <a:pt x="272" y="125"/>
                    <a:pt x="281" y="121"/>
                    <a:pt x="290" y="118"/>
                  </a:cubicBezTo>
                  <a:cubicBezTo>
                    <a:pt x="295" y="115"/>
                    <a:pt x="300" y="112"/>
                    <a:pt x="305" y="109"/>
                  </a:cubicBezTo>
                  <a:close/>
                  <a:moveTo>
                    <a:pt x="484" y="85"/>
                  </a:moveTo>
                  <a:cubicBezTo>
                    <a:pt x="546" y="85"/>
                    <a:pt x="608" y="98"/>
                    <a:pt x="667" y="124"/>
                  </a:cubicBezTo>
                  <a:cubicBezTo>
                    <a:pt x="773" y="171"/>
                    <a:pt x="855" y="254"/>
                    <a:pt x="896" y="359"/>
                  </a:cubicBezTo>
                  <a:cubicBezTo>
                    <a:pt x="900" y="368"/>
                    <a:pt x="904" y="378"/>
                    <a:pt x="907" y="388"/>
                  </a:cubicBezTo>
                  <a:cubicBezTo>
                    <a:pt x="881" y="271"/>
                    <a:pt x="808" y="176"/>
                    <a:pt x="697" y="124"/>
                  </a:cubicBezTo>
                  <a:cubicBezTo>
                    <a:pt x="642" y="99"/>
                    <a:pt x="583" y="86"/>
                    <a:pt x="522" y="83"/>
                  </a:cubicBezTo>
                  <a:cubicBezTo>
                    <a:pt x="501" y="83"/>
                    <a:pt x="480" y="83"/>
                    <a:pt x="460" y="85"/>
                  </a:cubicBezTo>
                  <a:cubicBezTo>
                    <a:pt x="457" y="85"/>
                    <a:pt x="455" y="86"/>
                    <a:pt x="453" y="86"/>
                  </a:cubicBezTo>
                  <a:cubicBezTo>
                    <a:pt x="463" y="85"/>
                    <a:pt x="474" y="85"/>
                    <a:pt x="484" y="85"/>
                  </a:cubicBezTo>
                  <a:close/>
                  <a:moveTo>
                    <a:pt x="278" y="125"/>
                  </a:moveTo>
                  <a:cubicBezTo>
                    <a:pt x="273" y="127"/>
                    <a:pt x="268" y="129"/>
                    <a:pt x="264" y="131"/>
                  </a:cubicBezTo>
                  <a:cubicBezTo>
                    <a:pt x="186" y="165"/>
                    <a:pt x="128" y="216"/>
                    <a:pt x="92" y="279"/>
                  </a:cubicBezTo>
                  <a:cubicBezTo>
                    <a:pt x="93" y="278"/>
                    <a:pt x="94" y="277"/>
                    <a:pt x="95" y="275"/>
                  </a:cubicBezTo>
                  <a:cubicBezTo>
                    <a:pt x="132" y="224"/>
                    <a:pt x="183" y="181"/>
                    <a:pt x="246" y="148"/>
                  </a:cubicBezTo>
                  <a:cubicBezTo>
                    <a:pt x="253" y="143"/>
                    <a:pt x="260" y="137"/>
                    <a:pt x="267" y="132"/>
                  </a:cubicBezTo>
                  <a:cubicBezTo>
                    <a:pt x="271" y="130"/>
                    <a:pt x="274" y="128"/>
                    <a:pt x="278" y="125"/>
                  </a:cubicBezTo>
                  <a:close/>
                  <a:moveTo>
                    <a:pt x="291" y="120"/>
                  </a:moveTo>
                  <a:cubicBezTo>
                    <a:pt x="284" y="125"/>
                    <a:pt x="276" y="130"/>
                    <a:pt x="269" y="134"/>
                  </a:cubicBezTo>
                  <a:cubicBezTo>
                    <a:pt x="266" y="136"/>
                    <a:pt x="263" y="138"/>
                    <a:pt x="260" y="140"/>
                  </a:cubicBezTo>
                  <a:cubicBezTo>
                    <a:pt x="287" y="127"/>
                    <a:pt x="315" y="116"/>
                    <a:pt x="344" y="107"/>
                  </a:cubicBezTo>
                  <a:cubicBezTo>
                    <a:pt x="361" y="101"/>
                    <a:pt x="379" y="97"/>
                    <a:pt x="396" y="93"/>
                  </a:cubicBezTo>
                  <a:cubicBezTo>
                    <a:pt x="359" y="99"/>
                    <a:pt x="324" y="108"/>
                    <a:pt x="291" y="120"/>
                  </a:cubicBezTo>
                  <a:close/>
                  <a:moveTo>
                    <a:pt x="317" y="106"/>
                  </a:moveTo>
                  <a:cubicBezTo>
                    <a:pt x="313" y="108"/>
                    <a:pt x="308" y="110"/>
                    <a:pt x="304" y="113"/>
                  </a:cubicBezTo>
                  <a:cubicBezTo>
                    <a:pt x="346" y="99"/>
                    <a:pt x="393" y="89"/>
                    <a:pt x="440" y="84"/>
                  </a:cubicBezTo>
                  <a:cubicBezTo>
                    <a:pt x="398" y="87"/>
                    <a:pt x="357" y="95"/>
                    <a:pt x="317" y="106"/>
                  </a:cubicBezTo>
                  <a:close/>
                  <a:moveTo>
                    <a:pt x="522" y="80"/>
                  </a:moveTo>
                  <a:cubicBezTo>
                    <a:pt x="595" y="81"/>
                    <a:pt x="667" y="92"/>
                    <a:pt x="731" y="113"/>
                  </a:cubicBezTo>
                  <a:cubicBezTo>
                    <a:pt x="704" y="102"/>
                    <a:pt x="675" y="94"/>
                    <a:pt x="647" y="89"/>
                  </a:cubicBezTo>
                  <a:cubicBezTo>
                    <a:pt x="608" y="82"/>
                    <a:pt x="565" y="78"/>
                    <a:pt x="520" y="80"/>
                  </a:cubicBezTo>
                  <a:cubicBezTo>
                    <a:pt x="521" y="80"/>
                    <a:pt x="522" y="80"/>
                    <a:pt x="52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3E212E93-2E8A-400E-BADA-98690BC37E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5488" y="3252788"/>
              <a:ext cx="3433763" cy="3132137"/>
            </a:xfrm>
            <a:custGeom>
              <a:avLst/>
              <a:gdLst>
                <a:gd name="T0" fmla="*/ 64 w 1058"/>
                <a:gd name="T1" fmla="*/ 637 h 964"/>
                <a:gd name="T2" fmla="*/ 681 w 1058"/>
                <a:gd name="T3" fmla="*/ 46 h 964"/>
                <a:gd name="T4" fmla="*/ 784 w 1058"/>
                <a:gd name="T5" fmla="*/ 886 h 964"/>
                <a:gd name="T6" fmla="*/ 448 w 1058"/>
                <a:gd name="T7" fmla="*/ 955 h 964"/>
                <a:gd name="T8" fmla="*/ 425 w 1058"/>
                <a:gd name="T9" fmla="*/ 951 h 964"/>
                <a:gd name="T10" fmla="*/ 500 w 1058"/>
                <a:gd name="T11" fmla="*/ 931 h 964"/>
                <a:gd name="T12" fmla="*/ 425 w 1058"/>
                <a:gd name="T13" fmla="*/ 951 h 964"/>
                <a:gd name="T14" fmla="*/ 357 w 1058"/>
                <a:gd name="T15" fmla="*/ 928 h 964"/>
                <a:gd name="T16" fmla="*/ 324 w 1058"/>
                <a:gd name="T17" fmla="*/ 867 h 964"/>
                <a:gd name="T18" fmla="*/ 715 w 1058"/>
                <a:gd name="T19" fmla="*/ 914 h 964"/>
                <a:gd name="T20" fmla="*/ 511 w 1058"/>
                <a:gd name="T21" fmla="*/ 929 h 964"/>
                <a:gd name="T22" fmla="*/ 511 w 1058"/>
                <a:gd name="T23" fmla="*/ 929 h 964"/>
                <a:gd name="T24" fmla="*/ 349 w 1058"/>
                <a:gd name="T25" fmla="*/ 877 h 964"/>
                <a:gd name="T26" fmla="*/ 308 w 1058"/>
                <a:gd name="T27" fmla="*/ 905 h 964"/>
                <a:gd name="T28" fmla="*/ 336 w 1058"/>
                <a:gd name="T29" fmla="*/ 869 h 964"/>
                <a:gd name="T30" fmla="*/ 887 w 1058"/>
                <a:gd name="T31" fmla="*/ 670 h 964"/>
                <a:gd name="T32" fmla="*/ 931 w 1058"/>
                <a:gd name="T33" fmla="*/ 759 h 964"/>
                <a:gd name="T34" fmla="*/ 154 w 1058"/>
                <a:gd name="T35" fmla="*/ 717 h 964"/>
                <a:gd name="T36" fmla="*/ 151 w 1058"/>
                <a:gd name="T37" fmla="*/ 706 h 964"/>
                <a:gd name="T38" fmla="*/ 784 w 1058"/>
                <a:gd name="T39" fmla="*/ 857 h 964"/>
                <a:gd name="T40" fmla="*/ 674 w 1058"/>
                <a:gd name="T41" fmla="*/ 876 h 964"/>
                <a:gd name="T42" fmla="*/ 113 w 1058"/>
                <a:gd name="T43" fmla="*/ 220 h 964"/>
                <a:gd name="T44" fmla="*/ 129 w 1058"/>
                <a:gd name="T45" fmla="*/ 666 h 964"/>
                <a:gd name="T46" fmla="*/ 254 w 1058"/>
                <a:gd name="T47" fmla="*/ 139 h 964"/>
                <a:gd name="T48" fmla="*/ 899 w 1058"/>
                <a:gd name="T49" fmla="*/ 653 h 964"/>
                <a:gd name="T50" fmla="*/ 176 w 1058"/>
                <a:gd name="T51" fmla="*/ 591 h 964"/>
                <a:gd name="T52" fmla="*/ 236 w 1058"/>
                <a:gd name="T53" fmla="*/ 769 h 964"/>
                <a:gd name="T54" fmla="*/ 391 w 1058"/>
                <a:gd name="T55" fmla="*/ 143 h 964"/>
                <a:gd name="T56" fmla="*/ 186 w 1058"/>
                <a:gd name="T57" fmla="*/ 752 h 964"/>
                <a:gd name="T58" fmla="*/ 978 w 1058"/>
                <a:gd name="T59" fmla="*/ 526 h 964"/>
                <a:gd name="T60" fmla="*/ 976 w 1058"/>
                <a:gd name="T61" fmla="*/ 602 h 964"/>
                <a:gd name="T62" fmla="*/ 981 w 1058"/>
                <a:gd name="T63" fmla="*/ 519 h 964"/>
                <a:gd name="T64" fmla="*/ 1001 w 1058"/>
                <a:gd name="T65" fmla="*/ 429 h 964"/>
                <a:gd name="T66" fmla="*/ 1000 w 1058"/>
                <a:gd name="T67" fmla="*/ 645 h 964"/>
                <a:gd name="T68" fmla="*/ 1001 w 1058"/>
                <a:gd name="T69" fmla="*/ 426 h 964"/>
                <a:gd name="T70" fmla="*/ 130 w 1058"/>
                <a:gd name="T71" fmla="*/ 605 h 964"/>
                <a:gd name="T72" fmla="*/ 902 w 1058"/>
                <a:gd name="T73" fmla="*/ 654 h 964"/>
                <a:gd name="T74" fmla="*/ 132 w 1058"/>
                <a:gd name="T75" fmla="*/ 665 h 964"/>
                <a:gd name="T76" fmla="*/ 391 w 1058"/>
                <a:gd name="T77" fmla="*/ 140 h 964"/>
                <a:gd name="T78" fmla="*/ 145 w 1058"/>
                <a:gd name="T79" fmla="*/ 269 h 964"/>
                <a:gd name="T80" fmla="*/ 146 w 1058"/>
                <a:gd name="T81" fmla="*/ 271 h 964"/>
                <a:gd name="T82" fmla="*/ 777 w 1058"/>
                <a:gd name="T83" fmla="*/ 212 h 964"/>
                <a:gd name="T84" fmla="*/ 963 w 1058"/>
                <a:gd name="T85" fmla="*/ 489 h 964"/>
                <a:gd name="T86" fmla="*/ 117 w 1058"/>
                <a:gd name="T87" fmla="*/ 630 h 964"/>
                <a:gd name="T88" fmla="*/ 126 w 1058"/>
                <a:gd name="T89" fmla="*/ 567 h 964"/>
                <a:gd name="T90" fmla="*/ 965 w 1058"/>
                <a:gd name="T91" fmla="*/ 489 h 964"/>
                <a:gd name="T92" fmla="*/ 902 w 1058"/>
                <a:gd name="T93" fmla="*/ 320 h 964"/>
                <a:gd name="T94" fmla="*/ 745 w 1058"/>
                <a:gd name="T95" fmla="*/ 188 h 964"/>
                <a:gd name="T96" fmla="*/ 927 w 1058"/>
                <a:gd name="T97" fmla="*/ 279 h 964"/>
                <a:gd name="T98" fmla="*/ 211 w 1058"/>
                <a:gd name="T99" fmla="*/ 351 h 964"/>
                <a:gd name="T100" fmla="*/ 903 w 1058"/>
                <a:gd name="T101" fmla="*/ 257 h 964"/>
                <a:gd name="T102" fmla="*/ 278 w 1058"/>
                <a:gd name="T103" fmla="*/ 128 h 964"/>
                <a:gd name="T104" fmla="*/ 903 w 1058"/>
                <a:gd name="T105" fmla="*/ 257 h 964"/>
                <a:gd name="T106" fmla="*/ 654 w 1058"/>
                <a:gd name="T107" fmla="*/ 148 h 964"/>
                <a:gd name="T108" fmla="*/ 655 w 1058"/>
                <a:gd name="T109" fmla="*/ 151 h 964"/>
                <a:gd name="T110" fmla="*/ 503 w 1058"/>
                <a:gd name="T111" fmla="*/ 118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58" h="964">
                  <a:moveTo>
                    <a:pt x="503" y="964"/>
                  </a:moveTo>
                  <a:cubicBezTo>
                    <a:pt x="466" y="964"/>
                    <a:pt x="432" y="959"/>
                    <a:pt x="399" y="948"/>
                  </a:cubicBezTo>
                  <a:cubicBezTo>
                    <a:pt x="380" y="943"/>
                    <a:pt x="361" y="936"/>
                    <a:pt x="344" y="927"/>
                  </a:cubicBezTo>
                  <a:cubicBezTo>
                    <a:pt x="314" y="918"/>
                    <a:pt x="285" y="902"/>
                    <a:pt x="258" y="878"/>
                  </a:cubicBezTo>
                  <a:cubicBezTo>
                    <a:pt x="173" y="818"/>
                    <a:pt x="103" y="733"/>
                    <a:pt x="64" y="637"/>
                  </a:cubicBezTo>
                  <a:cubicBezTo>
                    <a:pt x="36" y="566"/>
                    <a:pt x="23" y="489"/>
                    <a:pt x="27" y="419"/>
                  </a:cubicBezTo>
                  <a:cubicBezTo>
                    <a:pt x="32" y="336"/>
                    <a:pt x="61" y="267"/>
                    <a:pt x="111" y="219"/>
                  </a:cubicBezTo>
                  <a:cubicBezTo>
                    <a:pt x="152" y="179"/>
                    <a:pt x="204" y="150"/>
                    <a:pt x="266" y="132"/>
                  </a:cubicBezTo>
                  <a:cubicBezTo>
                    <a:pt x="305" y="111"/>
                    <a:pt x="350" y="92"/>
                    <a:pt x="406" y="75"/>
                  </a:cubicBezTo>
                  <a:cubicBezTo>
                    <a:pt x="504" y="46"/>
                    <a:pt x="599" y="36"/>
                    <a:pt x="681" y="46"/>
                  </a:cubicBezTo>
                  <a:cubicBezTo>
                    <a:pt x="781" y="58"/>
                    <a:pt x="861" y="100"/>
                    <a:pt x="921" y="170"/>
                  </a:cubicBezTo>
                  <a:cubicBezTo>
                    <a:pt x="967" y="225"/>
                    <a:pt x="994" y="291"/>
                    <a:pt x="1001" y="362"/>
                  </a:cubicBezTo>
                  <a:cubicBezTo>
                    <a:pt x="1047" y="436"/>
                    <a:pt x="1058" y="521"/>
                    <a:pt x="1032" y="610"/>
                  </a:cubicBezTo>
                  <a:cubicBezTo>
                    <a:pt x="1018" y="658"/>
                    <a:pt x="994" y="696"/>
                    <a:pt x="965" y="728"/>
                  </a:cubicBezTo>
                  <a:cubicBezTo>
                    <a:pt x="920" y="794"/>
                    <a:pt x="849" y="851"/>
                    <a:pt x="784" y="886"/>
                  </a:cubicBezTo>
                  <a:cubicBezTo>
                    <a:pt x="759" y="899"/>
                    <a:pt x="734" y="910"/>
                    <a:pt x="707" y="919"/>
                  </a:cubicBezTo>
                  <a:cubicBezTo>
                    <a:pt x="662" y="938"/>
                    <a:pt x="617" y="951"/>
                    <a:pt x="573" y="958"/>
                  </a:cubicBezTo>
                  <a:cubicBezTo>
                    <a:pt x="562" y="960"/>
                    <a:pt x="552" y="961"/>
                    <a:pt x="541" y="962"/>
                  </a:cubicBezTo>
                  <a:cubicBezTo>
                    <a:pt x="528" y="963"/>
                    <a:pt x="516" y="964"/>
                    <a:pt x="503" y="964"/>
                  </a:cubicBezTo>
                  <a:close/>
                  <a:moveTo>
                    <a:pt x="448" y="955"/>
                  </a:moveTo>
                  <a:cubicBezTo>
                    <a:pt x="485" y="961"/>
                    <a:pt x="522" y="962"/>
                    <a:pt x="559" y="957"/>
                  </a:cubicBezTo>
                  <a:cubicBezTo>
                    <a:pt x="580" y="954"/>
                    <a:pt x="600" y="949"/>
                    <a:pt x="620" y="942"/>
                  </a:cubicBezTo>
                  <a:cubicBezTo>
                    <a:pt x="613" y="944"/>
                    <a:pt x="605" y="945"/>
                    <a:pt x="597" y="946"/>
                  </a:cubicBezTo>
                  <a:cubicBezTo>
                    <a:pt x="548" y="953"/>
                    <a:pt x="492" y="957"/>
                    <a:pt x="448" y="955"/>
                  </a:cubicBezTo>
                  <a:close/>
                  <a:moveTo>
                    <a:pt x="425" y="951"/>
                  </a:moveTo>
                  <a:cubicBezTo>
                    <a:pt x="431" y="952"/>
                    <a:pt x="438" y="952"/>
                    <a:pt x="444" y="952"/>
                  </a:cubicBezTo>
                  <a:cubicBezTo>
                    <a:pt x="488" y="954"/>
                    <a:pt x="546" y="951"/>
                    <a:pt x="596" y="944"/>
                  </a:cubicBezTo>
                  <a:cubicBezTo>
                    <a:pt x="610" y="942"/>
                    <a:pt x="624" y="939"/>
                    <a:pt x="637" y="936"/>
                  </a:cubicBezTo>
                  <a:cubicBezTo>
                    <a:pt x="664" y="926"/>
                    <a:pt x="691" y="912"/>
                    <a:pt x="715" y="896"/>
                  </a:cubicBezTo>
                  <a:cubicBezTo>
                    <a:pt x="645" y="925"/>
                    <a:pt x="570" y="938"/>
                    <a:pt x="500" y="931"/>
                  </a:cubicBezTo>
                  <a:cubicBezTo>
                    <a:pt x="458" y="938"/>
                    <a:pt x="417" y="939"/>
                    <a:pt x="379" y="935"/>
                  </a:cubicBezTo>
                  <a:cubicBezTo>
                    <a:pt x="375" y="934"/>
                    <a:pt x="371" y="933"/>
                    <a:pt x="368" y="933"/>
                  </a:cubicBezTo>
                  <a:cubicBezTo>
                    <a:pt x="368" y="933"/>
                    <a:pt x="368" y="933"/>
                    <a:pt x="369" y="933"/>
                  </a:cubicBezTo>
                  <a:cubicBezTo>
                    <a:pt x="385" y="939"/>
                    <a:pt x="401" y="945"/>
                    <a:pt x="417" y="949"/>
                  </a:cubicBezTo>
                  <a:cubicBezTo>
                    <a:pt x="420" y="949"/>
                    <a:pt x="423" y="950"/>
                    <a:pt x="425" y="951"/>
                  </a:cubicBezTo>
                  <a:close/>
                  <a:moveTo>
                    <a:pt x="638" y="939"/>
                  </a:moveTo>
                  <a:cubicBezTo>
                    <a:pt x="628" y="943"/>
                    <a:pt x="618" y="946"/>
                    <a:pt x="607" y="949"/>
                  </a:cubicBezTo>
                  <a:cubicBezTo>
                    <a:pt x="631" y="944"/>
                    <a:pt x="655" y="937"/>
                    <a:pt x="678" y="929"/>
                  </a:cubicBezTo>
                  <a:cubicBezTo>
                    <a:pt x="665" y="933"/>
                    <a:pt x="651" y="936"/>
                    <a:pt x="638" y="939"/>
                  </a:cubicBezTo>
                  <a:close/>
                  <a:moveTo>
                    <a:pt x="357" y="928"/>
                  </a:moveTo>
                  <a:cubicBezTo>
                    <a:pt x="364" y="930"/>
                    <a:pt x="372" y="931"/>
                    <a:pt x="380" y="932"/>
                  </a:cubicBezTo>
                  <a:cubicBezTo>
                    <a:pt x="414" y="936"/>
                    <a:pt x="451" y="935"/>
                    <a:pt x="490" y="930"/>
                  </a:cubicBezTo>
                  <a:cubicBezTo>
                    <a:pt x="483" y="929"/>
                    <a:pt x="477" y="928"/>
                    <a:pt x="471" y="927"/>
                  </a:cubicBezTo>
                  <a:cubicBezTo>
                    <a:pt x="420" y="918"/>
                    <a:pt x="373" y="899"/>
                    <a:pt x="332" y="871"/>
                  </a:cubicBezTo>
                  <a:cubicBezTo>
                    <a:pt x="329" y="869"/>
                    <a:pt x="327" y="868"/>
                    <a:pt x="324" y="867"/>
                  </a:cubicBezTo>
                  <a:cubicBezTo>
                    <a:pt x="273" y="842"/>
                    <a:pt x="229" y="808"/>
                    <a:pt x="192" y="765"/>
                  </a:cubicBezTo>
                  <a:cubicBezTo>
                    <a:pt x="234" y="840"/>
                    <a:pt x="290" y="895"/>
                    <a:pt x="357" y="928"/>
                  </a:cubicBezTo>
                  <a:close/>
                  <a:moveTo>
                    <a:pt x="728" y="890"/>
                  </a:moveTo>
                  <a:cubicBezTo>
                    <a:pt x="704" y="907"/>
                    <a:pt x="679" y="921"/>
                    <a:pt x="653" y="933"/>
                  </a:cubicBezTo>
                  <a:cubicBezTo>
                    <a:pt x="674" y="927"/>
                    <a:pt x="695" y="921"/>
                    <a:pt x="715" y="914"/>
                  </a:cubicBezTo>
                  <a:cubicBezTo>
                    <a:pt x="794" y="879"/>
                    <a:pt x="866" y="827"/>
                    <a:pt x="919" y="768"/>
                  </a:cubicBezTo>
                  <a:cubicBezTo>
                    <a:pt x="898" y="784"/>
                    <a:pt x="876" y="797"/>
                    <a:pt x="852" y="810"/>
                  </a:cubicBezTo>
                  <a:cubicBezTo>
                    <a:pt x="832" y="828"/>
                    <a:pt x="810" y="844"/>
                    <a:pt x="786" y="859"/>
                  </a:cubicBezTo>
                  <a:cubicBezTo>
                    <a:pt x="767" y="871"/>
                    <a:pt x="748" y="881"/>
                    <a:pt x="728" y="890"/>
                  </a:cubicBezTo>
                  <a:close/>
                  <a:moveTo>
                    <a:pt x="511" y="929"/>
                  </a:moveTo>
                  <a:cubicBezTo>
                    <a:pt x="582" y="934"/>
                    <a:pt x="657" y="919"/>
                    <a:pt x="727" y="887"/>
                  </a:cubicBezTo>
                  <a:cubicBezTo>
                    <a:pt x="747" y="873"/>
                    <a:pt x="766" y="858"/>
                    <a:pt x="783" y="841"/>
                  </a:cubicBezTo>
                  <a:cubicBezTo>
                    <a:pt x="777" y="843"/>
                    <a:pt x="770" y="846"/>
                    <a:pt x="764" y="848"/>
                  </a:cubicBezTo>
                  <a:cubicBezTo>
                    <a:pt x="728" y="862"/>
                    <a:pt x="694" y="873"/>
                    <a:pt x="661" y="882"/>
                  </a:cubicBezTo>
                  <a:cubicBezTo>
                    <a:pt x="612" y="905"/>
                    <a:pt x="561" y="921"/>
                    <a:pt x="511" y="929"/>
                  </a:cubicBezTo>
                  <a:close/>
                  <a:moveTo>
                    <a:pt x="349" y="877"/>
                  </a:moveTo>
                  <a:cubicBezTo>
                    <a:pt x="385" y="900"/>
                    <a:pt x="427" y="917"/>
                    <a:pt x="471" y="925"/>
                  </a:cubicBezTo>
                  <a:cubicBezTo>
                    <a:pt x="481" y="926"/>
                    <a:pt x="490" y="928"/>
                    <a:pt x="500" y="929"/>
                  </a:cubicBezTo>
                  <a:cubicBezTo>
                    <a:pt x="548" y="921"/>
                    <a:pt x="598" y="907"/>
                    <a:pt x="645" y="886"/>
                  </a:cubicBezTo>
                  <a:cubicBezTo>
                    <a:pt x="531" y="914"/>
                    <a:pt x="433" y="911"/>
                    <a:pt x="349" y="877"/>
                  </a:cubicBezTo>
                  <a:close/>
                  <a:moveTo>
                    <a:pt x="283" y="894"/>
                  </a:moveTo>
                  <a:cubicBezTo>
                    <a:pt x="298" y="904"/>
                    <a:pt x="313" y="912"/>
                    <a:pt x="328" y="919"/>
                  </a:cubicBezTo>
                  <a:cubicBezTo>
                    <a:pt x="313" y="911"/>
                    <a:pt x="298" y="903"/>
                    <a:pt x="283" y="894"/>
                  </a:cubicBezTo>
                  <a:close/>
                  <a:moveTo>
                    <a:pt x="260" y="875"/>
                  </a:moveTo>
                  <a:cubicBezTo>
                    <a:pt x="275" y="886"/>
                    <a:pt x="291" y="896"/>
                    <a:pt x="308" y="905"/>
                  </a:cubicBezTo>
                  <a:cubicBezTo>
                    <a:pt x="244" y="861"/>
                    <a:pt x="200" y="799"/>
                    <a:pt x="183" y="773"/>
                  </a:cubicBezTo>
                  <a:cubicBezTo>
                    <a:pt x="176" y="762"/>
                    <a:pt x="170" y="751"/>
                    <a:pt x="163" y="740"/>
                  </a:cubicBezTo>
                  <a:cubicBezTo>
                    <a:pt x="177" y="772"/>
                    <a:pt x="194" y="802"/>
                    <a:pt x="216" y="828"/>
                  </a:cubicBezTo>
                  <a:cubicBezTo>
                    <a:pt x="230" y="846"/>
                    <a:pt x="245" y="862"/>
                    <a:pt x="260" y="875"/>
                  </a:cubicBezTo>
                  <a:close/>
                  <a:moveTo>
                    <a:pt x="336" y="869"/>
                  </a:moveTo>
                  <a:cubicBezTo>
                    <a:pt x="427" y="910"/>
                    <a:pt x="534" y="913"/>
                    <a:pt x="660" y="880"/>
                  </a:cubicBezTo>
                  <a:cubicBezTo>
                    <a:pt x="675" y="873"/>
                    <a:pt x="690" y="865"/>
                    <a:pt x="704" y="857"/>
                  </a:cubicBezTo>
                  <a:cubicBezTo>
                    <a:pt x="745" y="834"/>
                    <a:pt x="810" y="791"/>
                    <a:pt x="866" y="733"/>
                  </a:cubicBezTo>
                  <a:cubicBezTo>
                    <a:pt x="879" y="709"/>
                    <a:pt x="889" y="684"/>
                    <a:pt x="898" y="659"/>
                  </a:cubicBezTo>
                  <a:cubicBezTo>
                    <a:pt x="894" y="663"/>
                    <a:pt x="891" y="667"/>
                    <a:pt x="887" y="670"/>
                  </a:cubicBezTo>
                  <a:cubicBezTo>
                    <a:pt x="816" y="743"/>
                    <a:pt x="715" y="805"/>
                    <a:pt x="615" y="839"/>
                  </a:cubicBezTo>
                  <a:cubicBezTo>
                    <a:pt x="532" y="866"/>
                    <a:pt x="410" y="887"/>
                    <a:pt x="306" y="826"/>
                  </a:cubicBezTo>
                  <a:cubicBezTo>
                    <a:pt x="283" y="813"/>
                    <a:pt x="264" y="799"/>
                    <a:pt x="248" y="783"/>
                  </a:cubicBezTo>
                  <a:cubicBezTo>
                    <a:pt x="273" y="817"/>
                    <a:pt x="302" y="846"/>
                    <a:pt x="336" y="869"/>
                  </a:cubicBezTo>
                  <a:close/>
                  <a:moveTo>
                    <a:pt x="931" y="759"/>
                  </a:moveTo>
                  <a:cubicBezTo>
                    <a:pt x="883" y="815"/>
                    <a:pt x="820" y="864"/>
                    <a:pt x="748" y="900"/>
                  </a:cubicBezTo>
                  <a:cubicBezTo>
                    <a:pt x="760" y="895"/>
                    <a:pt x="771" y="890"/>
                    <a:pt x="782" y="884"/>
                  </a:cubicBezTo>
                  <a:cubicBezTo>
                    <a:pt x="843" y="851"/>
                    <a:pt x="909" y="799"/>
                    <a:pt x="953" y="740"/>
                  </a:cubicBezTo>
                  <a:cubicBezTo>
                    <a:pt x="946" y="746"/>
                    <a:pt x="939" y="753"/>
                    <a:pt x="931" y="759"/>
                  </a:cubicBezTo>
                  <a:close/>
                  <a:moveTo>
                    <a:pt x="154" y="717"/>
                  </a:moveTo>
                  <a:cubicBezTo>
                    <a:pt x="164" y="736"/>
                    <a:pt x="174" y="754"/>
                    <a:pt x="185" y="772"/>
                  </a:cubicBezTo>
                  <a:cubicBezTo>
                    <a:pt x="200" y="794"/>
                    <a:pt x="237" y="846"/>
                    <a:pt x="290" y="889"/>
                  </a:cubicBezTo>
                  <a:cubicBezTo>
                    <a:pt x="290" y="888"/>
                    <a:pt x="289" y="887"/>
                    <a:pt x="288" y="887"/>
                  </a:cubicBezTo>
                  <a:cubicBezTo>
                    <a:pt x="247" y="853"/>
                    <a:pt x="212" y="808"/>
                    <a:pt x="184" y="754"/>
                  </a:cubicBezTo>
                  <a:cubicBezTo>
                    <a:pt x="172" y="739"/>
                    <a:pt x="161" y="723"/>
                    <a:pt x="151" y="706"/>
                  </a:cubicBezTo>
                  <a:cubicBezTo>
                    <a:pt x="152" y="710"/>
                    <a:pt x="153" y="714"/>
                    <a:pt x="154" y="717"/>
                  </a:cubicBezTo>
                  <a:close/>
                  <a:moveTo>
                    <a:pt x="789" y="838"/>
                  </a:moveTo>
                  <a:cubicBezTo>
                    <a:pt x="786" y="841"/>
                    <a:pt x="783" y="844"/>
                    <a:pt x="780" y="847"/>
                  </a:cubicBezTo>
                  <a:cubicBezTo>
                    <a:pt x="767" y="859"/>
                    <a:pt x="753" y="871"/>
                    <a:pt x="739" y="882"/>
                  </a:cubicBezTo>
                  <a:cubicBezTo>
                    <a:pt x="755" y="874"/>
                    <a:pt x="770" y="866"/>
                    <a:pt x="784" y="857"/>
                  </a:cubicBezTo>
                  <a:cubicBezTo>
                    <a:pt x="805" y="844"/>
                    <a:pt x="824" y="830"/>
                    <a:pt x="842" y="814"/>
                  </a:cubicBezTo>
                  <a:cubicBezTo>
                    <a:pt x="825" y="823"/>
                    <a:pt x="807" y="831"/>
                    <a:pt x="789" y="838"/>
                  </a:cubicBezTo>
                  <a:close/>
                  <a:moveTo>
                    <a:pt x="860" y="743"/>
                  </a:moveTo>
                  <a:cubicBezTo>
                    <a:pt x="809" y="795"/>
                    <a:pt x="750" y="834"/>
                    <a:pt x="705" y="859"/>
                  </a:cubicBezTo>
                  <a:cubicBezTo>
                    <a:pt x="695" y="865"/>
                    <a:pt x="685" y="870"/>
                    <a:pt x="674" y="876"/>
                  </a:cubicBezTo>
                  <a:cubicBezTo>
                    <a:pt x="703" y="868"/>
                    <a:pt x="732" y="858"/>
                    <a:pt x="763" y="846"/>
                  </a:cubicBezTo>
                  <a:cubicBezTo>
                    <a:pt x="771" y="843"/>
                    <a:pt x="780" y="839"/>
                    <a:pt x="788" y="836"/>
                  </a:cubicBezTo>
                  <a:cubicBezTo>
                    <a:pt x="816" y="808"/>
                    <a:pt x="840" y="777"/>
                    <a:pt x="860" y="743"/>
                  </a:cubicBezTo>
                  <a:close/>
                  <a:moveTo>
                    <a:pt x="254" y="139"/>
                  </a:moveTo>
                  <a:cubicBezTo>
                    <a:pt x="201" y="156"/>
                    <a:pt x="152" y="182"/>
                    <a:pt x="113" y="220"/>
                  </a:cubicBezTo>
                  <a:cubicBezTo>
                    <a:pt x="0" y="330"/>
                    <a:pt x="17" y="513"/>
                    <a:pt x="67" y="636"/>
                  </a:cubicBezTo>
                  <a:cubicBezTo>
                    <a:pt x="103" y="725"/>
                    <a:pt x="166" y="805"/>
                    <a:pt x="243" y="863"/>
                  </a:cubicBezTo>
                  <a:cubicBezTo>
                    <a:pt x="233" y="853"/>
                    <a:pt x="223" y="842"/>
                    <a:pt x="213" y="830"/>
                  </a:cubicBezTo>
                  <a:cubicBezTo>
                    <a:pt x="187" y="797"/>
                    <a:pt x="167" y="759"/>
                    <a:pt x="152" y="718"/>
                  </a:cubicBezTo>
                  <a:cubicBezTo>
                    <a:pt x="144" y="701"/>
                    <a:pt x="136" y="684"/>
                    <a:pt x="129" y="666"/>
                  </a:cubicBezTo>
                  <a:cubicBezTo>
                    <a:pt x="114" y="633"/>
                    <a:pt x="101" y="597"/>
                    <a:pt x="93" y="559"/>
                  </a:cubicBezTo>
                  <a:cubicBezTo>
                    <a:pt x="80" y="504"/>
                    <a:pt x="68" y="440"/>
                    <a:pt x="84" y="375"/>
                  </a:cubicBezTo>
                  <a:cubicBezTo>
                    <a:pt x="89" y="354"/>
                    <a:pt x="97" y="328"/>
                    <a:pt x="110" y="306"/>
                  </a:cubicBezTo>
                  <a:cubicBezTo>
                    <a:pt x="129" y="253"/>
                    <a:pt x="160" y="209"/>
                    <a:pt x="205" y="172"/>
                  </a:cubicBezTo>
                  <a:cubicBezTo>
                    <a:pt x="220" y="160"/>
                    <a:pt x="236" y="149"/>
                    <a:pt x="254" y="139"/>
                  </a:cubicBezTo>
                  <a:close/>
                  <a:moveTo>
                    <a:pt x="239" y="769"/>
                  </a:moveTo>
                  <a:cubicBezTo>
                    <a:pt x="257" y="789"/>
                    <a:pt x="279" y="808"/>
                    <a:pt x="307" y="824"/>
                  </a:cubicBezTo>
                  <a:cubicBezTo>
                    <a:pt x="411" y="884"/>
                    <a:pt x="531" y="864"/>
                    <a:pt x="614" y="836"/>
                  </a:cubicBezTo>
                  <a:cubicBezTo>
                    <a:pt x="713" y="803"/>
                    <a:pt x="815" y="740"/>
                    <a:pt x="885" y="668"/>
                  </a:cubicBezTo>
                  <a:cubicBezTo>
                    <a:pt x="890" y="663"/>
                    <a:pt x="895" y="658"/>
                    <a:pt x="899" y="653"/>
                  </a:cubicBezTo>
                  <a:cubicBezTo>
                    <a:pt x="903" y="640"/>
                    <a:pt x="906" y="628"/>
                    <a:pt x="909" y="615"/>
                  </a:cubicBezTo>
                  <a:cubicBezTo>
                    <a:pt x="939" y="461"/>
                    <a:pt x="874" y="286"/>
                    <a:pt x="757" y="199"/>
                  </a:cubicBezTo>
                  <a:cubicBezTo>
                    <a:pt x="726" y="181"/>
                    <a:pt x="694" y="167"/>
                    <a:pt x="662" y="157"/>
                  </a:cubicBezTo>
                  <a:cubicBezTo>
                    <a:pt x="566" y="139"/>
                    <a:pt x="469" y="146"/>
                    <a:pt x="390" y="181"/>
                  </a:cubicBezTo>
                  <a:cubicBezTo>
                    <a:pt x="217" y="257"/>
                    <a:pt x="158" y="442"/>
                    <a:pt x="176" y="591"/>
                  </a:cubicBezTo>
                  <a:cubicBezTo>
                    <a:pt x="184" y="658"/>
                    <a:pt x="206" y="718"/>
                    <a:pt x="239" y="769"/>
                  </a:cubicBezTo>
                  <a:close/>
                  <a:moveTo>
                    <a:pt x="186" y="752"/>
                  </a:moveTo>
                  <a:cubicBezTo>
                    <a:pt x="222" y="798"/>
                    <a:pt x="268" y="836"/>
                    <a:pt x="320" y="862"/>
                  </a:cubicBezTo>
                  <a:cubicBezTo>
                    <a:pt x="299" y="846"/>
                    <a:pt x="280" y="827"/>
                    <a:pt x="263" y="807"/>
                  </a:cubicBezTo>
                  <a:cubicBezTo>
                    <a:pt x="253" y="795"/>
                    <a:pt x="244" y="782"/>
                    <a:pt x="236" y="769"/>
                  </a:cubicBezTo>
                  <a:cubicBezTo>
                    <a:pt x="163" y="686"/>
                    <a:pt x="158" y="574"/>
                    <a:pt x="171" y="486"/>
                  </a:cubicBezTo>
                  <a:cubicBezTo>
                    <a:pt x="191" y="342"/>
                    <a:pt x="251" y="242"/>
                    <a:pt x="348" y="191"/>
                  </a:cubicBezTo>
                  <a:cubicBezTo>
                    <a:pt x="409" y="158"/>
                    <a:pt x="480" y="139"/>
                    <a:pt x="547" y="137"/>
                  </a:cubicBezTo>
                  <a:cubicBezTo>
                    <a:pt x="554" y="137"/>
                    <a:pt x="560" y="137"/>
                    <a:pt x="566" y="137"/>
                  </a:cubicBezTo>
                  <a:cubicBezTo>
                    <a:pt x="509" y="130"/>
                    <a:pt x="448" y="132"/>
                    <a:pt x="391" y="143"/>
                  </a:cubicBezTo>
                  <a:cubicBezTo>
                    <a:pt x="374" y="149"/>
                    <a:pt x="358" y="156"/>
                    <a:pt x="342" y="164"/>
                  </a:cubicBezTo>
                  <a:cubicBezTo>
                    <a:pt x="241" y="216"/>
                    <a:pt x="168" y="321"/>
                    <a:pt x="140" y="452"/>
                  </a:cubicBezTo>
                  <a:cubicBezTo>
                    <a:pt x="130" y="497"/>
                    <a:pt x="127" y="542"/>
                    <a:pt x="129" y="585"/>
                  </a:cubicBezTo>
                  <a:cubicBezTo>
                    <a:pt x="134" y="614"/>
                    <a:pt x="141" y="640"/>
                    <a:pt x="148" y="660"/>
                  </a:cubicBezTo>
                  <a:cubicBezTo>
                    <a:pt x="158" y="693"/>
                    <a:pt x="171" y="724"/>
                    <a:pt x="186" y="752"/>
                  </a:cubicBezTo>
                  <a:close/>
                  <a:moveTo>
                    <a:pt x="867" y="736"/>
                  </a:moveTo>
                  <a:cubicBezTo>
                    <a:pt x="847" y="771"/>
                    <a:pt x="823" y="804"/>
                    <a:pt x="794" y="833"/>
                  </a:cubicBezTo>
                  <a:cubicBezTo>
                    <a:pt x="813" y="825"/>
                    <a:pt x="832" y="817"/>
                    <a:pt x="851" y="807"/>
                  </a:cubicBezTo>
                  <a:cubicBezTo>
                    <a:pt x="915" y="750"/>
                    <a:pt x="958" y="678"/>
                    <a:pt x="973" y="602"/>
                  </a:cubicBezTo>
                  <a:cubicBezTo>
                    <a:pt x="978" y="576"/>
                    <a:pt x="980" y="551"/>
                    <a:pt x="978" y="526"/>
                  </a:cubicBezTo>
                  <a:cubicBezTo>
                    <a:pt x="974" y="538"/>
                    <a:pt x="969" y="550"/>
                    <a:pt x="963" y="562"/>
                  </a:cubicBezTo>
                  <a:cubicBezTo>
                    <a:pt x="954" y="612"/>
                    <a:pt x="930" y="661"/>
                    <a:pt x="891" y="708"/>
                  </a:cubicBezTo>
                  <a:cubicBezTo>
                    <a:pt x="884" y="718"/>
                    <a:pt x="875" y="727"/>
                    <a:pt x="867" y="736"/>
                  </a:cubicBezTo>
                  <a:close/>
                  <a:moveTo>
                    <a:pt x="981" y="519"/>
                  </a:moveTo>
                  <a:cubicBezTo>
                    <a:pt x="983" y="546"/>
                    <a:pt x="981" y="574"/>
                    <a:pt x="976" y="602"/>
                  </a:cubicBezTo>
                  <a:cubicBezTo>
                    <a:pt x="962" y="676"/>
                    <a:pt x="921" y="745"/>
                    <a:pt x="860" y="802"/>
                  </a:cubicBezTo>
                  <a:cubicBezTo>
                    <a:pt x="884" y="789"/>
                    <a:pt x="908" y="774"/>
                    <a:pt x="929" y="757"/>
                  </a:cubicBezTo>
                  <a:cubicBezTo>
                    <a:pt x="943" y="741"/>
                    <a:pt x="956" y="724"/>
                    <a:pt x="967" y="706"/>
                  </a:cubicBezTo>
                  <a:cubicBezTo>
                    <a:pt x="1020" y="624"/>
                    <a:pt x="1025" y="526"/>
                    <a:pt x="1000" y="436"/>
                  </a:cubicBezTo>
                  <a:cubicBezTo>
                    <a:pt x="997" y="464"/>
                    <a:pt x="990" y="492"/>
                    <a:pt x="981" y="519"/>
                  </a:cubicBezTo>
                  <a:close/>
                  <a:moveTo>
                    <a:pt x="172" y="501"/>
                  </a:moveTo>
                  <a:cubicBezTo>
                    <a:pt x="162" y="581"/>
                    <a:pt x="169" y="677"/>
                    <a:pt x="225" y="752"/>
                  </a:cubicBezTo>
                  <a:cubicBezTo>
                    <a:pt x="198" y="704"/>
                    <a:pt x="180" y="650"/>
                    <a:pt x="173" y="591"/>
                  </a:cubicBezTo>
                  <a:cubicBezTo>
                    <a:pt x="170" y="561"/>
                    <a:pt x="169" y="531"/>
                    <a:pt x="172" y="501"/>
                  </a:cubicBezTo>
                  <a:close/>
                  <a:moveTo>
                    <a:pt x="1001" y="429"/>
                  </a:moveTo>
                  <a:cubicBezTo>
                    <a:pt x="1003" y="438"/>
                    <a:pt x="1006" y="447"/>
                    <a:pt x="1008" y="456"/>
                  </a:cubicBezTo>
                  <a:cubicBezTo>
                    <a:pt x="1028" y="548"/>
                    <a:pt x="1014" y="637"/>
                    <a:pt x="969" y="708"/>
                  </a:cubicBezTo>
                  <a:cubicBezTo>
                    <a:pt x="961" y="721"/>
                    <a:pt x="951" y="734"/>
                    <a:pt x="941" y="747"/>
                  </a:cubicBezTo>
                  <a:cubicBezTo>
                    <a:pt x="948" y="741"/>
                    <a:pt x="956" y="734"/>
                    <a:pt x="963" y="726"/>
                  </a:cubicBezTo>
                  <a:cubicBezTo>
                    <a:pt x="980" y="700"/>
                    <a:pt x="993" y="673"/>
                    <a:pt x="1000" y="645"/>
                  </a:cubicBezTo>
                  <a:cubicBezTo>
                    <a:pt x="1002" y="645"/>
                    <a:pt x="1002" y="645"/>
                    <a:pt x="1002" y="645"/>
                  </a:cubicBezTo>
                  <a:cubicBezTo>
                    <a:pt x="997" y="669"/>
                    <a:pt x="987" y="692"/>
                    <a:pt x="974" y="714"/>
                  </a:cubicBezTo>
                  <a:cubicBezTo>
                    <a:pt x="998" y="685"/>
                    <a:pt x="1017" y="650"/>
                    <a:pt x="1029" y="609"/>
                  </a:cubicBezTo>
                  <a:cubicBezTo>
                    <a:pt x="1055" y="523"/>
                    <a:pt x="1045" y="440"/>
                    <a:pt x="1001" y="368"/>
                  </a:cubicBezTo>
                  <a:cubicBezTo>
                    <a:pt x="1003" y="387"/>
                    <a:pt x="1003" y="406"/>
                    <a:pt x="1001" y="426"/>
                  </a:cubicBezTo>
                  <a:cubicBezTo>
                    <a:pt x="1001" y="427"/>
                    <a:pt x="1001" y="428"/>
                    <a:pt x="1001" y="429"/>
                  </a:cubicBezTo>
                  <a:close/>
                  <a:moveTo>
                    <a:pt x="147" y="695"/>
                  </a:moveTo>
                  <a:cubicBezTo>
                    <a:pt x="156" y="711"/>
                    <a:pt x="166" y="727"/>
                    <a:pt x="177" y="741"/>
                  </a:cubicBezTo>
                  <a:cubicBezTo>
                    <a:pt x="165" y="716"/>
                    <a:pt x="154" y="689"/>
                    <a:pt x="145" y="661"/>
                  </a:cubicBezTo>
                  <a:cubicBezTo>
                    <a:pt x="140" y="645"/>
                    <a:pt x="135" y="627"/>
                    <a:pt x="130" y="605"/>
                  </a:cubicBezTo>
                  <a:cubicBezTo>
                    <a:pt x="133" y="636"/>
                    <a:pt x="139" y="666"/>
                    <a:pt x="147" y="695"/>
                  </a:cubicBezTo>
                  <a:close/>
                  <a:moveTo>
                    <a:pt x="902" y="654"/>
                  </a:moveTo>
                  <a:cubicBezTo>
                    <a:pt x="894" y="678"/>
                    <a:pt x="884" y="702"/>
                    <a:pt x="872" y="725"/>
                  </a:cubicBezTo>
                  <a:cubicBezTo>
                    <a:pt x="912" y="682"/>
                    <a:pt x="945" y="631"/>
                    <a:pt x="958" y="572"/>
                  </a:cubicBezTo>
                  <a:cubicBezTo>
                    <a:pt x="943" y="601"/>
                    <a:pt x="924" y="629"/>
                    <a:pt x="902" y="654"/>
                  </a:cubicBezTo>
                  <a:close/>
                  <a:moveTo>
                    <a:pt x="143" y="694"/>
                  </a:moveTo>
                  <a:cubicBezTo>
                    <a:pt x="144" y="695"/>
                    <a:pt x="145" y="696"/>
                    <a:pt x="145" y="697"/>
                  </a:cubicBezTo>
                  <a:cubicBezTo>
                    <a:pt x="145" y="697"/>
                    <a:pt x="145" y="696"/>
                    <a:pt x="145" y="696"/>
                  </a:cubicBezTo>
                  <a:cubicBezTo>
                    <a:pt x="144" y="695"/>
                    <a:pt x="144" y="695"/>
                    <a:pt x="143" y="694"/>
                  </a:cubicBezTo>
                  <a:close/>
                  <a:moveTo>
                    <a:pt x="132" y="665"/>
                  </a:moveTo>
                  <a:cubicBezTo>
                    <a:pt x="135" y="671"/>
                    <a:pt x="138" y="678"/>
                    <a:pt x="141" y="684"/>
                  </a:cubicBezTo>
                  <a:cubicBezTo>
                    <a:pt x="133" y="653"/>
                    <a:pt x="128" y="620"/>
                    <a:pt x="126" y="586"/>
                  </a:cubicBezTo>
                  <a:cubicBezTo>
                    <a:pt x="110" y="504"/>
                    <a:pt x="106" y="394"/>
                    <a:pt x="156" y="292"/>
                  </a:cubicBezTo>
                  <a:cubicBezTo>
                    <a:pt x="202" y="198"/>
                    <a:pt x="302" y="159"/>
                    <a:pt x="378" y="143"/>
                  </a:cubicBezTo>
                  <a:cubicBezTo>
                    <a:pt x="382" y="142"/>
                    <a:pt x="387" y="141"/>
                    <a:pt x="391" y="140"/>
                  </a:cubicBezTo>
                  <a:cubicBezTo>
                    <a:pt x="423" y="129"/>
                    <a:pt x="457" y="121"/>
                    <a:pt x="492" y="116"/>
                  </a:cubicBezTo>
                  <a:cubicBezTo>
                    <a:pt x="417" y="109"/>
                    <a:pt x="338" y="114"/>
                    <a:pt x="266" y="135"/>
                  </a:cubicBezTo>
                  <a:cubicBezTo>
                    <a:pt x="203" y="170"/>
                    <a:pt x="147" y="220"/>
                    <a:pt x="117" y="296"/>
                  </a:cubicBezTo>
                  <a:cubicBezTo>
                    <a:pt x="121" y="290"/>
                    <a:pt x="126" y="285"/>
                    <a:pt x="131" y="280"/>
                  </a:cubicBezTo>
                  <a:cubicBezTo>
                    <a:pt x="136" y="276"/>
                    <a:pt x="140" y="273"/>
                    <a:pt x="145" y="269"/>
                  </a:cubicBezTo>
                  <a:cubicBezTo>
                    <a:pt x="155" y="261"/>
                    <a:pt x="164" y="254"/>
                    <a:pt x="174" y="242"/>
                  </a:cubicBezTo>
                  <a:cubicBezTo>
                    <a:pt x="186" y="228"/>
                    <a:pt x="202" y="212"/>
                    <a:pt x="222" y="205"/>
                  </a:cubicBezTo>
                  <a:cubicBezTo>
                    <a:pt x="223" y="207"/>
                    <a:pt x="223" y="207"/>
                    <a:pt x="223" y="207"/>
                  </a:cubicBezTo>
                  <a:cubicBezTo>
                    <a:pt x="203" y="214"/>
                    <a:pt x="188" y="229"/>
                    <a:pt x="176" y="244"/>
                  </a:cubicBezTo>
                  <a:cubicBezTo>
                    <a:pt x="166" y="256"/>
                    <a:pt x="156" y="263"/>
                    <a:pt x="146" y="271"/>
                  </a:cubicBezTo>
                  <a:cubicBezTo>
                    <a:pt x="142" y="275"/>
                    <a:pt x="138" y="278"/>
                    <a:pt x="133" y="282"/>
                  </a:cubicBezTo>
                  <a:cubicBezTo>
                    <a:pt x="125" y="289"/>
                    <a:pt x="119" y="297"/>
                    <a:pt x="113" y="306"/>
                  </a:cubicBezTo>
                  <a:cubicBezTo>
                    <a:pt x="107" y="323"/>
                    <a:pt x="103" y="341"/>
                    <a:pt x="99" y="360"/>
                  </a:cubicBezTo>
                  <a:cubicBezTo>
                    <a:pt x="82" y="458"/>
                    <a:pt x="95" y="567"/>
                    <a:pt x="132" y="665"/>
                  </a:cubicBezTo>
                  <a:close/>
                  <a:moveTo>
                    <a:pt x="777" y="212"/>
                  </a:moveTo>
                  <a:cubicBezTo>
                    <a:pt x="825" y="253"/>
                    <a:pt x="865" y="311"/>
                    <a:pt x="890" y="377"/>
                  </a:cubicBezTo>
                  <a:cubicBezTo>
                    <a:pt x="919" y="455"/>
                    <a:pt x="926" y="540"/>
                    <a:pt x="911" y="616"/>
                  </a:cubicBezTo>
                  <a:cubicBezTo>
                    <a:pt x="909" y="627"/>
                    <a:pt x="907" y="637"/>
                    <a:pt x="904" y="648"/>
                  </a:cubicBezTo>
                  <a:cubicBezTo>
                    <a:pt x="927" y="621"/>
                    <a:pt x="945" y="592"/>
                    <a:pt x="960" y="562"/>
                  </a:cubicBezTo>
                  <a:cubicBezTo>
                    <a:pt x="964" y="539"/>
                    <a:pt x="966" y="515"/>
                    <a:pt x="963" y="489"/>
                  </a:cubicBezTo>
                  <a:cubicBezTo>
                    <a:pt x="949" y="368"/>
                    <a:pt x="869" y="272"/>
                    <a:pt x="777" y="212"/>
                  </a:cubicBezTo>
                  <a:close/>
                  <a:moveTo>
                    <a:pt x="106" y="319"/>
                  </a:moveTo>
                  <a:cubicBezTo>
                    <a:pt x="97" y="338"/>
                    <a:pt x="91" y="359"/>
                    <a:pt x="87" y="375"/>
                  </a:cubicBezTo>
                  <a:cubicBezTo>
                    <a:pt x="71" y="440"/>
                    <a:pt x="83" y="504"/>
                    <a:pt x="95" y="558"/>
                  </a:cubicBezTo>
                  <a:cubicBezTo>
                    <a:pt x="101" y="583"/>
                    <a:pt x="108" y="608"/>
                    <a:pt x="117" y="630"/>
                  </a:cubicBezTo>
                  <a:cubicBezTo>
                    <a:pt x="90" y="542"/>
                    <a:pt x="82" y="446"/>
                    <a:pt x="97" y="359"/>
                  </a:cubicBezTo>
                  <a:cubicBezTo>
                    <a:pt x="99" y="345"/>
                    <a:pt x="102" y="332"/>
                    <a:pt x="106" y="319"/>
                  </a:cubicBezTo>
                  <a:close/>
                  <a:moveTo>
                    <a:pt x="375" y="146"/>
                  </a:moveTo>
                  <a:cubicBezTo>
                    <a:pt x="301" y="162"/>
                    <a:pt x="204" y="201"/>
                    <a:pt x="159" y="293"/>
                  </a:cubicBezTo>
                  <a:cubicBezTo>
                    <a:pt x="113" y="387"/>
                    <a:pt x="113" y="488"/>
                    <a:pt x="126" y="567"/>
                  </a:cubicBezTo>
                  <a:cubicBezTo>
                    <a:pt x="125" y="529"/>
                    <a:pt x="129" y="490"/>
                    <a:pt x="137" y="451"/>
                  </a:cubicBezTo>
                  <a:cubicBezTo>
                    <a:pt x="165" y="319"/>
                    <a:pt x="240" y="214"/>
                    <a:pt x="341" y="162"/>
                  </a:cubicBezTo>
                  <a:cubicBezTo>
                    <a:pt x="352" y="156"/>
                    <a:pt x="364" y="151"/>
                    <a:pt x="375" y="146"/>
                  </a:cubicBezTo>
                  <a:close/>
                  <a:moveTo>
                    <a:pt x="873" y="291"/>
                  </a:moveTo>
                  <a:cubicBezTo>
                    <a:pt x="925" y="350"/>
                    <a:pt x="957" y="418"/>
                    <a:pt x="965" y="489"/>
                  </a:cubicBezTo>
                  <a:cubicBezTo>
                    <a:pt x="968" y="510"/>
                    <a:pt x="968" y="532"/>
                    <a:pt x="964" y="553"/>
                  </a:cubicBezTo>
                  <a:cubicBezTo>
                    <a:pt x="970" y="542"/>
                    <a:pt x="974" y="531"/>
                    <a:pt x="978" y="519"/>
                  </a:cubicBezTo>
                  <a:cubicBezTo>
                    <a:pt x="973" y="433"/>
                    <a:pt x="932" y="354"/>
                    <a:pt x="873" y="291"/>
                  </a:cubicBezTo>
                  <a:close/>
                  <a:moveTo>
                    <a:pt x="749" y="190"/>
                  </a:moveTo>
                  <a:cubicBezTo>
                    <a:pt x="809" y="224"/>
                    <a:pt x="862" y="268"/>
                    <a:pt x="902" y="320"/>
                  </a:cubicBezTo>
                  <a:cubicBezTo>
                    <a:pt x="948" y="379"/>
                    <a:pt x="975" y="445"/>
                    <a:pt x="981" y="512"/>
                  </a:cubicBezTo>
                  <a:cubicBezTo>
                    <a:pt x="989" y="485"/>
                    <a:pt x="995" y="457"/>
                    <a:pt x="998" y="429"/>
                  </a:cubicBezTo>
                  <a:cubicBezTo>
                    <a:pt x="979" y="365"/>
                    <a:pt x="944" y="305"/>
                    <a:pt x="901" y="258"/>
                  </a:cubicBezTo>
                  <a:cubicBezTo>
                    <a:pt x="844" y="215"/>
                    <a:pt x="776" y="184"/>
                    <a:pt x="705" y="166"/>
                  </a:cubicBezTo>
                  <a:cubicBezTo>
                    <a:pt x="719" y="172"/>
                    <a:pt x="733" y="180"/>
                    <a:pt x="745" y="188"/>
                  </a:cubicBezTo>
                  <a:cubicBezTo>
                    <a:pt x="746" y="189"/>
                    <a:pt x="748" y="190"/>
                    <a:pt x="749" y="190"/>
                  </a:cubicBezTo>
                  <a:close/>
                  <a:moveTo>
                    <a:pt x="914" y="268"/>
                  </a:moveTo>
                  <a:cubicBezTo>
                    <a:pt x="951" y="312"/>
                    <a:pt x="981" y="365"/>
                    <a:pt x="999" y="421"/>
                  </a:cubicBezTo>
                  <a:cubicBezTo>
                    <a:pt x="1000" y="402"/>
                    <a:pt x="1000" y="382"/>
                    <a:pt x="998" y="362"/>
                  </a:cubicBezTo>
                  <a:cubicBezTo>
                    <a:pt x="980" y="333"/>
                    <a:pt x="956" y="305"/>
                    <a:pt x="927" y="279"/>
                  </a:cubicBezTo>
                  <a:cubicBezTo>
                    <a:pt x="923" y="276"/>
                    <a:pt x="918" y="272"/>
                    <a:pt x="914" y="268"/>
                  </a:cubicBezTo>
                  <a:close/>
                  <a:moveTo>
                    <a:pt x="562" y="140"/>
                  </a:moveTo>
                  <a:cubicBezTo>
                    <a:pt x="486" y="140"/>
                    <a:pt x="409" y="161"/>
                    <a:pt x="349" y="193"/>
                  </a:cubicBezTo>
                  <a:cubicBezTo>
                    <a:pt x="275" y="233"/>
                    <a:pt x="222" y="301"/>
                    <a:pt x="193" y="396"/>
                  </a:cubicBezTo>
                  <a:cubicBezTo>
                    <a:pt x="198" y="380"/>
                    <a:pt x="205" y="365"/>
                    <a:pt x="211" y="351"/>
                  </a:cubicBezTo>
                  <a:cubicBezTo>
                    <a:pt x="249" y="273"/>
                    <a:pt x="311" y="213"/>
                    <a:pt x="389" y="178"/>
                  </a:cubicBezTo>
                  <a:cubicBezTo>
                    <a:pt x="462" y="146"/>
                    <a:pt x="552" y="138"/>
                    <a:pt x="642" y="151"/>
                  </a:cubicBezTo>
                  <a:cubicBezTo>
                    <a:pt x="629" y="147"/>
                    <a:pt x="615" y="144"/>
                    <a:pt x="600" y="141"/>
                  </a:cubicBezTo>
                  <a:cubicBezTo>
                    <a:pt x="588" y="140"/>
                    <a:pt x="575" y="140"/>
                    <a:pt x="562" y="140"/>
                  </a:cubicBezTo>
                  <a:close/>
                  <a:moveTo>
                    <a:pt x="903" y="257"/>
                  </a:moveTo>
                  <a:cubicBezTo>
                    <a:pt x="912" y="263"/>
                    <a:pt x="921" y="270"/>
                    <a:pt x="929" y="277"/>
                  </a:cubicBezTo>
                  <a:cubicBezTo>
                    <a:pt x="957" y="302"/>
                    <a:pt x="979" y="328"/>
                    <a:pt x="997" y="356"/>
                  </a:cubicBezTo>
                  <a:cubicBezTo>
                    <a:pt x="990" y="289"/>
                    <a:pt x="964" y="225"/>
                    <a:pt x="919" y="172"/>
                  </a:cubicBezTo>
                  <a:cubicBezTo>
                    <a:pt x="773" y="0"/>
                    <a:pt x="535" y="39"/>
                    <a:pt x="407" y="78"/>
                  </a:cubicBezTo>
                  <a:cubicBezTo>
                    <a:pt x="365" y="91"/>
                    <a:pt x="320" y="106"/>
                    <a:pt x="278" y="128"/>
                  </a:cubicBezTo>
                  <a:cubicBezTo>
                    <a:pt x="308" y="120"/>
                    <a:pt x="339" y="115"/>
                    <a:pt x="372" y="112"/>
                  </a:cubicBezTo>
                  <a:cubicBezTo>
                    <a:pt x="416" y="109"/>
                    <a:pt x="461" y="110"/>
                    <a:pt x="507" y="115"/>
                  </a:cubicBezTo>
                  <a:cubicBezTo>
                    <a:pt x="544" y="112"/>
                    <a:pt x="582" y="113"/>
                    <a:pt x="620" y="118"/>
                  </a:cubicBezTo>
                  <a:cubicBezTo>
                    <a:pt x="718" y="131"/>
                    <a:pt x="810" y="172"/>
                    <a:pt x="878" y="232"/>
                  </a:cubicBezTo>
                  <a:cubicBezTo>
                    <a:pt x="887" y="240"/>
                    <a:pt x="895" y="248"/>
                    <a:pt x="903" y="257"/>
                  </a:cubicBezTo>
                  <a:close/>
                  <a:moveTo>
                    <a:pt x="690" y="159"/>
                  </a:moveTo>
                  <a:cubicBezTo>
                    <a:pt x="761" y="176"/>
                    <a:pt x="831" y="205"/>
                    <a:pt x="890" y="247"/>
                  </a:cubicBezTo>
                  <a:cubicBezTo>
                    <a:pt x="885" y="242"/>
                    <a:pt x="881" y="238"/>
                    <a:pt x="876" y="234"/>
                  </a:cubicBezTo>
                  <a:cubicBezTo>
                    <a:pt x="780" y="149"/>
                    <a:pt x="646" y="108"/>
                    <a:pt x="518" y="116"/>
                  </a:cubicBezTo>
                  <a:cubicBezTo>
                    <a:pt x="564" y="122"/>
                    <a:pt x="610" y="133"/>
                    <a:pt x="654" y="148"/>
                  </a:cubicBezTo>
                  <a:cubicBezTo>
                    <a:pt x="666" y="151"/>
                    <a:pt x="678" y="155"/>
                    <a:pt x="690" y="159"/>
                  </a:cubicBezTo>
                  <a:close/>
                  <a:moveTo>
                    <a:pt x="646" y="149"/>
                  </a:moveTo>
                  <a:cubicBezTo>
                    <a:pt x="649" y="150"/>
                    <a:pt x="652" y="151"/>
                    <a:pt x="655" y="151"/>
                  </a:cubicBezTo>
                  <a:cubicBezTo>
                    <a:pt x="657" y="152"/>
                    <a:pt x="659" y="153"/>
                    <a:pt x="662" y="154"/>
                  </a:cubicBezTo>
                  <a:cubicBezTo>
                    <a:pt x="660" y="153"/>
                    <a:pt x="657" y="152"/>
                    <a:pt x="655" y="151"/>
                  </a:cubicBezTo>
                  <a:cubicBezTo>
                    <a:pt x="655" y="151"/>
                    <a:pt x="655" y="151"/>
                    <a:pt x="654" y="151"/>
                  </a:cubicBezTo>
                  <a:cubicBezTo>
                    <a:pt x="651" y="150"/>
                    <a:pt x="649" y="150"/>
                    <a:pt x="646" y="149"/>
                  </a:cubicBezTo>
                  <a:close/>
                  <a:moveTo>
                    <a:pt x="597" y="138"/>
                  </a:moveTo>
                  <a:cubicBezTo>
                    <a:pt x="607" y="139"/>
                    <a:pt x="616" y="140"/>
                    <a:pt x="626" y="142"/>
                  </a:cubicBezTo>
                  <a:cubicBezTo>
                    <a:pt x="588" y="131"/>
                    <a:pt x="546" y="122"/>
                    <a:pt x="503" y="118"/>
                  </a:cubicBezTo>
                  <a:cubicBezTo>
                    <a:pt x="471" y="121"/>
                    <a:pt x="438" y="127"/>
                    <a:pt x="407" y="137"/>
                  </a:cubicBezTo>
                  <a:cubicBezTo>
                    <a:pt x="470" y="128"/>
                    <a:pt x="536" y="128"/>
                    <a:pt x="597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文本框 422"/>
          <p:cNvSpPr txBox="1"/>
          <p:nvPr/>
        </p:nvSpPr>
        <p:spPr>
          <a:xfrm>
            <a:off x="1103302" y="2430965"/>
            <a:ext cx="4913460" cy="280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5F7797"/>
                </a:solidFill>
              </a:rPr>
              <a:t>    </a:t>
            </a:r>
            <a:r>
              <a:rPr lang="zh-CN" altLang="en-US" sz="2000">
                <a:solidFill>
                  <a:srgbClr val="5F7797"/>
                </a:solidFill>
              </a:rPr>
              <a:t>使用“字典”表示词库，在统计词语出现的同时记录“词频“。</a:t>
            </a:r>
            <a:endParaRPr lang="en-US" altLang="zh-CN" sz="2000">
              <a:solidFill>
                <a:srgbClr val="5F7797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5F7797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F7797"/>
                </a:solidFill>
              </a:rPr>
              <a:t>    原始训练集 </a:t>
            </a:r>
            <a:r>
              <a:rPr lang="en-US" altLang="zh-CN" sz="2000">
                <a:solidFill>
                  <a:srgbClr val="5F7797"/>
                </a:solidFill>
              </a:rPr>
              <a:t>+ </a:t>
            </a:r>
            <a:r>
              <a:rPr lang="zh-CN" altLang="en-US" sz="2000">
                <a:solidFill>
                  <a:srgbClr val="5F7797"/>
                </a:solidFill>
              </a:rPr>
              <a:t>额外词库 </a:t>
            </a:r>
            <a:r>
              <a:rPr lang="en-US" altLang="zh-CN" sz="2000">
                <a:solidFill>
                  <a:srgbClr val="5F7797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000">
                <a:solidFill>
                  <a:srgbClr val="5F7797"/>
                </a:solidFill>
                <a:sym typeface="Wingdings" panose="05000000000000000000" pitchFamily="2" charset="2"/>
              </a:rPr>
              <a:t>完整词库，用于初步分词。</a:t>
            </a:r>
            <a:endParaRPr lang="en-US" altLang="zh-CN" sz="2000">
              <a:solidFill>
                <a:srgbClr val="5F7797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5F7797"/>
                </a:solidFill>
                <a:sym typeface="Wingdings" panose="05000000000000000000" pitchFamily="2" charset="2"/>
              </a:rPr>
              <a:t>    </a:t>
            </a:r>
            <a:r>
              <a:rPr lang="zh-CN" altLang="en-US" sz="2000">
                <a:solidFill>
                  <a:srgbClr val="5F7797"/>
                </a:solidFill>
              </a:rPr>
              <a:t>原始训练集 </a:t>
            </a:r>
            <a:r>
              <a:rPr lang="en-US" altLang="zh-CN" sz="2000">
                <a:solidFill>
                  <a:srgbClr val="5F7797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000">
                <a:solidFill>
                  <a:srgbClr val="5F7797"/>
                </a:solidFill>
              </a:rPr>
              <a:t>纯净词库，用于验证。</a:t>
            </a:r>
            <a:endParaRPr lang="zh-CN" altLang="en-US" sz="2000" dirty="0">
              <a:solidFill>
                <a:srgbClr val="5F7797"/>
              </a:solidFill>
            </a:endParaRPr>
          </a:p>
        </p:txBody>
      </p:sp>
      <p:grpSp>
        <p:nvGrpSpPr>
          <p:cNvPr id="424" name="chenying0907 423"/>
          <p:cNvGrpSpPr/>
          <p:nvPr/>
        </p:nvGrpSpPr>
        <p:grpSpPr>
          <a:xfrm>
            <a:off x="4870451" y="534413"/>
            <a:ext cx="2451100" cy="668912"/>
            <a:chOff x="4870451" y="534413"/>
            <a:chExt cx="2451100" cy="668912"/>
          </a:xfrm>
        </p:grpSpPr>
        <p:sp>
          <p:nvSpPr>
            <p:cNvPr id="425" name="Freeform 544"/>
            <p:cNvSpPr>
              <a:spLocks noEditPoints="1"/>
            </p:cNvSpPr>
            <p:nvPr/>
          </p:nvSpPr>
          <p:spPr bwMode="auto">
            <a:xfrm>
              <a:off x="4870451" y="1119188"/>
              <a:ext cx="2451100" cy="84137"/>
            </a:xfrm>
            <a:custGeom>
              <a:avLst/>
              <a:gdLst>
                <a:gd name="T0" fmla="*/ 26 w 715"/>
                <a:gd name="T1" fmla="*/ 50 h 95"/>
                <a:gd name="T2" fmla="*/ 43 w 715"/>
                <a:gd name="T3" fmla="*/ 67 h 95"/>
                <a:gd name="T4" fmla="*/ 65 w 715"/>
                <a:gd name="T5" fmla="*/ 76 h 95"/>
                <a:gd name="T6" fmla="*/ 143 w 715"/>
                <a:gd name="T7" fmla="*/ 81 h 95"/>
                <a:gd name="T8" fmla="*/ 218 w 715"/>
                <a:gd name="T9" fmla="*/ 80 h 95"/>
                <a:gd name="T10" fmla="*/ 301 w 715"/>
                <a:gd name="T11" fmla="*/ 79 h 95"/>
                <a:gd name="T12" fmla="*/ 405 w 715"/>
                <a:gd name="T13" fmla="*/ 88 h 95"/>
                <a:gd name="T14" fmla="*/ 491 w 715"/>
                <a:gd name="T15" fmla="*/ 93 h 95"/>
                <a:gd name="T16" fmla="*/ 630 w 715"/>
                <a:gd name="T17" fmla="*/ 64 h 95"/>
                <a:gd name="T18" fmla="*/ 678 w 715"/>
                <a:gd name="T19" fmla="*/ 58 h 95"/>
                <a:gd name="T20" fmla="*/ 664 w 715"/>
                <a:gd name="T21" fmla="*/ 52 h 95"/>
                <a:gd name="T22" fmla="*/ 662 w 715"/>
                <a:gd name="T23" fmla="*/ 30 h 95"/>
                <a:gd name="T24" fmla="*/ 598 w 715"/>
                <a:gd name="T25" fmla="*/ 37 h 95"/>
                <a:gd name="T26" fmla="*/ 564 w 715"/>
                <a:gd name="T27" fmla="*/ 25 h 95"/>
                <a:gd name="T28" fmla="*/ 500 w 715"/>
                <a:gd name="T29" fmla="*/ 17 h 95"/>
                <a:gd name="T30" fmla="*/ 443 w 715"/>
                <a:gd name="T31" fmla="*/ 26 h 95"/>
                <a:gd name="T32" fmla="*/ 372 w 715"/>
                <a:gd name="T33" fmla="*/ 20 h 95"/>
                <a:gd name="T34" fmla="*/ 263 w 715"/>
                <a:gd name="T35" fmla="*/ 13 h 95"/>
                <a:gd name="T36" fmla="*/ 193 w 715"/>
                <a:gd name="T37" fmla="*/ 9 h 95"/>
                <a:gd name="T38" fmla="*/ 98 w 715"/>
                <a:gd name="T39" fmla="*/ 21 h 95"/>
                <a:gd name="T40" fmla="*/ 403 w 715"/>
                <a:gd name="T41" fmla="*/ 77 h 95"/>
                <a:gd name="T42" fmla="*/ 420 w 715"/>
                <a:gd name="T43" fmla="*/ 84 h 95"/>
                <a:gd name="T44" fmla="*/ 458 w 715"/>
                <a:gd name="T45" fmla="*/ 81 h 95"/>
                <a:gd name="T46" fmla="*/ 503 w 715"/>
                <a:gd name="T47" fmla="*/ 64 h 95"/>
                <a:gd name="T48" fmla="*/ 504 w 715"/>
                <a:gd name="T49" fmla="*/ 76 h 95"/>
                <a:gd name="T50" fmla="*/ 567 w 715"/>
                <a:gd name="T51" fmla="*/ 43 h 95"/>
                <a:gd name="T52" fmla="*/ 560 w 715"/>
                <a:gd name="T53" fmla="*/ 62 h 95"/>
                <a:gd name="T54" fmla="*/ 583 w 715"/>
                <a:gd name="T55" fmla="*/ 56 h 95"/>
                <a:gd name="T56" fmla="*/ 615 w 715"/>
                <a:gd name="T57" fmla="*/ 58 h 95"/>
                <a:gd name="T58" fmla="*/ 639 w 715"/>
                <a:gd name="T59" fmla="*/ 45 h 95"/>
                <a:gd name="T60" fmla="*/ 604 w 715"/>
                <a:gd name="T61" fmla="*/ 58 h 95"/>
                <a:gd name="T62" fmla="*/ 575 w 715"/>
                <a:gd name="T63" fmla="*/ 51 h 95"/>
                <a:gd name="T64" fmla="*/ 562 w 715"/>
                <a:gd name="T65" fmla="*/ 34 h 95"/>
                <a:gd name="T66" fmla="*/ 541 w 715"/>
                <a:gd name="T67" fmla="*/ 45 h 95"/>
                <a:gd name="T68" fmla="*/ 492 w 715"/>
                <a:gd name="T69" fmla="*/ 54 h 95"/>
                <a:gd name="T70" fmla="*/ 469 w 715"/>
                <a:gd name="T71" fmla="*/ 29 h 95"/>
                <a:gd name="T72" fmla="*/ 435 w 715"/>
                <a:gd name="T73" fmla="*/ 29 h 95"/>
                <a:gd name="T74" fmla="*/ 362 w 715"/>
                <a:gd name="T75" fmla="*/ 80 h 95"/>
                <a:gd name="T76" fmla="*/ 345 w 715"/>
                <a:gd name="T77" fmla="*/ 72 h 95"/>
                <a:gd name="T78" fmla="*/ 242 w 715"/>
                <a:gd name="T79" fmla="*/ 81 h 95"/>
                <a:gd name="T80" fmla="*/ 295 w 715"/>
                <a:gd name="T81" fmla="*/ 42 h 95"/>
                <a:gd name="T82" fmla="*/ 328 w 715"/>
                <a:gd name="T83" fmla="*/ 36 h 95"/>
                <a:gd name="T84" fmla="*/ 296 w 715"/>
                <a:gd name="T85" fmla="*/ 76 h 95"/>
                <a:gd name="T86" fmla="*/ 329 w 715"/>
                <a:gd name="T87" fmla="*/ 44 h 95"/>
                <a:gd name="T88" fmla="*/ 317 w 715"/>
                <a:gd name="T89" fmla="*/ 27 h 95"/>
                <a:gd name="T90" fmla="*/ 298 w 715"/>
                <a:gd name="T91" fmla="*/ 25 h 95"/>
                <a:gd name="T92" fmla="*/ 230 w 715"/>
                <a:gd name="T93" fmla="*/ 75 h 95"/>
                <a:gd name="T94" fmla="*/ 266 w 715"/>
                <a:gd name="T95" fmla="*/ 32 h 95"/>
                <a:gd name="T96" fmla="*/ 215 w 715"/>
                <a:gd name="T97" fmla="*/ 53 h 95"/>
                <a:gd name="T98" fmla="*/ 203 w 715"/>
                <a:gd name="T99" fmla="*/ 54 h 95"/>
                <a:gd name="T100" fmla="*/ 151 w 715"/>
                <a:gd name="T101" fmla="*/ 43 h 95"/>
                <a:gd name="T102" fmla="*/ 159 w 715"/>
                <a:gd name="T103" fmla="*/ 63 h 95"/>
                <a:gd name="T104" fmla="*/ 212 w 715"/>
                <a:gd name="T105" fmla="*/ 24 h 95"/>
                <a:gd name="T106" fmla="*/ 194 w 715"/>
                <a:gd name="T107" fmla="*/ 18 h 95"/>
                <a:gd name="T108" fmla="*/ 153 w 715"/>
                <a:gd name="T109" fmla="*/ 34 h 95"/>
                <a:gd name="T110" fmla="*/ 108 w 715"/>
                <a:gd name="T111" fmla="*/ 51 h 95"/>
                <a:gd name="T112" fmla="*/ 112 w 715"/>
                <a:gd name="T113" fmla="*/ 26 h 95"/>
                <a:gd name="T114" fmla="*/ 65 w 715"/>
                <a:gd name="T115" fmla="*/ 54 h 95"/>
                <a:gd name="T116" fmla="*/ 87 w 715"/>
                <a:gd name="T117" fmla="*/ 22 h 95"/>
                <a:gd name="T118" fmla="*/ 53 w 715"/>
                <a:gd name="T119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5" h="95">
                  <a:moveTo>
                    <a:pt x="19" y="17"/>
                  </a:moveTo>
                  <a:cubicBezTo>
                    <a:pt x="21" y="19"/>
                    <a:pt x="23" y="14"/>
                    <a:pt x="25" y="16"/>
                  </a:cubicBezTo>
                  <a:cubicBezTo>
                    <a:pt x="24" y="17"/>
                    <a:pt x="25" y="18"/>
                    <a:pt x="24" y="19"/>
                  </a:cubicBezTo>
                  <a:cubicBezTo>
                    <a:pt x="19" y="17"/>
                    <a:pt x="19" y="22"/>
                    <a:pt x="14" y="23"/>
                  </a:cubicBezTo>
                  <a:cubicBezTo>
                    <a:pt x="16" y="26"/>
                    <a:pt x="20" y="22"/>
                    <a:pt x="20" y="28"/>
                  </a:cubicBezTo>
                  <a:cubicBezTo>
                    <a:pt x="27" y="25"/>
                    <a:pt x="29" y="13"/>
                    <a:pt x="34" y="16"/>
                  </a:cubicBezTo>
                  <a:cubicBezTo>
                    <a:pt x="33" y="17"/>
                    <a:pt x="35" y="19"/>
                    <a:pt x="34" y="20"/>
                  </a:cubicBezTo>
                  <a:cubicBezTo>
                    <a:pt x="31" y="23"/>
                    <a:pt x="28" y="26"/>
                    <a:pt x="32" y="29"/>
                  </a:cubicBezTo>
                  <a:cubicBezTo>
                    <a:pt x="34" y="28"/>
                    <a:pt x="35" y="26"/>
                    <a:pt x="37" y="25"/>
                  </a:cubicBezTo>
                  <a:cubicBezTo>
                    <a:pt x="36" y="20"/>
                    <a:pt x="35" y="16"/>
                    <a:pt x="38" y="12"/>
                  </a:cubicBezTo>
                  <a:cubicBezTo>
                    <a:pt x="39" y="17"/>
                    <a:pt x="40" y="17"/>
                    <a:pt x="44" y="22"/>
                  </a:cubicBezTo>
                  <a:cubicBezTo>
                    <a:pt x="40" y="26"/>
                    <a:pt x="38" y="26"/>
                    <a:pt x="37" y="32"/>
                  </a:cubicBezTo>
                  <a:cubicBezTo>
                    <a:pt x="34" y="27"/>
                    <a:pt x="34" y="33"/>
                    <a:pt x="34" y="35"/>
                  </a:cubicBezTo>
                  <a:cubicBezTo>
                    <a:pt x="33" y="33"/>
                    <a:pt x="32" y="32"/>
                    <a:pt x="31" y="31"/>
                  </a:cubicBezTo>
                  <a:cubicBezTo>
                    <a:pt x="25" y="37"/>
                    <a:pt x="30" y="42"/>
                    <a:pt x="25" y="46"/>
                  </a:cubicBezTo>
                  <a:cubicBezTo>
                    <a:pt x="26" y="45"/>
                    <a:pt x="28" y="45"/>
                    <a:pt x="30" y="45"/>
                  </a:cubicBezTo>
                  <a:cubicBezTo>
                    <a:pt x="27" y="47"/>
                    <a:pt x="28" y="48"/>
                    <a:pt x="26" y="50"/>
                  </a:cubicBezTo>
                  <a:cubicBezTo>
                    <a:pt x="24" y="43"/>
                    <a:pt x="20" y="51"/>
                    <a:pt x="17" y="48"/>
                  </a:cubicBezTo>
                  <a:cubicBezTo>
                    <a:pt x="20" y="41"/>
                    <a:pt x="21" y="34"/>
                    <a:pt x="25" y="29"/>
                  </a:cubicBezTo>
                  <a:cubicBezTo>
                    <a:pt x="22" y="28"/>
                    <a:pt x="18" y="30"/>
                    <a:pt x="16" y="27"/>
                  </a:cubicBezTo>
                  <a:cubicBezTo>
                    <a:pt x="12" y="30"/>
                    <a:pt x="10" y="33"/>
                    <a:pt x="10" y="36"/>
                  </a:cubicBezTo>
                  <a:cubicBezTo>
                    <a:pt x="13" y="37"/>
                    <a:pt x="12" y="30"/>
                    <a:pt x="16" y="32"/>
                  </a:cubicBezTo>
                  <a:cubicBezTo>
                    <a:pt x="18" y="35"/>
                    <a:pt x="14" y="36"/>
                    <a:pt x="15" y="38"/>
                  </a:cubicBezTo>
                  <a:cubicBezTo>
                    <a:pt x="16" y="38"/>
                    <a:pt x="18" y="37"/>
                    <a:pt x="18" y="38"/>
                  </a:cubicBezTo>
                  <a:cubicBezTo>
                    <a:pt x="7" y="44"/>
                    <a:pt x="7" y="53"/>
                    <a:pt x="0" y="60"/>
                  </a:cubicBezTo>
                  <a:cubicBezTo>
                    <a:pt x="6" y="57"/>
                    <a:pt x="12" y="53"/>
                    <a:pt x="17" y="57"/>
                  </a:cubicBezTo>
                  <a:cubicBezTo>
                    <a:pt x="19" y="53"/>
                    <a:pt x="8" y="52"/>
                    <a:pt x="13" y="47"/>
                  </a:cubicBezTo>
                  <a:cubicBezTo>
                    <a:pt x="14" y="52"/>
                    <a:pt x="22" y="50"/>
                    <a:pt x="25" y="56"/>
                  </a:cubicBezTo>
                  <a:cubicBezTo>
                    <a:pt x="22" y="58"/>
                    <a:pt x="19" y="61"/>
                    <a:pt x="16" y="63"/>
                  </a:cubicBezTo>
                  <a:cubicBezTo>
                    <a:pt x="12" y="59"/>
                    <a:pt x="7" y="64"/>
                    <a:pt x="3" y="64"/>
                  </a:cubicBezTo>
                  <a:cubicBezTo>
                    <a:pt x="6" y="67"/>
                    <a:pt x="2" y="72"/>
                    <a:pt x="7" y="70"/>
                  </a:cubicBezTo>
                  <a:cubicBezTo>
                    <a:pt x="7" y="64"/>
                    <a:pt x="24" y="64"/>
                    <a:pt x="26" y="70"/>
                  </a:cubicBezTo>
                  <a:cubicBezTo>
                    <a:pt x="28" y="68"/>
                    <a:pt x="31" y="66"/>
                    <a:pt x="34" y="64"/>
                  </a:cubicBezTo>
                  <a:cubicBezTo>
                    <a:pt x="36" y="70"/>
                    <a:pt x="40" y="64"/>
                    <a:pt x="43" y="67"/>
                  </a:cubicBezTo>
                  <a:cubicBezTo>
                    <a:pt x="43" y="74"/>
                    <a:pt x="40" y="69"/>
                    <a:pt x="36" y="71"/>
                  </a:cubicBezTo>
                  <a:cubicBezTo>
                    <a:pt x="35" y="73"/>
                    <a:pt x="35" y="75"/>
                    <a:pt x="37" y="78"/>
                  </a:cubicBezTo>
                  <a:cubicBezTo>
                    <a:pt x="41" y="73"/>
                    <a:pt x="44" y="75"/>
                    <a:pt x="48" y="71"/>
                  </a:cubicBezTo>
                  <a:cubicBezTo>
                    <a:pt x="46" y="68"/>
                    <a:pt x="42" y="60"/>
                    <a:pt x="50" y="60"/>
                  </a:cubicBezTo>
                  <a:cubicBezTo>
                    <a:pt x="48" y="57"/>
                    <a:pt x="44" y="54"/>
                    <a:pt x="47" y="51"/>
                  </a:cubicBezTo>
                  <a:cubicBezTo>
                    <a:pt x="52" y="53"/>
                    <a:pt x="52" y="44"/>
                    <a:pt x="56" y="46"/>
                  </a:cubicBezTo>
                  <a:cubicBezTo>
                    <a:pt x="54" y="48"/>
                    <a:pt x="56" y="49"/>
                    <a:pt x="55" y="50"/>
                  </a:cubicBezTo>
                  <a:cubicBezTo>
                    <a:pt x="54" y="51"/>
                    <a:pt x="51" y="50"/>
                    <a:pt x="52" y="53"/>
                  </a:cubicBezTo>
                  <a:cubicBezTo>
                    <a:pt x="56" y="53"/>
                    <a:pt x="50" y="69"/>
                    <a:pt x="49" y="75"/>
                  </a:cubicBezTo>
                  <a:cubicBezTo>
                    <a:pt x="55" y="75"/>
                    <a:pt x="57" y="68"/>
                    <a:pt x="59" y="76"/>
                  </a:cubicBezTo>
                  <a:cubicBezTo>
                    <a:pt x="62" y="70"/>
                    <a:pt x="68" y="71"/>
                    <a:pt x="65" y="65"/>
                  </a:cubicBezTo>
                  <a:cubicBezTo>
                    <a:pt x="62" y="65"/>
                    <a:pt x="61" y="66"/>
                    <a:pt x="60" y="68"/>
                  </a:cubicBezTo>
                  <a:cubicBezTo>
                    <a:pt x="60" y="66"/>
                    <a:pt x="53" y="66"/>
                    <a:pt x="56" y="63"/>
                  </a:cubicBezTo>
                  <a:cubicBezTo>
                    <a:pt x="62" y="62"/>
                    <a:pt x="61" y="61"/>
                    <a:pt x="62" y="56"/>
                  </a:cubicBezTo>
                  <a:cubicBezTo>
                    <a:pt x="64" y="58"/>
                    <a:pt x="67" y="54"/>
                    <a:pt x="69" y="58"/>
                  </a:cubicBezTo>
                  <a:cubicBezTo>
                    <a:pt x="62" y="62"/>
                    <a:pt x="67" y="64"/>
                    <a:pt x="71" y="63"/>
                  </a:cubicBezTo>
                  <a:cubicBezTo>
                    <a:pt x="67" y="67"/>
                    <a:pt x="66" y="72"/>
                    <a:pt x="65" y="76"/>
                  </a:cubicBezTo>
                  <a:cubicBezTo>
                    <a:pt x="72" y="78"/>
                    <a:pt x="75" y="64"/>
                    <a:pt x="82" y="73"/>
                  </a:cubicBezTo>
                  <a:cubicBezTo>
                    <a:pt x="81" y="75"/>
                    <a:pt x="78" y="74"/>
                    <a:pt x="79" y="76"/>
                  </a:cubicBezTo>
                  <a:cubicBezTo>
                    <a:pt x="81" y="75"/>
                    <a:pt x="80" y="77"/>
                    <a:pt x="81" y="79"/>
                  </a:cubicBezTo>
                  <a:cubicBezTo>
                    <a:pt x="85" y="73"/>
                    <a:pt x="89" y="72"/>
                    <a:pt x="92" y="65"/>
                  </a:cubicBezTo>
                  <a:cubicBezTo>
                    <a:pt x="95" y="66"/>
                    <a:pt x="98" y="63"/>
                    <a:pt x="101" y="64"/>
                  </a:cubicBezTo>
                  <a:cubicBezTo>
                    <a:pt x="96" y="67"/>
                    <a:pt x="97" y="72"/>
                    <a:pt x="95" y="76"/>
                  </a:cubicBezTo>
                  <a:cubicBezTo>
                    <a:pt x="93" y="77"/>
                    <a:pt x="87" y="74"/>
                    <a:pt x="88" y="78"/>
                  </a:cubicBezTo>
                  <a:cubicBezTo>
                    <a:pt x="90" y="76"/>
                    <a:pt x="91" y="81"/>
                    <a:pt x="93" y="80"/>
                  </a:cubicBezTo>
                  <a:cubicBezTo>
                    <a:pt x="95" y="79"/>
                    <a:pt x="97" y="77"/>
                    <a:pt x="99" y="76"/>
                  </a:cubicBezTo>
                  <a:cubicBezTo>
                    <a:pt x="102" y="79"/>
                    <a:pt x="99" y="80"/>
                    <a:pt x="103" y="81"/>
                  </a:cubicBezTo>
                  <a:cubicBezTo>
                    <a:pt x="107" y="79"/>
                    <a:pt x="108" y="78"/>
                    <a:pt x="108" y="74"/>
                  </a:cubicBezTo>
                  <a:cubicBezTo>
                    <a:pt x="115" y="75"/>
                    <a:pt x="110" y="78"/>
                    <a:pt x="117" y="82"/>
                  </a:cubicBezTo>
                  <a:cubicBezTo>
                    <a:pt x="121" y="77"/>
                    <a:pt x="124" y="82"/>
                    <a:pt x="128" y="77"/>
                  </a:cubicBezTo>
                  <a:cubicBezTo>
                    <a:pt x="129" y="78"/>
                    <a:pt x="128" y="80"/>
                    <a:pt x="131" y="82"/>
                  </a:cubicBezTo>
                  <a:cubicBezTo>
                    <a:pt x="134" y="81"/>
                    <a:pt x="138" y="80"/>
                    <a:pt x="141" y="81"/>
                  </a:cubicBezTo>
                  <a:cubicBezTo>
                    <a:pt x="138" y="78"/>
                    <a:pt x="145" y="73"/>
                    <a:pt x="148" y="76"/>
                  </a:cubicBezTo>
                  <a:cubicBezTo>
                    <a:pt x="148" y="81"/>
                    <a:pt x="140" y="75"/>
                    <a:pt x="143" y="81"/>
                  </a:cubicBezTo>
                  <a:cubicBezTo>
                    <a:pt x="154" y="79"/>
                    <a:pt x="164" y="84"/>
                    <a:pt x="176" y="81"/>
                  </a:cubicBezTo>
                  <a:cubicBezTo>
                    <a:pt x="171" y="78"/>
                    <a:pt x="175" y="75"/>
                    <a:pt x="176" y="72"/>
                  </a:cubicBezTo>
                  <a:cubicBezTo>
                    <a:pt x="175" y="79"/>
                    <a:pt x="187" y="90"/>
                    <a:pt x="187" y="80"/>
                  </a:cubicBezTo>
                  <a:cubicBezTo>
                    <a:pt x="182" y="83"/>
                    <a:pt x="184" y="72"/>
                    <a:pt x="180" y="71"/>
                  </a:cubicBezTo>
                  <a:cubicBezTo>
                    <a:pt x="181" y="70"/>
                    <a:pt x="182" y="68"/>
                    <a:pt x="182" y="67"/>
                  </a:cubicBezTo>
                  <a:cubicBezTo>
                    <a:pt x="182" y="71"/>
                    <a:pt x="184" y="70"/>
                    <a:pt x="187" y="71"/>
                  </a:cubicBezTo>
                  <a:cubicBezTo>
                    <a:pt x="181" y="75"/>
                    <a:pt x="189" y="79"/>
                    <a:pt x="192" y="77"/>
                  </a:cubicBezTo>
                  <a:cubicBezTo>
                    <a:pt x="190" y="79"/>
                    <a:pt x="189" y="81"/>
                    <a:pt x="192" y="83"/>
                  </a:cubicBezTo>
                  <a:cubicBezTo>
                    <a:pt x="193" y="83"/>
                    <a:pt x="194" y="82"/>
                    <a:pt x="195" y="83"/>
                  </a:cubicBezTo>
                  <a:cubicBezTo>
                    <a:pt x="196" y="75"/>
                    <a:pt x="204" y="76"/>
                    <a:pt x="203" y="65"/>
                  </a:cubicBezTo>
                  <a:cubicBezTo>
                    <a:pt x="203" y="66"/>
                    <a:pt x="204" y="67"/>
                    <a:pt x="205" y="66"/>
                  </a:cubicBezTo>
                  <a:cubicBezTo>
                    <a:pt x="204" y="68"/>
                    <a:pt x="204" y="71"/>
                    <a:pt x="208" y="74"/>
                  </a:cubicBezTo>
                  <a:cubicBezTo>
                    <a:pt x="211" y="72"/>
                    <a:pt x="221" y="72"/>
                    <a:pt x="218" y="77"/>
                  </a:cubicBezTo>
                  <a:cubicBezTo>
                    <a:pt x="214" y="72"/>
                    <a:pt x="209" y="78"/>
                    <a:pt x="201" y="76"/>
                  </a:cubicBezTo>
                  <a:cubicBezTo>
                    <a:pt x="199" y="78"/>
                    <a:pt x="200" y="80"/>
                    <a:pt x="199" y="81"/>
                  </a:cubicBezTo>
                  <a:cubicBezTo>
                    <a:pt x="205" y="86"/>
                    <a:pt x="212" y="82"/>
                    <a:pt x="218" y="84"/>
                  </a:cubicBezTo>
                  <a:cubicBezTo>
                    <a:pt x="217" y="83"/>
                    <a:pt x="216" y="82"/>
                    <a:pt x="218" y="80"/>
                  </a:cubicBezTo>
                  <a:cubicBezTo>
                    <a:pt x="227" y="77"/>
                    <a:pt x="225" y="91"/>
                    <a:pt x="225" y="91"/>
                  </a:cubicBezTo>
                  <a:cubicBezTo>
                    <a:pt x="228" y="88"/>
                    <a:pt x="234" y="85"/>
                    <a:pt x="227" y="85"/>
                  </a:cubicBezTo>
                  <a:cubicBezTo>
                    <a:pt x="228" y="81"/>
                    <a:pt x="233" y="78"/>
                    <a:pt x="235" y="86"/>
                  </a:cubicBezTo>
                  <a:cubicBezTo>
                    <a:pt x="246" y="83"/>
                    <a:pt x="253" y="88"/>
                    <a:pt x="263" y="82"/>
                  </a:cubicBezTo>
                  <a:cubicBezTo>
                    <a:pt x="264" y="87"/>
                    <a:pt x="273" y="86"/>
                    <a:pt x="278" y="85"/>
                  </a:cubicBezTo>
                  <a:cubicBezTo>
                    <a:pt x="279" y="79"/>
                    <a:pt x="281" y="81"/>
                    <a:pt x="279" y="78"/>
                  </a:cubicBezTo>
                  <a:cubicBezTo>
                    <a:pt x="281" y="77"/>
                    <a:pt x="282" y="75"/>
                    <a:pt x="284" y="74"/>
                  </a:cubicBezTo>
                  <a:cubicBezTo>
                    <a:pt x="284" y="77"/>
                    <a:pt x="286" y="79"/>
                    <a:pt x="289" y="76"/>
                  </a:cubicBezTo>
                  <a:cubicBezTo>
                    <a:pt x="289" y="72"/>
                    <a:pt x="287" y="74"/>
                    <a:pt x="284" y="72"/>
                  </a:cubicBezTo>
                  <a:cubicBezTo>
                    <a:pt x="286" y="70"/>
                    <a:pt x="285" y="68"/>
                    <a:pt x="288" y="66"/>
                  </a:cubicBezTo>
                  <a:cubicBezTo>
                    <a:pt x="288" y="72"/>
                    <a:pt x="294" y="80"/>
                    <a:pt x="286" y="86"/>
                  </a:cubicBezTo>
                  <a:cubicBezTo>
                    <a:pt x="289" y="91"/>
                    <a:pt x="289" y="81"/>
                    <a:pt x="292" y="88"/>
                  </a:cubicBezTo>
                  <a:cubicBezTo>
                    <a:pt x="296" y="87"/>
                    <a:pt x="296" y="81"/>
                    <a:pt x="298" y="83"/>
                  </a:cubicBezTo>
                  <a:cubicBezTo>
                    <a:pt x="300" y="91"/>
                    <a:pt x="301" y="82"/>
                    <a:pt x="307" y="83"/>
                  </a:cubicBezTo>
                  <a:cubicBezTo>
                    <a:pt x="308" y="85"/>
                    <a:pt x="306" y="86"/>
                    <a:pt x="305" y="87"/>
                  </a:cubicBezTo>
                  <a:cubicBezTo>
                    <a:pt x="315" y="93"/>
                    <a:pt x="308" y="77"/>
                    <a:pt x="316" y="74"/>
                  </a:cubicBezTo>
                  <a:cubicBezTo>
                    <a:pt x="309" y="67"/>
                    <a:pt x="309" y="86"/>
                    <a:pt x="301" y="79"/>
                  </a:cubicBezTo>
                  <a:cubicBezTo>
                    <a:pt x="309" y="80"/>
                    <a:pt x="307" y="68"/>
                    <a:pt x="315" y="70"/>
                  </a:cubicBezTo>
                  <a:cubicBezTo>
                    <a:pt x="316" y="66"/>
                    <a:pt x="317" y="62"/>
                    <a:pt x="320" y="58"/>
                  </a:cubicBezTo>
                  <a:cubicBezTo>
                    <a:pt x="323" y="62"/>
                    <a:pt x="316" y="67"/>
                    <a:pt x="323" y="66"/>
                  </a:cubicBezTo>
                  <a:cubicBezTo>
                    <a:pt x="320" y="70"/>
                    <a:pt x="318" y="66"/>
                    <a:pt x="316" y="67"/>
                  </a:cubicBezTo>
                  <a:cubicBezTo>
                    <a:pt x="324" y="75"/>
                    <a:pt x="309" y="81"/>
                    <a:pt x="316" y="89"/>
                  </a:cubicBezTo>
                  <a:cubicBezTo>
                    <a:pt x="320" y="86"/>
                    <a:pt x="323" y="82"/>
                    <a:pt x="321" y="78"/>
                  </a:cubicBezTo>
                  <a:cubicBezTo>
                    <a:pt x="325" y="74"/>
                    <a:pt x="328" y="76"/>
                    <a:pt x="331" y="77"/>
                  </a:cubicBezTo>
                  <a:cubicBezTo>
                    <a:pt x="326" y="79"/>
                    <a:pt x="330" y="82"/>
                    <a:pt x="326" y="85"/>
                  </a:cubicBezTo>
                  <a:cubicBezTo>
                    <a:pt x="325" y="83"/>
                    <a:pt x="324" y="81"/>
                    <a:pt x="323" y="82"/>
                  </a:cubicBezTo>
                  <a:cubicBezTo>
                    <a:pt x="326" y="87"/>
                    <a:pt x="322" y="84"/>
                    <a:pt x="323" y="89"/>
                  </a:cubicBezTo>
                  <a:cubicBezTo>
                    <a:pt x="327" y="88"/>
                    <a:pt x="333" y="89"/>
                    <a:pt x="334" y="86"/>
                  </a:cubicBezTo>
                  <a:cubicBezTo>
                    <a:pt x="333" y="83"/>
                    <a:pt x="331" y="84"/>
                    <a:pt x="329" y="84"/>
                  </a:cubicBezTo>
                  <a:cubicBezTo>
                    <a:pt x="335" y="84"/>
                    <a:pt x="332" y="78"/>
                    <a:pt x="335" y="80"/>
                  </a:cubicBezTo>
                  <a:cubicBezTo>
                    <a:pt x="336" y="82"/>
                    <a:pt x="336" y="85"/>
                    <a:pt x="336" y="88"/>
                  </a:cubicBezTo>
                  <a:cubicBezTo>
                    <a:pt x="359" y="87"/>
                    <a:pt x="382" y="90"/>
                    <a:pt x="405" y="88"/>
                  </a:cubicBezTo>
                  <a:cubicBezTo>
                    <a:pt x="400" y="82"/>
                    <a:pt x="408" y="79"/>
                    <a:pt x="410" y="79"/>
                  </a:cubicBezTo>
                  <a:cubicBezTo>
                    <a:pt x="411" y="84"/>
                    <a:pt x="407" y="84"/>
                    <a:pt x="405" y="88"/>
                  </a:cubicBezTo>
                  <a:cubicBezTo>
                    <a:pt x="408" y="93"/>
                    <a:pt x="412" y="88"/>
                    <a:pt x="414" y="85"/>
                  </a:cubicBezTo>
                  <a:cubicBezTo>
                    <a:pt x="418" y="86"/>
                    <a:pt x="415" y="90"/>
                    <a:pt x="419" y="85"/>
                  </a:cubicBezTo>
                  <a:cubicBezTo>
                    <a:pt x="419" y="93"/>
                    <a:pt x="428" y="85"/>
                    <a:pt x="432" y="90"/>
                  </a:cubicBezTo>
                  <a:cubicBezTo>
                    <a:pt x="432" y="89"/>
                    <a:pt x="438" y="87"/>
                    <a:pt x="439" y="83"/>
                  </a:cubicBezTo>
                  <a:cubicBezTo>
                    <a:pt x="440" y="85"/>
                    <a:pt x="442" y="85"/>
                    <a:pt x="443" y="86"/>
                  </a:cubicBezTo>
                  <a:cubicBezTo>
                    <a:pt x="442" y="88"/>
                    <a:pt x="437" y="85"/>
                    <a:pt x="438" y="89"/>
                  </a:cubicBezTo>
                  <a:cubicBezTo>
                    <a:pt x="441" y="88"/>
                    <a:pt x="439" y="91"/>
                    <a:pt x="441" y="93"/>
                  </a:cubicBezTo>
                  <a:cubicBezTo>
                    <a:pt x="448" y="88"/>
                    <a:pt x="460" y="95"/>
                    <a:pt x="464" y="89"/>
                  </a:cubicBezTo>
                  <a:cubicBezTo>
                    <a:pt x="462" y="85"/>
                    <a:pt x="448" y="89"/>
                    <a:pt x="446" y="83"/>
                  </a:cubicBezTo>
                  <a:cubicBezTo>
                    <a:pt x="454" y="87"/>
                    <a:pt x="463" y="84"/>
                    <a:pt x="472" y="83"/>
                  </a:cubicBezTo>
                  <a:cubicBezTo>
                    <a:pt x="470" y="84"/>
                    <a:pt x="469" y="85"/>
                    <a:pt x="467" y="87"/>
                  </a:cubicBezTo>
                  <a:cubicBezTo>
                    <a:pt x="469" y="89"/>
                    <a:pt x="471" y="91"/>
                    <a:pt x="472" y="93"/>
                  </a:cubicBezTo>
                  <a:cubicBezTo>
                    <a:pt x="478" y="91"/>
                    <a:pt x="472" y="86"/>
                    <a:pt x="476" y="84"/>
                  </a:cubicBezTo>
                  <a:cubicBezTo>
                    <a:pt x="477" y="85"/>
                    <a:pt x="475" y="86"/>
                    <a:pt x="477" y="88"/>
                  </a:cubicBezTo>
                  <a:cubicBezTo>
                    <a:pt x="485" y="83"/>
                    <a:pt x="479" y="72"/>
                    <a:pt x="485" y="71"/>
                  </a:cubicBezTo>
                  <a:cubicBezTo>
                    <a:pt x="482" y="76"/>
                    <a:pt x="486" y="83"/>
                    <a:pt x="479" y="88"/>
                  </a:cubicBezTo>
                  <a:cubicBezTo>
                    <a:pt x="485" y="95"/>
                    <a:pt x="486" y="85"/>
                    <a:pt x="491" y="93"/>
                  </a:cubicBezTo>
                  <a:cubicBezTo>
                    <a:pt x="494" y="90"/>
                    <a:pt x="496" y="92"/>
                    <a:pt x="499" y="88"/>
                  </a:cubicBezTo>
                  <a:cubicBezTo>
                    <a:pt x="500" y="93"/>
                    <a:pt x="511" y="95"/>
                    <a:pt x="513" y="89"/>
                  </a:cubicBezTo>
                  <a:cubicBezTo>
                    <a:pt x="517" y="92"/>
                    <a:pt x="524" y="95"/>
                    <a:pt x="528" y="88"/>
                  </a:cubicBezTo>
                  <a:cubicBezTo>
                    <a:pt x="529" y="93"/>
                    <a:pt x="536" y="93"/>
                    <a:pt x="536" y="87"/>
                  </a:cubicBezTo>
                  <a:cubicBezTo>
                    <a:pt x="538" y="89"/>
                    <a:pt x="539" y="91"/>
                    <a:pt x="539" y="92"/>
                  </a:cubicBezTo>
                  <a:cubicBezTo>
                    <a:pt x="545" y="84"/>
                    <a:pt x="568" y="91"/>
                    <a:pt x="563" y="77"/>
                  </a:cubicBezTo>
                  <a:cubicBezTo>
                    <a:pt x="565" y="76"/>
                    <a:pt x="566" y="79"/>
                    <a:pt x="567" y="81"/>
                  </a:cubicBezTo>
                  <a:cubicBezTo>
                    <a:pt x="570" y="79"/>
                    <a:pt x="568" y="77"/>
                    <a:pt x="569" y="76"/>
                  </a:cubicBezTo>
                  <a:cubicBezTo>
                    <a:pt x="571" y="76"/>
                    <a:pt x="574" y="73"/>
                    <a:pt x="576" y="76"/>
                  </a:cubicBezTo>
                  <a:cubicBezTo>
                    <a:pt x="572" y="79"/>
                    <a:pt x="570" y="81"/>
                    <a:pt x="571" y="87"/>
                  </a:cubicBezTo>
                  <a:cubicBezTo>
                    <a:pt x="567" y="86"/>
                    <a:pt x="563" y="90"/>
                    <a:pt x="560" y="90"/>
                  </a:cubicBezTo>
                  <a:cubicBezTo>
                    <a:pt x="571" y="93"/>
                    <a:pt x="591" y="94"/>
                    <a:pt x="603" y="84"/>
                  </a:cubicBezTo>
                  <a:cubicBezTo>
                    <a:pt x="605" y="90"/>
                    <a:pt x="609" y="79"/>
                    <a:pt x="612" y="82"/>
                  </a:cubicBezTo>
                  <a:cubicBezTo>
                    <a:pt x="608" y="85"/>
                    <a:pt x="604" y="88"/>
                    <a:pt x="604" y="92"/>
                  </a:cubicBezTo>
                  <a:cubicBezTo>
                    <a:pt x="606" y="91"/>
                    <a:pt x="609" y="89"/>
                    <a:pt x="611" y="92"/>
                  </a:cubicBezTo>
                  <a:cubicBezTo>
                    <a:pt x="618" y="87"/>
                    <a:pt x="615" y="77"/>
                    <a:pt x="623" y="78"/>
                  </a:cubicBezTo>
                  <a:cubicBezTo>
                    <a:pt x="624" y="74"/>
                    <a:pt x="622" y="64"/>
                    <a:pt x="630" y="64"/>
                  </a:cubicBezTo>
                  <a:cubicBezTo>
                    <a:pt x="626" y="75"/>
                    <a:pt x="631" y="82"/>
                    <a:pt x="616" y="90"/>
                  </a:cubicBezTo>
                  <a:cubicBezTo>
                    <a:pt x="623" y="95"/>
                    <a:pt x="634" y="89"/>
                    <a:pt x="639" y="82"/>
                  </a:cubicBezTo>
                  <a:cubicBezTo>
                    <a:pt x="637" y="78"/>
                    <a:pt x="634" y="82"/>
                    <a:pt x="633" y="78"/>
                  </a:cubicBezTo>
                  <a:cubicBezTo>
                    <a:pt x="634" y="78"/>
                    <a:pt x="633" y="76"/>
                    <a:pt x="634" y="76"/>
                  </a:cubicBezTo>
                  <a:cubicBezTo>
                    <a:pt x="641" y="77"/>
                    <a:pt x="651" y="76"/>
                    <a:pt x="655" y="68"/>
                  </a:cubicBezTo>
                  <a:cubicBezTo>
                    <a:pt x="659" y="71"/>
                    <a:pt x="656" y="74"/>
                    <a:pt x="653" y="77"/>
                  </a:cubicBezTo>
                  <a:cubicBezTo>
                    <a:pt x="652" y="75"/>
                    <a:pt x="653" y="73"/>
                    <a:pt x="650" y="75"/>
                  </a:cubicBezTo>
                  <a:cubicBezTo>
                    <a:pt x="648" y="81"/>
                    <a:pt x="652" y="78"/>
                    <a:pt x="655" y="81"/>
                  </a:cubicBezTo>
                  <a:cubicBezTo>
                    <a:pt x="652" y="82"/>
                    <a:pt x="650" y="87"/>
                    <a:pt x="648" y="84"/>
                  </a:cubicBezTo>
                  <a:cubicBezTo>
                    <a:pt x="645" y="82"/>
                    <a:pt x="649" y="80"/>
                    <a:pt x="647" y="78"/>
                  </a:cubicBezTo>
                  <a:cubicBezTo>
                    <a:pt x="636" y="79"/>
                    <a:pt x="644" y="86"/>
                    <a:pt x="639" y="91"/>
                  </a:cubicBezTo>
                  <a:cubicBezTo>
                    <a:pt x="645" y="93"/>
                    <a:pt x="655" y="83"/>
                    <a:pt x="659" y="78"/>
                  </a:cubicBezTo>
                  <a:cubicBezTo>
                    <a:pt x="661" y="79"/>
                    <a:pt x="662" y="78"/>
                    <a:pt x="664" y="81"/>
                  </a:cubicBezTo>
                  <a:cubicBezTo>
                    <a:pt x="667" y="73"/>
                    <a:pt x="673" y="67"/>
                    <a:pt x="679" y="62"/>
                  </a:cubicBezTo>
                  <a:cubicBezTo>
                    <a:pt x="676" y="57"/>
                    <a:pt x="674" y="61"/>
                    <a:pt x="672" y="64"/>
                  </a:cubicBezTo>
                  <a:cubicBezTo>
                    <a:pt x="666" y="57"/>
                    <a:pt x="673" y="52"/>
                    <a:pt x="679" y="50"/>
                  </a:cubicBezTo>
                  <a:cubicBezTo>
                    <a:pt x="681" y="54"/>
                    <a:pt x="673" y="52"/>
                    <a:pt x="678" y="58"/>
                  </a:cubicBezTo>
                  <a:cubicBezTo>
                    <a:pt x="680" y="56"/>
                    <a:pt x="681" y="57"/>
                    <a:pt x="683" y="55"/>
                  </a:cubicBezTo>
                  <a:cubicBezTo>
                    <a:pt x="681" y="46"/>
                    <a:pt x="692" y="39"/>
                    <a:pt x="686" y="29"/>
                  </a:cubicBezTo>
                  <a:cubicBezTo>
                    <a:pt x="689" y="27"/>
                    <a:pt x="691" y="27"/>
                    <a:pt x="692" y="30"/>
                  </a:cubicBezTo>
                  <a:cubicBezTo>
                    <a:pt x="688" y="32"/>
                    <a:pt x="693" y="35"/>
                    <a:pt x="695" y="35"/>
                  </a:cubicBezTo>
                  <a:cubicBezTo>
                    <a:pt x="692" y="37"/>
                    <a:pt x="689" y="39"/>
                    <a:pt x="691" y="42"/>
                  </a:cubicBezTo>
                  <a:cubicBezTo>
                    <a:pt x="696" y="41"/>
                    <a:pt x="697" y="36"/>
                    <a:pt x="703" y="32"/>
                  </a:cubicBezTo>
                  <a:cubicBezTo>
                    <a:pt x="705" y="34"/>
                    <a:pt x="706" y="36"/>
                    <a:pt x="708" y="36"/>
                  </a:cubicBezTo>
                  <a:cubicBezTo>
                    <a:pt x="711" y="33"/>
                    <a:pt x="714" y="35"/>
                    <a:pt x="715" y="31"/>
                  </a:cubicBezTo>
                  <a:cubicBezTo>
                    <a:pt x="713" y="25"/>
                    <a:pt x="710" y="33"/>
                    <a:pt x="709" y="30"/>
                  </a:cubicBezTo>
                  <a:cubicBezTo>
                    <a:pt x="710" y="28"/>
                    <a:pt x="713" y="26"/>
                    <a:pt x="712" y="23"/>
                  </a:cubicBezTo>
                  <a:cubicBezTo>
                    <a:pt x="705" y="24"/>
                    <a:pt x="699" y="32"/>
                    <a:pt x="693" y="31"/>
                  </a:cubicBezTo>
                  <a:cubicBezTo>
                    <a:pt x="697" y="25"/>
                    <a:pt x="689" y="26"/>
                    <a:pt x="686" y="24"/>
                  </a:cubicBezTo>
                  <a:cubicBezTo>
                    <a:pt x="687" y="23"/>
                    <a:pt x="688" y="22"/>
                    <a:pt x="687" y="21"/>
                  </a:cubicBezTo>
                  <a:cubicBezTo>
                    <a:pt x="682" y="27"/>
                    <a:pt x="685" y="34"/>
                    <a:pt x="684" y="40"/>
                  </a:cubicBezTo>
                  <a:cubicBezTo>
                    <a:pt x="680" y="41"/>
                    <a:pt x="676" y="50"/>
                    <a:pt x="670" y="43"/>
                  </a:cubicBezTo>
                  <a:cubicBezTo>
                    <a:pt x="674" y="41"/>
                    <a:pt x="670" y="38"/>
                    <a:pt x="669" y="35"/>
                  </a:cubicBezTo>
                  <a:cubicBezTo>
                    <a:pt x="663" y="40"/>
                    <a:pt x="665" y="46"/>
                    <a:pt x="664" y="52"/>
                  </a:cubicBezTo>
                  <a:cubicBezTo>
                    <a:pt x="667" y="51"/>
                    <a:pt x="666" y="45"/>
                    <a:pt x="670" y="47"/>
                  </a:cubicBezTo>
                  <a:cubicBezTo>
                    <a:pt x="671" y="52"/>
                    <a:pt x="667" y="51"/>
                    <a:pt x="663" y="55"/>
                  </a:cubicBezTo>
                  <a:cubicBezTo>
                    <a:pt x="663" y="58"/>
                    <a:pt x="669" y="56"/>
                    <a:pt x="666" y="59"/>
                  </a:cubicBezTo>
                  <a:cubicBezTo>
                    <a:pt x="656" y="64"/>
                    <a:pt x="651" y="68"/>
                    <a:pt x="642" y="72"/>
                  </a:cubicBezTo>
                  <a:cubicBezTo>
                    <a:pt x="642" y="70"/>
                    <a:pt x="645" y="67"/>
                    <a:pt x="645" y="65"/>
                  </a:cubicBezTo>
                  <a:cubicBezTo>
                    <a:pt x="650" y="64"/>
                    <a:pt x="663" y="60"/>
                    <a:pt x="662" y="56"/>
                  </a:cubicBezTo>
                  <a:cubicBezTo>
                    <a:pt x="655" y="55"/>
                    <a:pt x="654" y="59"/>
                    <a:pt x="647" y="58"/>
                  </a:cubicBezTo>
                  <a:cubicBezTo>
                    <a:pt x="650" y="52"/>
                    <a:pt x="654" y="55"/>
                    <a:pt x="659" y="52"/>
                  </a:cubicBezTo>
                  <a:cubicBezTo>
                    <a:pt x="664" y="47"/>
                    <a:pt x="662" y="38"/>
                    <a:pt x="660" y="35"/>
                  </a:cubicBezTo>
                  <a:cubicBezTo>
                    <a:pt x="662" y="35"/>
                    <a:pt x="664" y="34"/>
                    <a:pt x="667" y="32"/>
                  </a:cubicBezTo>
                  <a:cubicBezTo>
                    <a:pt x="668" y="35"/>
                    <a:pt x="670" y="35"/>
                    <a:pt x="673" y="33"/>
                  </a:cubicBezTo>
                  <a:cubicBezTo>
                    <a:pt x="671" y="29"/>
                    <a:pt x="663" y="33"/>
                    <a:pt x="664" y="28"/>
                  </a:cubicBezTo>
                  <a:cubicBezTo>
                    <a:pt x="667" y="29"/>
                    <a:pt x="671" y="31"/>
                    <a:pt x="674" y="30"/>
                  </a:cubicBezTo>
                  <a:cubicBezTo>
                    <a:pt x="673" y="27"/>
                    <a:pt x="672" y="24"/>
                    <a:pt x="673" y="21"/>
                  </a:cubicBezTo>
                  <a:cubicBezTo>
                    <a:pt x="669" y="26"/>
                    <a:pt x="666" y="23"/>
                    <a:pt x="663" y="22"/>
                  </a:cubicBezTo>
                  <a:cubicBezTo>
                    <a:pt x="660" y="24"/>
                    <a:pt x="662" y="26"/>
                    <a:pt x="658" y="28"/>
                  </a:cubicBezTo>
                  <a:cubicBezTo>
                    <a:pt x="659" y="29"/>
                    <a:pt x="661" y="30"/>
                    <a:pt x="662" y="30"/>
                  </a:cubicBezTo>
                  <a:cubicBezTo>
                    <a:pt x="656" y="30"/>
                    <a:pt x="660" y="36"/>
                    <a:pt x="656" y="39"/>
                  </a:cubicBezTo>
                  <a:cubicBezTo>
                    <a:pt x="652" y="33"/>
                    <a:pt x="657" y="34"/>
                    <a:pt x="651" y="30"/>
                  </a:cubicBezTo>
                  <a:cubicBezTo>
                    <a:pt x="645" y="32"/>
                    <a:pt x="638" y="33"/>
                    <a:pt x="636" y="25"/>
                  </a:cubicBezTo>
                  <a:cubicBezTo>
                    <a:pt x="635" y="26"/>
                    <a:pt x="633" y="26"/>
                    <a:pt x="632" y="27"/>
                  </a:cubicBezTo>
                  <a:cubicBezTo>
                    <a:pt x="631" y="31"/>
                    <a:pt x="635" y="32"/>
                    <a:pt x="635" y="35"/>
                  </a:cubicBezTo>
                  <a:cubicBezTo>
                    <a:pt x="629" y="33"/>
                    <a:pt x="621" y="45"/>
                    <a:pt x="611" y="39"/>
                  </a:cubicBezTo>
                  <a:cubicBezTo>
                    <a:pt x="616" y="41"/>
                    <a:pt x="617" y="30"/>
                    <a:pt x="623" y="32"/>
                  </a:cubicBezTo>
                  <a:cubicBezTo>
                    <a:pt x="622" y="33"/>
                    <a:pt x="620" y="34"/>
                    <a:pt x="621" y="35"/>
                  </a:cubicBezTo>
                  <a:cubicBezTo>
                    <a:pt x="623" y="34"/>
                    <a:pt x="624" y="37"/>
                    <a:pt x="627" y="34"/>
                  </a:cubicBezTo>
                  <a:cubicBezTo>
                    <a:pt x="625" y="22"/>
                    <a:pt x="641" y="24"/>
                    <a:pt x="641" y="20"/>
                  </a:cubicBezTo>
                  <a:cubicBezTo>
                    <a:pt x="633" y="24"/>
                    <a:pt x="625" y="19"/>
                    <a:pt x="617" y="22"/>
                  </a:cubicBezTo>
                  <a:cubicBezTo>
                    <a:pt x="618" y="23"/>
                    <a:pt x="616" y="24"/>
                    <a:pt x="615" y="25"/>
                  </a:cubicBezTo>
                  <a:cubicBezTo>
                    <a:pt x="616" y="27"/>
                    <a:pt x="617" y="28"/>
                    <a:pt x="616" y="30"/>
                  </a:cubicBezTo>
                  <a:cubicBezTo>
                    <a:pt x="612" y="31"/>
                    <a:pt x="611" y="37"/>
                    <a:pt x="610" y="35"/>
                  </a:cubicBezTo>
                  <a:cubicBezTo>
                    <a:pt x="610" y="33"/>
                    <a:pt x="613" y="31"/>
                    <a:pt x="610" y="29"/>
                  </a:cubicBezTo>
                  <a:cubicBezTo>
                    <a:pt x="609" y="29"/>
                    <a:pt x="608" y="31"/>
                    <a:pt x="607" y="30"/>
                  </a:cubicBezTo>
                  <a:cubicBezTo>
                    <a:pt x="603" y="33"/>
                    <a:pt x="604" y="39"/>
                    <a:pt x="598" y="37"/>
                  </a:cubicBezTo>
                  <a:cubicBezTo>
                    <a:pt x="597" y="34"/>
                    <a:pt x="604" y="33"/>
                    <a:pt x="602" y="30"/>
                  </a:cubicBezTo>
                  <a:cubicBezTo>
                    <a:pt x="598" y="34"/>
                    <a:pt x="596" y="28"/>
                    <a:pt x="593" y="32"/>
                  </a:cubicBezTo>
                  <a:cubicBezTo>
                    <a:pt x="595" y="35"/>
                    <a:pt x="597" y="37"/>
                    <a:pt x="593" y="39"/>
                  </a:cubicBezTo>
                  <a:cubicBezTo>
                    <a:pt x="594" y="30"/>
                    <a:pt x="586" y="38"/>
                    <a:pt x="592" y="29"/>
                  </a:cubicBezTo>
                  <a:cubicBezTo>
                    <a:pt x="598" y="32"/>
                    <a:pt x="606" y="23"/>
                    <a:pt x="612" y="29"/>
                  </a:cubicBezTo>
                  <a:cubicBezTo>
                    <a:pt x="616" y="28"/>
                    <a:pt x="611" y="20"/>
                    <a:pt x="610" y="22"/>
                  </a:cubicBezTo>
                  <a:cubicBezTo>
                    <a:pt x="610" y="24"/>
                    <a:pt x="603" y="24"/>
                    <a:pt x="602" y="26"/>
                  </a:cubicBezTo>
                  <a:cubicBezTo>
                    <a:pt x="600" y="24"/>
                    <a:pt x="602" y="23"/>
                    <a:pt x="602" y="21"/>
                  </a:cubicBezTo>
                  <a:cubicBezTo>
                    <a:pt x="601" y="21"/>
                    <a:pt x="601" y="22"/>
                    <a:pt x="600" y="21"/>
                  </a:cubicBezTo>
                  <a:cubicBezTo>
                    <a:pt x="599" y="21"/>
                    <a:pt x="598" y="21"/>
                    <a:pt x="597" y="21"/>
                  </a:cubicBezTo>
                  <a:cubicBezTo>
                    <a:pt x="598" y="23"/>
                    <a:pt x="601" y="25"/>
                    <a:pt x="599" y="27"/>
                  </a:cubicBezTo>
                  <a:cubicBezTo>
                    <a:pt x="598" y="25"/>
                    <a:pt x="597" y="27"/>
                    <a:pt x="595" y="26"/>
                  </a:cubicBezTo>
                  <a:cubicBezTo>
                    <a:pt x="593" y="24"/>
                    <a:pt x="595" y="23"/>
                    <a:pt x="593" y="21"/>
                  </a:cubicBezTo>
                  <a:cubicBezTo>
                    <a:pt x="589" y="20"/>
                    <a:pt x="591" y="23"/>
                    <a:pt x="587" y="25"/>
                  </a:cubicBezTo>
                  <a:cubicBezTo>
                    <a:pt x="589" y="19"/>
                    <a:pt x="570" y="21"/>
                    <a:pt x="579" y="24"/>
                  </a:cubicBezTo>
                  <a:cubicBezTo>
                    <a:pt x="578" y="25"/>
                    <a:pt x="576" y="27"/>
                    <a:pt x="575" y="28"/>
                  </a:cubicBezTo>
                  <a:cubicBezTo>
                    <a:pt x="572" y="22"/>
                    <a:pt x="567" y="27"/>
                    <a:pt x="564" y="25"/>
                  </a:cubicBezTo>
                  <a:cubicBezTo>
                    <a:pt x="563" y="24"/>
                    <a:pt x="565" y="23"/>
                    <a:pt x="564" y="21"/>
                  </a:cubicBezTo>
                  <a:cubicBezTo>
                    <a:pt x="561" y="21"/>
                    <a:pt x="558" y="26"/>
                    <a:pt x="555" y="21"/>
                  </a:cubicBezTo>
                  <a:cubicBezTo>
                    <a:pt x="551" y="22"/>
                    <a:pt x="553" y="28"/>
                    <a:pt x="550" y="26"/>
                  </a:cubicBezTo>
                  <a:cubicBezTo>
                    <a:pt x="551" y="18"/>
                    <a:pt x="533" y="18"/>
                    <a:pt x="528" y="26"/>
                  </a:cubicBezTo>
                  <a:cubicBezTo>
                    <a:pt x="523" y="27"/>
                    <a:pt x="529" y="20"/>
                    <a:pt x="525" y="22"/>
                  </a:cubicBezTo>
                  <a:cubicBezTo>
                    <a:pt x="527" y="24"/>
                    <a:pt x="520" y="26"/>
                    <a:pt x="520" y="24"/>
                  </a:cubicBezTo>
                  <a:cubicBezTo>
                    <a:pt x="521" y="22"/>
                    <a:pt x="519" y="20"/>
                    <a:pt x="519" y="19"/>
                  </a:cubicBezTo>
                  <a:cubicBezTo>
                    <a:pt x="514" y="20"/>
                    <a:pt x="521" y="23"/>
                    <a:pt x="516" y="25"/>
                  </a:cubicBezTo>
                  <a:cubicBezTo>
                    <a:pt x="516" y="23"/>
                    <a:pt x="514" y="24"/>
                    <a:pt x="514" y="23"/>
                  </a:cubicBezTo>
                  <a:cubicBezTo>
                    <a:pt x="518" y="22"/>
                    <a:pt x="514" y="16"/>
                    <a:pt x="515" y="20"/>
                  </a:cubicBezTo>
                  <a:cubicBezTo>
                    <a:pt x="512" y="21"/>
                    <a:pt x="513" y="27"/>
                    <a:pt x="509" y="25"/>
                  </a:cubicBezTo>
                  <a:cubicBezTo>
                    <a:pt x="508" y="22"/>
                    <a:pt x="512" y="18"/>
                    <a:pt x="507" y="17"/>
                  </a:cubicBezTo>
                  <a:cubicBezTo>
                    <a:pt x="506" y="23"/>
                    <a:pt x="498" y="29"/>
                    <a:pt x="495" y="23"/>
                  </a:cubicBezTo>
                  <a:cubicBezTo>
                    <a:pt x="493" y="26"/>
                    <a:pt x="493" y="34"/>
                    <a:pt x="488" y="30"/>
                  </a:cubicBezTo>
                  <a:cubicBezTo>
                    <a:pt x="490" y="29"/>
                    <a:pt x="491" y="28"/>
                    <a:pt x="489" y="26"/>
                  </a:cubicBezTo>
                  <a:cubicBezTo>
                    <a:pt x="488" y="27"/>
                    <a:pt x="487" y="28"/>
                    <a:pt x="486" y="27"/>
                  </a:cubicBezTo>
                  <a:cubicBezTo>
                    <a:pt x="487" y="18"/>
                    <a:pt x="500" y="25"/>
                    <a:pt x="500" y="17"/>
                  </a:cubicBezTo>
                  <a:cubicBezTo>
                    <a:pt x="494" y="20"/>
                    <a:pt x="489" y="16"/>
                    <a:pt x="484" y="20"/>
                  </a:cubicBezTo>
                  <a:cubicBezTo>
                    <a:pt x="482" y="21"/>
                    <a:pt x="483" y="23"/>
                    <a:pt x="482" y="24"/>
                  </a:cubicBezTo>
                  <a:cubicBezTo>
                    <a:pt x="478" y="20"/>
                    <a:pt x="477" y="34"/>
                    <a:pt x="471" y="26"/>
                  </a:cubicBezTo>
                  <a:cubicBezTo>
                    <a:pt x="478" y="26"/>
                    <a:pt x="475" y="21"/>
                    <a:pt x="482" y="19"/>
                  </a:cubicBezTo>
                  <a:cubicBezTo>
                    <a:pt x="475" y="15"/>
                    <a:pt x="468" y="20"/>
                    <a:pt x="461" y="19"/>
                  </a:cubicBezTo>
                  <a:cubicBezTo>
                    <a:pt x="463" y="24"/>
                    <a:pt x="466" y="17"/>
                    <a:pt x="467" y="22"/>
                  </a:cubicBezTo>
                  <a:cubicBezTo>
                    <a:pt x="466" y="22"/>
                    <a:pt x="466" y="24"/>
                    <a:pt x="466" y="24"/>
                  </a:cubicBezTo>
                  <a:cubicBezTo>
                    <a:pt x="462" y="21"/>
                    <a:pt x="455" y="23"/>
                    <a:pt x="458" y="16"/>
                  </a:cubicBezTo>
                  <a:cubicBezTo>
                    <a:pt x="457" y="17"/>
                    <a:pt x="456" y="17"/>
                    <a:pt x="456" y="16"/>
                  </a:cubicBezTo>
                  <a:cubicBezTo>
                    <a:pt x="454" y="17"/>
                    <a:pt x="453" y="16"/>
                    <a:pt x="452" y="17"/>
                  </a:cubicBezTo>
                  <a:cubicBezTo>
                    <a:pt x="454" y="19"/>
                    <a:pt x="453" y="20"/>
                    <a:pt x="451" y="22"/>
                  </a:cubicBezTo>
                  <a:cubicBezTo>
                    <a:pt x="455" y="24"/>
                    <a:pt x="455" y="26"/>
                    <a:pt x="450" y="30"/>
                  </a:cubicBezTo>
                  <a:cubicBezTo>
                    <a:pt x="450" y="27"/>
                    <a:pt x="449" y="26"/>
                    <a:pt x="446" y="25"/>
                  </a:cubicBezTo>
                  <a:cubicBezTo>
                    <a:pt x="451" y="24"/>
                    <a:pt x="448" y="21"/>
                    <a:pt x="449" y="19"/>
                  </a:cubicBezTo>
                  <a:cubicBezTo>
                    <a:pt x="446" y="16"/>
                    <a:pt x="444" y="13"/>
                    <a:pt x="440" y="17"/>
                  </a:cubicBezTo>
                  <a:cubicBezTo>
                    <a:pt x="442" y="22"/>
                    <a:pt x="444" y="19"/>
                    <a:pt x="446" y="20"/>
                  </a:cubicBezTo>
                  <a:cubicBezTo>
                    <a:pt x="441" y="21"/>
                    <a:pt x="448" y="24"/>
                    <a:pt x="443" y="26"/>
                  </a:cubicBezTo>
                  <a:cubicBezTo>
                    <a:pt x="443" y="23"/>
                    <a:pt x="444" y="19"/>
                    <a:pt x="440" y="21"/>
                  </a:cubicBezTo>
                  <a:cubicBezTo>
                    <a:pt x="441" y="25"/>
                    <a:pt x="433" y="23"/>
                    <a:pt x="434" y="28"/>
                  </a:cubicBezTo>
                  <a:cubicBezTo>
                    <a:pt x="429" y="21"/>
                    <a:pt x="429" y="32"/>
                    <a:pt x="425" y="28"/>
                  </a:cubicBezTo>
                  <a:cubicBezTo>
                    <a:pt x="427" y="25"/>
                    <a:pt x="423" y="22"/>
                    <a:pt x="426" y="20"/>
                  </a:cubicBezTo>
                  <a:cubicBezTo>
                    <a:pt x="425" y="22"/>
                    <a:pt x="427" y="25"/>
                    <a:pt x="430" y="25"/>
                  </a:cubicBezTo>
                  <a:cubicBezTo>
                    <a:pt x="433" y="20"/>
                    <a:pt x="435" y="24"/>
                    <a:pt x="439" y="18"/>
                  </a:cubicBezTo>
                  <a:cubicBezTo>
                    <a:pt x="431" y="16"/>
                    <a:pt x="422" y="16"/>
                    <a:pt x="417" y="19"/>
                  </a:cubicBezTo>
                  <a:cubicBezTo>
                    <a:pt x="413" y="12"/>
                    <a:pt x="397" y="12"/>
                    <a:pt x="394" y="23"/>
                  </a:cubicBezTo>
                  <a:cubicBezTo>
                    <a:pt x="394" y="17"/>
                    <a:pt x="391" y="23"/>
                    <a:pt x="389" y="21"/>
                  </a:cubicBezTo>
                  <a:cubicBezTo>
                    <a:pt x="386" y="17"/>
                    <a:pt x="393" y="18"/>
                    <a:pt x="392" y="15"/>
                  </a:cubicBezTo>
                  <a:cubicBezTo>
                    <a:pt x="386" y="15"/>
                    <a:pt x="385" y="24"/>
                    <a:pt x="379" y="22"/>
                  </a:cubicBezTo>
                  <a:cubicBezTo>
                    <a:pt x="379" y="19"/>
                    <a:pt x="383" y="20"/>
                    <a:pt x="383" y="15"/>
                  </a:cubicBezTo>
                  <a:cubicBezTo>
                    <a:pt x="381" y="17"/>
                    <a:pt x="379" y="16"/>
                    <a:pt x="377" y="18"/>
                  </a:cubicBezTo>
                  <a:cubicBezTo>
                    <a:pt x="378" y="20"/>
                    <a:pt x="380" y="27"/>
                    <a:pt x="375" y="25"/>
                  </a:cubicBezTo>
                  <a:cubicBezTo>
                    <a:pt x="375" y="21"/>
                    <a:pt x="378" y="17"/>
                    <a:pt x="374" y="13"/>
                  </a:cubicBezTo>
                  <a:cubicBezTo>
                    <a:pt x="370" y="16"/>
                    <a:pt x="368" y="13"/>
                    <a:pt x="364" y="15"/>
                  </a:cubicBezTo>
                  <a:cubicBezTo>
                    <a:pt x="366" y="21"/>
                    <a:pt x="374" y="14"/>
                    <a:pt x="372" y="20"/>
                  </a:cubicBezTo>
                  <a:cubicBezTo>
                    <a:pt x="370" y="19"/>
                    <a:pt x="357" y="23"/>
                    <a:pt x="365" y="23"/>
                  </a:cubicBezTo>
                  <a:cubicBezTo>
                    <a:pt x="361" y="25"/>
                    <a:pt x="362" y="32"/>
                    <a:pt x="357" y="29"/>
                  </a:cubicBezTo>
                  <a:cubicBezTo>
                    <a:pt x="363" y="25"/>
                    <a:pt x="353" y="20"/>
                    <a:pt x="363" y="16"/>
                  </a:cubicBezTo>
                  <a:cubicBezTo>
                    <a:pt x="358" y="12"/>
                    <a:pt x="352" y="15"/>
                    <a:pt x="346" y="15"/>
                  </a:cubicBezTo>
                  <a:cubicBezTo>
                    <a:pt x="349" y="19"/>
                    <a:pt x="352" y="18"/>
                    <a:pt x="356" y="20"/>
                  </a:cubicBezTo>
                  <a:cubicBezTo>
                    <a:pt x="352" y="20"/>
                    <a:pt x="354" y="21"/>
                    <a:pt x="351" y="24"/>
                  </a:cubicBezTo>
                  <a:cubicBezTo>
                    <a:pt x="352" y="17"/>
                    <a:pt x="347" y="25"/>
                    <a:pt x="345" y="23"/>
                  </a:cubicBezTo>
                  <a:cubicBezTo>
                    <a:pt x="341" y="19"/>
                    <a:pt x="346" y="17"/>
                    <a:pt x="343" y="14"/>
                  </a:cubicBezTo>
                  <a:cubicBezTo>
                    <a:pt x="338" y="13"/>
                    <a:pt x="339" y="20"/>
                    <a:pt x="334" y="19"/>
                  </a:cubicBezTo>
                  <a:cubicBezTo>
                    <a:pt x="333" y="17"/>
                    <a:pt x="335" y="15"/>
                    <a:pt x="334" y="13"/>
                  </a:cubicBezTo>
                  <a:cubicBezTo>
                    <a:pt x="331" y="19"/>
                    <a:pt x="326" y="19"/>
                    <a:pt x="324" y="12"/>
                  </a:cubicBezTo>
                  <a:cubicBezTo>
                    <a:pt x="317" y="15"/>
                    <a:pt x="317" y="12"/>
                    <a:pt x="311" y="19"/>
                  </a:cubicBezTo>
                  <a:cubicBezTo>
                    <a:pt x="311" y="15"/>
                    <a:pt x="304" y="14"/>
                    <a:pt x="301" y="12"/>
                  </a:cubicBezTo>
                  <a:cubicBezTo>
                    <a:pt x="295" y="16"/>
                    <a:pt x="296" y="19"/>
                    <a:pt x="292" y="19"/>
                  </a:cubicBezTo>
                  <a:cubicBezTo>
                    <a:pt x="297" y="15"/>
                    <a:pt x="287" y="14"/>
                    <a:pt x="289" y="11"/>
                  </a:cubicBezTo>
                  <a:cubicBezTo>
                    <a:pt x="284" y="13"/>
                    <a:pt x="280" y="17"/>
                    <a:pt x="276" y="11"/>
                  </a:cubicBezTo>
                  <a:cubicBezTo>
                    <a:pt x="272" y="15"/>
                    <a:pt x="267" y="18"/>
                    <a:pt x="263" y="13"/>
                  </a:cubicBezTo>
                  <a:cubicBezTo>
                    <a:pt x="260" y="15"/>
                    <a:pt x="258" y="17"/>
                    <a:pt x="255" y="19"/>
                  </a:cubicBezTo>
                  <a:cubicBezTo>
                    <a:pt x="253" y="14"/>
                    <a:pt x="249" y="18"/>
                    <a:pt x="247" y="15"/>
                  </a:cubicBezTo>
                  <a:cubicBezTo>
                    <a:pt x="250" y="13"/>
                    <a:pt x="256" y="16"/>
                    <a:pt x="254" y="11"/>
                  </a:cubicBezTo>
                  <a:cubicBezTo>
                    <a:pt x="247" y="10"/>
                    <a:pt x="239" y="17"/>
                    <a:pt x="232" y="10"/>
                  </a:cubicBezTo>
                  <a:cubicBezTo>
                    <a:pt x="227" y="15"/>
                    <a:pt x="225" y="18"/>
                    <a:pt x="220" y="14"/>
                  </a:cubicBezTo>
                  <a:cubicBezTo>
                    <a:pt x="223" y="13"/>
                    <a:pt x="229" y="13"/>
                    <a:pt x="227" y="8"/>
                  </a:cubicBezTo>
                  <a:cubicBezTo>
                    <a:pt x="224" y="10"/>
                    <a:pt x="220" y="9"/>
                    <a:pt x="217" y="11"/>
                  </a:cubicBezTo>
                  <a:cubicBezTo>
                    <a:pt x="217" y="17"/>
                    <a:pt x="221" y="18"/>
                    <a:pt x="222" y="20"/>
                  </a:cubicBezTo>
                  <a:cubicBezTo>
                    <a:pt x="218" y="17"/>
                    <a:pt x="213" y="23"/>
                    <a:pt x="210" y="18"/>
                  </a:cubicBezTo>
                  <a:cubicBezTo>
                    <a:pt x="212" y="17"/>
                    <a:pt x="214" y="19"/>
                    <a:pt x="217" y="16"/>
                  </a:cubicBezTo>
                  <a:cubicBezTo>
                    <a:pt x="213" y="12"/>
                    <a:pt x="214" y="10"/>
                    <a:pt x="210" y="7"/>
                  </a:cubicBezTo>
                  <a:cubicBezTo>
                    <a:pt x="207" y="10"/>
                    <a:pt x="201" y="9"/>
                    <a:pt x="195" y="10"/>
                  </a:cubicBezTo>
                  <a:cubicBezTo>
                    <a:pt x="194" y="15"/>
                    <a:pt x="191" y="20"/>
                    <a:pt x="184" y="20"/>
                  </a:cubicBezTo>
                  <a:cubicBezTo>
                    <a:pt x="187" y="18"/>
                    <a:pt x="185" y="17"/>
                    <a:pt x="188" y="17"/>
                  </a:cubicBezTo>
                  <a:cubicBezTo>
                    <a:pt x="187" y="13"/>
                    <a:pt x="184" y="13"/>
                    <a:pt x="182" y="13"/>
                  </a:cubicBezTo>
                  <a:cubicBezTo>
                    <a:pt x="182" y="12"/>
                    <a:pt x="183" y="12"/>
                    <a:pt x="182" y="11"/>
                  </a:cubicBezTo>
                  <a:cubicBezTo>
                    <a:pt x="186" y="11"/>
                    <a:pt x="192" y="16"/>
                    <a:pt x="193" y="9"/>
                  </a:cubicBezTo>
                  <a:cubicBezTo>
                    <a:pt x="187" y="6"/>
                    <a:pt x="183" y="10"/>
                    <a:pt x="179" y="7"/>
                  </a:cubicBezTo>
                  <a:cubicBezTo>
                    <a:pt x="176" y="12"/>
                    <a:pt x="169" y="13"/>
                    <a:pt x="165" y="12"/>
                  </a:cubicBezTo>
                  <a:cubicBezTo>
                    <a:pt x="168" y="14"/>
                    <a:pt x="164" y="16"/>
                    <a:pt x="164" y="18"/>
                  </a:cubicBezTo>
                  <a:cubicBezTo>
                    <a:pt x="161" y="9"/>
                    <a:pt x="169" y="12"/>
                    <a:pt x="171" y="7"/>
                  </a:cubicBezTo>
                  <a:cubicBezTo>
                    <a:pt x="161" y="8"/>
                    <a:pt x="156" y="3"/>
                    <a:pt x="154" y="13"/>
                  </a:cubicBezTo>
                  <a:cubicBezTo>
                    <a:pt x="154" y="11"/>
                    <a:pt x="154" y="9"/>
                    <a:pt x="153" y="7"/>
                  </a:cubicBezTo>
                  <a:cubicBezTo>
                    <a:pt x="149" y="12"/>
                    <a:pt x="146" y="6"/>
                    <a:pt x="143" y="5"/>
                  </a:cubicBezTo>
                  <a:cubicBezTo>
                    <a:pt x="139" y="6"/>
                    <a:pt x="138" y="13"/>
                    <a:pt x="136" y="11"/>
                  </a:cubicBezTo>
                  <a:cubicBezTo>
                    <a:pt x="134" y="9"/>
                    <a:pt x="137" y="4"/>
                    <a:pt x="133" y="6"/>
                  </a:cubicBezTo>
                  <a:cubicBezTo>
                    <a:pt x="133" y="7"/>
                    <a:pt x="132" y="13"/>
                    <a:pt x="129" y="11"/>
                  </a:cubicBezTo>
                  <a:cubicBezTo>
                    <a:pt x="128" y="9"/>
                    <a:pt x="132" y="7"/>
                    <a:pt x="128" y="4"/>
                  </a:cubicBezTo>
                  <a:cubicBezTo>
                    <a:pt x="126" y="11"/>
                    <a:pt x="120" y="11"/>
                    <a:pt x="117" y="18"/>
                  </a:cubicBezTo>
                  <a:cubicBezTo>
                    <a:pt x="117" y="15"/>
                    <a:pt x="116" y="17"/>
                    <a:pt x="114" y="14"/>
                  </a:cubicBezTo>
                  <a:cubicBezTo>
                    <a:pt x="119" y="11"/>
                    <a:pt x="117" y="9"/>
                    <a:pt x="122" y="8"/>
                  </a:cubicBezTo>
                  <a:cubicBezTo>
                    <a:pt x="118" y="7"/>
                    <a:pt x="110" y="0"/>
                    <a:pt x="108" y="7"/>
                  </a:cubicBezTo>
                  <a:cubicBezTo>
                    <a:pt x="110" y="6"/>
                    <a:pt x="111" y="8"/>
                    <a:pt x="110" y="9"/>
                  </a:cubicBezTo>
                  <a:cubicBezTo>
                    <a:pt x="103" y="8"/>
                    <a:pt x="102" y="17"/>
                    <a:pt x="98" y="21"/>
                  </a:cubicBezTo>
                  <a:cubicBezTo>
                    <a:pt x="90" y="13"/>
                    <a:pt x="105" y="12"/>
                    <a:pt x="104" y="6"/>
                  </a:cubicBezTo>
                  <a:cubicBezTo>
                    <a:pt x="95" y="2"/>
                    <a:pt x="78" y="12"/>
                    <a:pt x="84" y="22"/>
                  </a:cubicBezTo>
                  <a:cubicBezTo>
                    <a:pt x="80" y="21"/>
                    <a:pt x="75" y="24"/>
                    <a:pt x="71" y="20"/>
                  </a:cubicBezTo>
                  <a:cubicBezTo>
                    <a:pt x="80" y="15"/>
                    <a:pt x="84" y="13"/>
                    <a:pt x="84" y="4"/>
                  </a:cubicBezTo>
                  <a:cubicBezTo>
                    <a:pt x="75" y="5"/>
                    <a:pt x="77" y="11"/>
                    <a:pt x="68" y="15"/>
                  </a:cubicBezTo>
                  <a:cubicBezTo>
                    <a:pt x="66" y="13"/>
                    <a:pt x="65" y="14"/>
                    <a:pt x="63" y="12"/>
                  </a:cubicBezTo>
                  <a:cubicBezTo>
                    <a:pt x="69" y="13"/>
                    <a:pt x="65" y="5"/>
                    <a:pt x="70" y="6"/>
                  </a:cubicBezTo>
                  <a:cubicBezTo>
                    <a:pt x="61" y="4"/>
                    <a:pt x="52" y="7"/>
                    <a:pt x="44" y="5"/>
                  </a:cubicBezTo>
                  <a:cubicBezTo>
                    <a:pt x="40" y="15"/>
                    <a:pt x="20" y="7"/>
                    <a:pt x="19" y="17"/>
                  </a:cubicBezTo>
                  <a:close/>
                  <a:moveTo>
                    <a:pt x="667" y="62"/>
                  </a:moveTo>
                  <a:cubicBezTo>
                    <a:pt x="667" y="64"/>
                    <a:pt x="667" y="65"/>
                    <a:pt x="669" y="67"/>
                  </a:cubicBezTo>
                  <a:cubicBezTo>
                    <a:pt x="667" y="67"/>
                    <a:pt x="666" y="68"/>
                    <a:pt x="665" y="69"/>
                  </a:cubicBezTo>
                  <a:cubicBezTo>
                    <a:pt x="664" y="68"/>
                    <a:pt x="663" y="67"/>
                    <a:pt x="662" y="68"/>
                  </a:cubicBezTo>
                  <a:cubicBezTo>
                    <a:pt x="660" y="66"/>
                    <a:pt x="666" y="64"/>
                    <a:pt x="667" y="62"/>
                  </a:cubicBezTo>
                  <a:close/>
                  <a:moveTo>
                    <a:pt x="394" y="88"/>
                  </a:moveTo>
                  <a:cubicBezTo>
                    <a:pt x="392" y="84"/>
                    <a:pt x="388" y="88"/>
                    <a:pt x="388" y="83"/>
                  </a:cubicBezTo>
                  <a:cubicBezTo>
                    <a:pt x="395" y="86"/>
                    <a:pt x="400" y="82"/>
                    <a:pt x="403" y="77"/>
                  </a:cubicBezTo>
                  <a:cubicBezTo>
                    <a:pt x="404" y="82"/>
                    <a:pt x="399" y="85"/>
                    <a:pt x="394" y="88"/>
                  </a:cubicBezTo>
                  <a:close/>
                  <a:moveTo>
                    <a:pt x="413" y="77"/>
                  </a:moveTo>
                  <a:cubicBezTo>
                    <a:pt x="412" y="73"/>
                    <a:pt x="419" y="70"/>
                    <a:pt x="421" y="74"/>
                  </a:cubicBezTo>
                  <a:cubicBezTo>
                    <a:pt x="422" y="73"/>
                    <a:pt x="421" y="72"/>
                    <a:pt x="420" y="71"/>
                  </a:cubicBezTo>
                  <a:cubicBezTo>
                    <a:pt x="423" y="67"/>
                    <a:pt x="424" y="71"/>
                    <a:pt x="427" y="69"/>
                  </a:cubicBezTo>
                  <a:cubicBezTo>
                    <a:pt x="426" y="72"/>
                    <a:pt x="422" y="73"/>
                    <a:pt x="419" y="78"/>
                  </a:cubicBezTo>
                  <a:cubicBezTo>
                    <a:pt x="417" y="77"/>
                    <a:pt x="415" y="74"/>
                    <a:pt x="413" y="77"/>
                  </a:cubicBezTo>
                  <a:close/>
                  <a:moveTo>
                    <a:pt x="426" y="66"/>
                  </a:moveTo>
                  <a:cubicBezTo>
                    <a:pt x="428" y="65"/>
                    <a:pt x="429" y="64"/>
                    <a:pt x="431" y="63"/>
                  </a:cubicBezTo>
                  <a:cubicBezTo>
                    <a:pt x="433" y="68"/>
                    <a:pt x="427" y="67"/>
                    <a:pt x="434" y="71"/>
                  </a:cubicBezTo>
                  <a:cubicBezTo>
                    <a:pt x="434" y="71"/>
                    <a:pt x="435" y="70"/>
                    <a:pt x="436" y="70"/>
                  </a:cubicBezTo>
                  <a:cubicBezTo>
                    <a:pt x="438" y="73"/>
                    <a:pt x="433" y="70"/>
                    <a:pt x="431" y="73"/>
                  </a:cubicBezTo>
                  <a:cubicBezTo>
                    <a:pt x="432" y="70"/>
                    <a:pt x="428" y="69"/>
                    <a:pt x="429" y="73"/>
                  </a:cubicBezTo>
                  <a:cubicBezTo>
                    <a:pt x="428" y="76"/>
                    <a:pt x="428" y="68"/>
                    <a:pt x="426" y="66"/>
                  </a:cubicBezTo>
                  <a:close/>
                  <a:moveTo>
                    <a:pt x="420" y="84"/>
                  </a:moveTo>
                  <a:cubicBezTo>
                    <a:pt x="418" y="81"/>
                    <a:pt x="422" y="78"/>
                    <a:pt x="425" y="78"/>
                  </a:cubicBezTo>
                  <a:cubicBezTo>
                    <a:pt x="427" y="81"/>
                    <a:pt x="422" y="84"/>
                    <a:pt x="420" y="84"/>
                  </a:cubicBezTo>
                  <a:close/>
                  <a:moveTo>
                    <a:pt x="434" y="82"/>
                  </a:moveTo>
                  <a:cubicBezTo>
                    <a:pt x="434" y="80"/>
                    <a:pt x="434" y="79"/>
                    <a:pt x="433" y="77"/>
                  </a:cubicBezTo>
                  <a:cubicBezTo>
                    <a:pt x="436" y="74"/>
                    <a:pt x="438" y="76"/>
                    <a:pt x="440" y="75"/>
                  </a:cubicBezTo>
                  <a:cubicBezTo>
                    <a:pt x="442" y="78"/>
                    <a:pt x="436" y="79"/>
                    <a:pt x="434" y="82"/>
                  </a:cubicBezTo>
                  <a:close/>
                  <a:moveTo>
                    <a:pt x="458" y="56"/>
                  </a:moveTo>
                  <a:cubicBezTo>
                    <a:pt x="456" y="52"/>
                    <a:pt x="462" y="54"/>
                    <a:pt x="463" y="54"/>
                  </a:cubicBezTo>
                  <a:cubicBezTo>
                    <a:pt x="463" y="56"/>
                    <a:pt x="462" y="58"/>
                    <a:pt x="463" y="61"/>
                  </a:cubicBezTo>
                  <a:cubicBezTo>
                    <a:pt x="462" y="67"/>
                    <a:pt x="462" y="50"/>
                    <a:pt x="458" y="56"/>
                  </a:cubicBezTo>
                  <a:close/>
                  <a:moveTo>
                    <a:pt x="470" y="46"/>
                  </a:moveTo>
                  <a:cubicBezTo>
                    <a:pt x="473" y="50"/>
                    <a:pt x="471" y="54"/>
                    <a:pt x="470" y="57"/>
                  </a:cubicBezTo>
                  <a:cubicBezTo>
                    <a:pt x="467" y="53"/>
                    <a:pt x="465" y="49"/>
                    <a:pt x="470" y="46"/>
                  </a:cubicBezTo>
                  <a:close/>
                  <a:moveTo>
                    <a:pt x="458" y="81"/>
                  </a:moveTo>
                  <a:cubicBezTo>
                    <a:pt x="457" y="80"/>
                    <a:pt x="461" y="76"/>
                    <a:pt x="456" y="79"/>
                  </a:cubicBezTo>
                  <a:cubicBezTo>
                    <a:pt x="456" y="73"/>
                    <a:pt x="450" y="78"/>
                    <a:pt x="453" y="73"/>
                  </a:cubicBezTo>
                  <a:cubicBezTo>
                    <a:pt x="462" y="72"/>
                    <a:pt x="460" y="74"/>
                    <a:pt x="467" y="72"/>
                  </a:cubicBezTo>
                  <a:cubicBezTo>
                    <a:pt x="469" y="71"/>
                    <a:pt x="467" y="75"/>
                    <a:pt x="470" y="74"/>
                  </a:cubicBezTo>
                  <a:cubicBezTo>
                    <a:pt x="469" y="80"/>
                    <a:pt x="459" y="72"/>
                    <a:pt x="458" y="81"/>
                  </a:cubicBezTo>
                  <a:close/>
                  <a:moveTo>
                    <a:pt x="473" y="62"/>
                  </a:moveTo>
                  <a:cubicBezTo>
                    <a:pt x="474" y="63"/>
                    <a:pt x="473" y="64"/>
                    <a:pt x="472" y="65"/>
                  </a:cubicBezTo>
                  <a:cubicBezTo>
                    <a:pt x="473" y="65"/>
                    <a:pt x="474" y="66"/>
                    <a:pt x="476" y="67"/>
                  </a:cubicBezTo>
                  <a:cubicBezTo>
                    <a:pt x="471" y="72"/>
                    <a:pt x="467" y="64"/>
                    <a:pt x="473" y="62"/>
                  </a:cubicBezTo>
                  <a:close/>
                  <a:moveTo>
                    <a:pt x="476" y="78"/>
                  </a:moveTo>
                  <a:cubicBezTo>
                    <a:pt x="475" y="79"/>
                    <a:pt x="472" y="78"/>
                    <a:pt x="473" y="80"/>
                  </a:cubicBezTo>
                  <a:cubicBezTo>
                    <a:pt x="469" y="83"/>
                    <a:pt x="471" y="74"/>
                    <a:pt x="473" y="78"/>
                  </a:cubicBezTo>
                  <a:cubicBezTo>
                    <a:pt x="473" y="76"/>
                    <a:pt x="473" y="67"/>
                    <a:pt x="478" y="73"/>
                  </a:cubicBezTo>
                  <a:cubicBezTo>
                    <a:pt x="477" y="74"/>
                    <a:pt x="477" y="73"/>
                    <a:pt x="476" y="72"/>
                  </a:cubicBezTo>
                  <a:cubicBezTo>
                    <a:pt x="476" y="74"/>
                    <a:pt x="476" y="76"/>
                    <a:pt x="476" y="78"/>
                  </a:cubicBezTo>
                  <a:close/>
                  <a:moveTo>
                    <a:pt x="486" y="69"/>
                  </a:moveTo>
                  <a:cubicBezTo>
                    <a:pt x="487" y="67"/>
                    <a:pt x="489" y="66"/>
                    <a:pt x="488" y="65"/>
                  </a:cubicBezTo>
                  <a:cubicBezTo>
                    <a:pt x="493" y="62"/>
                    <a:pt x="490" y="72"/>
                    <a:pt x="494" y="69"/>
                  </a:cubicBezTo>
                  <a:cubicBezTo>
                    <a:pt x="495" y="72"/>
                    <a:pt x="487" y="73"/>
                    <a:pt x="486" y="69"/>
                  </a:cubicBezTo>
                  <a:close/>
                  <a:moveTo>
                    <a:pt x="503" y="64"/>
                  </a:moveTo>
                  <a:cubicBezTo>
                    <a:pt x="501" y="61"/>
                    <a:pt x="500" y="58"/>
                    <a:pt x="503" y="56"/>
                  </a:cubicBezTo>
                  <a:cubicBezTo>
                    <a:pt x="506" y="59"/>
                    <a:pt x="508" y="62"/>
                    <a:pt x="503" y="64"/>
                  </a:cubicBezTo>
                  <a:close/>
                  <a:moveTo>
                    <a:pt x="528" y="44"/>
                  </a:moveTo>
                  <a:cubicBezTo>
                    <a:pt x="529" y="50"/>
                    <a:pt x="522" y="47"/>
                    <a:pt x="520" y="47"/>
                  </a:cubicBezTo>
                  <a:cubicBezTo>
                    <a:pt x="519" y="43"/>
                    <a:pt x="526" y="46"/>
                    <a:pt x="528" y="44"/>
                  </a:cubicBezTo>
                  <a:close/>
                  <a:moveTo>
                    <a:pt x="516" y="54"/>
                  </a:moveTo>
                  <a:cubicBezTo>
                    <a:pt x="517" y="51"/>
                    <a:pt x="523" y="52"/>
                    <a:pt x="527" y="49"/>
                  </a:cubicBezTo>
                  <a:cubicBezTo>
                    <a:pt x="529" y="54"/>
                    <a:pt x="523" y="52"/>
                    <a:pt x="520" y="56"/>
                  </a:cubicBezTo>
                  <a:cubicBezTo>
                    <a:pt x="518" y="55"/>
                    <a:pt x="517" y="53"/>
                    <a:pt x="516" y="54"/>
                  </a:cubicBezTo>
                  <a:close/>
                  <a:moveTo>
                    <a:pt x="517" y="71"/>
                  </a:moveTo>
                  <a:cubicBezTo>
                    <a:pt x="513" y="71"/>
                    <a:pt x="515" y="73"/>
                    <a:pt x="512" y="75"/>
                  </a:cubicBezTo>
                  <a:cubicBezTo>
                    <a:pt x="511" y="74"/>
                    <a:pt x="511" y="73"/>
                    <a:pt x="510" y="71"/>
                  </a:cubicBezTo>
                  <a:cubicBezTo>
                    <a:pt x="515" y="72"/>
                    <a:pt x="510" y="67"/>
                    <a:pt x="515" y="65"/>
                  </a:cubicBezTo>
                  <a:cubicBezTo>
                    <a:pt x="514" y="65"/>
                    <a:pt x="512" y="63"/>
                    <a:pt x="511" y="61"/>
                  </a:cubicBezTo>
                  <a:cubicBezTo>
                    <a:pt x="512" y="61"/>
                    <a:pt x="514" y="61"/>
                    <a:pt x="513" y="60"/>
                  </a:cubicBezTo>
                  <a:cubicBezTo>
                    <a:pt x="515" y="59"/>
                    <a:pt x="516" y="61"/>
                    <a:pt x="517" y="60"/>
                  </a:cubicBezTo>
                  <a:cubicBezTo>
                    <a:pt x="518" y="62"/>
                    <a:pt x="516" y="62"/>
                    <a:pt x="516" y="61"/>
                  </a:cubicBezTo>
                  <a:cubicBezTo>
                    <a:pt x="518" y="65"/>
                    <a:pt x="514" y="68"/>
                    <a:pt x="517" y="71"/>
                  </a:cubicBezTo>
                  <a:close/>
                  <a:moveTo>
                    <a:pt x="504" y="76"/>
                  </a:moveTo>
                  <a:cubicBezTo>
                    <a:pt x="497" y="80"/>
                    <a:pt x="493" y="77"/>
                    <a:pt x="488" y="81"/>
                  </a:cubicBezTo>
                  <a:cubicBezTo>
                    <a:pt x="488" y="75"/>
                    <a:pt x="499" y="74"/>
                    <a:pt x="504" y="76"/>
                  </a:cubicBezTo>
                  <a:close/>
                  <a:moveTo>
                    <a:pt x="488" y="88"/>
                  </a:moveTo>
                  <a:cubicBezTo>
                    <a:pt x="486" y="86"/>
                    <a:pt x="489" y="85"/>
                    <a:pt x="488" y="83"/>
                  </a:cubicBezTo>
                  <a:cubicBezTo>
                    <a:pt x="492" y="84"/>
                    <a:pt x="495" y="86"/>
                    <a:pt x="499" y="85"/>
                  </a:cubicBezTo>
                  <a:cubicBezTo>
                    <a:pt x="499" y="92"/>
                    <a:pt x="492" y="84"/>
                    <a:pt x="488" y="88"/>
                  </a:cubicBezTo>
                  <a:close/>
                  <a:moveTo>
                    <a:pt x="520" y="62"/>
                  </a:moveTo>
                  <a:cubicBezTo>
                    <a:pt x="518" y="55"/>
                    <a:pt x="523" y="61"/>
                    <a:pt x="527" y="56"/>
                  </a:cubicBezTo>
                  <a:cubicBezTo>
                    <a:pt x="527" y="60"/>
                    <a:pt x="527" y="62"/>
                    <a:pt x="531" y="64"/>
                  </a:cubicBezTo>
                  <a:cubicBezTo>
                    <a:pt x="534" y="62"/>
                    <a:pt x="535" y="60"/>
                    <a:pt x="534" y="58"/>
                  </a:cubicBezTo>
                  <a:cubicBezTo>
                    <a:pt x="538" y="57"/>
                    <a:pt x="536" y="62"/>
                    <a:pt x="536" y="64"/>
                  </a:cubicBezTo>
                  <a:cubicBezTo>
                    <a:pt x="526" y="68"/>
                    <a:pt x="528" y="61"/>
                    <a:pt x="520" y="62"/>
                  </a:cubicBezTo>
                  <a:close/>
                  <a:moveTo>
                    <a:pt x="551" y="41"/>
                  </a:moveTo>
                  <a:cubicBezTo>
                    <a:pt x="551" y="44"/>
                    <a:pt x="549" y="46"/>
                    <a:pt x="546" y="48"/>
                  </a:cubicBezTo>
                  <a:cubicBezTo>
                    <a:pt x="545" y="47"/>
                    <a:pt x="544" y="46"/>
                    <a:pt x="543" y="45"/>
                  </a:cubicBezTo>
                  <a:cubicBezTo>
                    <a:pt x="546" y="42"/>
                    <a:pt x="548" y="44"/>
                    <a:pt x="551" y="41"/>
                  </a:cubicBezTo>
                  <a:close/>
                  <a:moveTo>
                    <a:pt x="567" y="43"/>
                  </a:moveTo>
                  <a:cubicBezTo>
                    <a:pt x="564" y="45"/>
                    <a:pt x="561" y="46"/>
                    <a:pt x="559" y="42"/>
                  </a:cubicBezTo>
                  <a:cubicBezTo>
                    <a:pt x="562" y="39"/>
                    <a:pt x="565" y="39"/>
                    <a:pt x="567" y="43"/>
                  </a:cubicBezTo>
                  <a:close/>
                  <a:moveTo>
                    <a:pt x="508" y="85"/>
                  </a:moveTo>
                  <a:cubicBezTo>
                    <a:pt x="510" y="79"/>
                    <a:pt x="517" y="78"/>
                    <a:pt x="520" y="73"/>
                  </a:cubicBezTo>
                  <a:cubicBezTo>
                    <a:pt x="524" y="80"/>
                    <a:pt x="512" y="79"/>
                    <a:pt x="516" y="84"/>
                  </a:cubicBezTo>
                  <a:cubicBezTo>
                    <a:pt x="513" y="88"/>
                    <a:pt x="511" y="84"/>
                    <a:pt x="508" y="85"/>
                  </a:cubicBezTo>
                  <a:close/>
                  <a:moveTo>
                    <a:pt x="542" y="60"/>
                  </a:moveTo>
                  <a:cubicBezTo>
                    <a:pt x="549" y="57"/>
                    <a:pt x="546" y="53"/>
                    <a:pt x="551" y="50"/>
                  </a:cubicBezTo>
                  <a:cubicBezTo>
                    <a:pt x="554" y="53"/>
                    <a:pt x="558" y="53"/>
                    <a:pt x="562" y="48"/>
                  </a:cubicBezTo>
                  <a:cubicBezTo>
                    <a:pt x="566" y="57"/>
                    <a:pt x="556" y="51"/>
                    <a:pt x="551" y="55"/>
                  </a:cubicBezTo>
                  <a:cubicBezTo>
                    <a:pt x="549" y="57"/>
                    <a:pt x="556" y="57"/>
                    <a:pt x="557" y="58"/>
                  </a:cubicBezTo>
                  <a:cubicBezTo>
                    <a:pt x="555" y="61"/>
                    <a:pt x="561" y="65"/>
                    <a:pt x="556" y="68"/>
                  </a:cubicBezTo>
                  <a:cubicBezTo>
                    <a:pt x="555" y="58"/>
                    <a:pt x="549" y="61"/>
                    <a:pt x="542" y="60"/>
                  </a:cubicBezTo>
                  <a:close/>
                  <a:moveTo>
                    <a:pt x="560" y="62"/>
                  </a:moveTo>
                  <a:cubicBezTo>
                    <a:pt x="562" y="62"/>
                    <a:pt x="563" y="61"/>
                    <a:pt x="564" y="60"/>
                  </a:cubicBezTo>
                  <a:cubicBezTo>
                    <a:pt x="566" y="63"/>
                    <a:pt x="567" y="61"/>
                    <a:pt x="567" y="64"/>
                  </a:cubicBezTo>
                  <a:cubicBezTo>
                    <a:pt x="565" y="65"/>
                    <a:pt x="562" y="65"/>
                    <a:pt x="560" y="62"/>
                  </a:cubicBezTo>
                  <a:close/>
                  <a:moveTo>
                    <a:pt x="528" y="86"/>
                  </a:moveTo>
                  <a:cubicBezTo>
                    <a:pt x="527" y="81"/>
                    <a:pt x="526" y="83"/>
                    <a:pt x="525" y="79"/>
                  </a:cubicBezTo>
                  <a:cubicBezTo>
                    <a:pt x="532" y="82"/>
                    <a:pt x="539" y="71"/>
                    <a:pt x="545" y="66"/>
                  </a:cubicBezTo>
                  <a:cubicBezTo>
                    <a:pt x="548" y="72"/>
                    <a:pt x="538" y="73"/>
                    <a:pt x="537" y="77"/>
                  </a:cubicBezTo>
                  <a:cubicBezTo>
                    <a:pt x="539" y="80"/>
                    <a:pt x="540" y="79"/>
                    <a:pt x="542" y="80"/>
                  </a:cubicBezTo>
                  <a:cubicBezTo>
                    <a:pt x="547" y="77"/>
                    <a:pt x="547" y="74"/>
                    <a:pt x="550" y="70"/>
                  </a:cubicBezTo>
                  <a:cubicBezTo>
                    <a:pt x="555" y="75"/>
                    <a:pt x="546" y="77"/>
                    <a:pt x="552" y="82"/>
                  </a:cubicBezTo>
                  <a:cubicBezTo>
                    <a:pt x="543" y="80"/>
                    <a:pt x="538" y="85"/>
                    <a:pt x="528" y="86"/>
                  </a:cubicBezTo>
                  <a:close/>
                  <a:moveTo>
                    <a:pt x="553" y="74"/>
                  </a:moveTo>
                  <a:cubicBezTo>
                    <a:pt x="558" y="69"/>
                    <a:pt x="559" y="71"/>
                    <a:pt x="563" y="66"/>
                  </a:cubicBezTo>
                  <a:cubicBezTo>
                    <a:pt x="565" y="68"/>
                    <a:pt x="563" y="69"/>
                    <a:pt x="561" y="71"/>
                  </a:cubicBezTo>
                  <a:cubicBezTo>
                    <a:pt x="562" y="72"/>
                    <a:pt x="563" y="71"/>
                    <a:pt x="563" y="71"/>
                  </a:cubicBezTo>
                  <a:cubicBezTo>
                    <a:pt x="563" y="72"/>
                    <a:pt x="555" y="73"/>
                    <a:pt x="555" y="79"/>
                  </a:cubicBezTo>
                  <a:cubicBezTo>
                    <a:pt x="551" y="81"/>
                    <a:pt x="557" y="75"/>
                    <a:pt x="553" y="74"/>
                  </a:cubicBezTo>
                  <a:close/>
                  <a:moveTo>
                    <a:pt x="567" y="66"/>
                  </a:moveTo>
                  <a:cubicBezTo>
                    <a:pt x="571" y="62"/>
                    <a:pt x="576" y="63"/>
                    <a:pt x="577" y="55"/>
                  </a:cubicBezTo>
                  <a:cubicBezTo>
                    <a:pt x="578" y="59"/>
                    <a:pt x="581" y="56"/>
                    <a:pt x="583" y="56"/>
                  </a:cubicBezTo>
                  <a:cubicBezTo>
                    <a:pt x="581" y="60"/>
                    <a:pt x="575" y="68"/>
                    <a:pt x="567" y="66"/>
                  </a:cubicBezTo>
                  <a:close/>
                  <a:moveTo>
                    <a:pt x="587" y="85"/>
                  </a:moveTo>
                  <a:cubicBezTo>
                    <a:pt x="583" y="82"/>
                    <a:pt x="588" y="80"/>
                    <a:pt x="587" y="78"/>
                  </a:cubicBezTo>
                  <a:cubicBezTo>
                    <a:pt x="584" y="76"/>
                    <a:pt x="587" y="82"/>
                    <a:pt x="582" y="83"/>
                  </a:cubicBezTo>
                  <a:cubicBezTo>
                    <a:pt x="579" y="80"/>
                    <a:pt x="581" y="78"/>
                    <a:pt x="583" y="75"/>
                  </a:cubicBezTo>
                  <a:cubicBezTo>
                    <a:pt x="587" y="76"/>
                    <a:pt x="590" y="79"/>
                    <a:pt x="594" y="82"/>
                  </a:cubicBezTo>
                  <a:cubicBezTo>
                    <a:pt x="593" y="85"/>
                    <a:pt x="590" y="84"/>
                    <a:pt x="587" y="85"/>
                  </a:cubicBezTo>
                  <a:close/>
                  <a:moveTo>
                    <a:pt x="611" y="59"/>
                  </a:moveTo>
                  <a:cubicBezTo>
                    <a:pt x="612" y="63"/>
                    <a:pt x="611" y="67"/>
                    <a:pt x="606" y="70"/>
                  </a:cubicBezTo>
                  <a:cubicBezTo>
                    <a:pt x="605" y="67"/>
                    <a:pt x="603" y="66"/>
                    <a:pt x="600" y="67"/>
                  </a:cubicBezTo>
                  <a:cubicBezTo>
                    <a:pt x="600" y="66"/>
                    <a:pt x="608" y="63"/>
                    <a:pt x="611" y="59"/>
                  </a:cubicBezTo>
                  <a:close/>
                  <a:moveTo>
                    <a:pt x="593" y="79"/>
                  </a:moveTo>
                  <a:cubicBezTo>
                    <a:pt x="592" y="77"/>
                    <a:pt x="594" y="75"/>
                    <a:pt x="593" y="73"/>
                  </a:cubicBezTo>
                  <a:cubicBezTo>
                    <a:pt x="595" y="72"/>
                    <a:pt x="597" y="73"/>
                    <a:pt x="598" y="76"/>
                  </a:cubicBezTo>
                  <a:cubicBezTo>
                    <a:pt x="596" y="79"/>
                    <a:pt x="595" y="78"/>
                    <a:pt x="593" y="79"/>
                  </a:cubicBezTo>
                  <a:close/>
                  <a:moveTo>
                    <a:pt x="612" y="69"/>
                  </a:moveTo>
                  <a:cubicBezTo>
                    <a:pt x="613" y="65"/>
                    <a:pt x="616" y="62"/>
                    <a:pt x="615" y="58"/>
                  </a:cubicBezTo>
                  <a:cubicBezTo>
                    <a:pt x="616" y="57"/>
                    <a:pt x="616" y="59"/>
                    <a:pt x="616" y="59"/>
                  </a:cubicBezTo>
                  <a:cubicBezTo>
                    <a:pt x="619" y="61"/>
                    <a:pt x="623" y="58"/>
                    <a:pt x="625" y="62"/>
                  </a:cubicBezTo>
                  <a:cubicBezTo>
                    <a:pt x="620" y="62"/>
                    <a:pt x="617" y="68"/>
                    <a:pt x="612" y="69"/>
                  </a:cubicBezTo>
                  <a:close/>
                  <a:moveTo>
                    <a:pt x="620" y="74"/>
                  </a:moveTo>
                  <a:cubicBezTo>
                    <a:pt x="616" y="78"/>
                    <a:pt x="614" y="73"/>
                    <a:pt x="610" y="78"/>
                  </a:cubicBezTo>
                  <a:cubicBezTo>
                    <a:pt x="609" y="76"/>
                    <a:pt x="609" y="74"/>
                    <a:pt x="610" y="73"/>
                  </a:cubicBezTo>
                  <a:cubicBezTo>
                    <a:pt x="613" y="72"/>
                    <a:pt x="617" y="71"/>
                    <a:pt x="620" y="74"/>
                  </a:cubicBezTo>
                  <a:close/>
                  <a:moveTo>
                    <a:pt x="642" y="62"/>
                  </a:moveTo>
                  <a:cubicBezTo>
                    <a:pt x="639" y="63"/>
                    <a:pt x="636" y="62"/>
                    <a:pt x="633" y="65"/>
                  </a:cubicBezTo>
                  <a:cubicBezTo>
                    <a:pt x="632" y="63"/>
                    <a:pt x="634" y="62"/>
                    <a:pt x="633" y="60"/>
                  </a:cubicBezTo>
                  <a:cubicBezTo>
                    <a:pt x="636" y="58"/>
                    <a:pt x="639" y="58"/>
                    <a:pt x="642" y="62"/>
                  </a:cubicBezTo>
                  <a:close/>
                  <a:moveTo>
                    <a:pt x="659" y="41"/>
                  </a:moveTo>
                  <a:cubicBezTo>
                    <a:pt x="653" y="42"/>
                    <a:pt x="658" y="46"/>
                    <a:pt x="653" y="49"/>
                  </a:cubicBezTo>
                  <a:cubicBezTo>
                    <a:pt x="652" y="49"/>
                    <a:pt x="651" y="48"/>
                    <a:pt x="649" y="49"/>
                  </a:cubicBezTo>
                  <a:cubicBezTo>
                    <a:pt x="648" y="44"/>
                    <a:pt x="654" y="34"/>
                    <a:pt x="659" y="41"/>
                  </a:cubicBezTo>
                  <a:close/>
                  <a:moveTo>
                    <a:pt x="646" y="35"/>
                  </a:moveTo>
                  <a:cubicBezTo>
                    <a:pt x="646" y="39"/>
                    <a:pt x="643" y="42"/>
                    <a:pt x="639" y="45"/>
                  </a:cubicBezTo>
                  <a:cubicBezTo>
                    <a:pt x="638" y="44"/>
                    <a:pt x="639" y="43"/>
                    <a:pt x="640" y="42"/>
                  </a:cubicBezTo>
                  <a:cubicBezTo>
                    <a:pt x="641" y="40"/>
                    <a:pt x="639" y="41"/>
                    <a:pt x="638" y="38"/>
                  </a:cubicBezTo>
                  <a:cubicBezTo>
                    <a:pt x="640" y="37"/>
                    <a:pt x="639" y="35"/>
                    <a:pt x="641" y="34"/>
                  </a:cubicBezTo>
                  <a:cubicBezTo>
                    <a:pt x="643" y="34"/>
                    <a:pt x="644" y="36"/>
                    <a:pt x="646" y="35"/>
                  </a:cubicBezTo>
                  <a:close/>
                  <a:moveTo>
                    <a:pt x="643" y="43"/>
                  </a:moveTo>
                  <a:cubicBezTo>
                    <a:pt x="643" y="52"/>
                    <a:pt x="632" y="57"/>
                    <a:pt x="622" y="56"/>
                  </a:cubicBezTo>
                  <a:cubicBezTo>
                    <a:pt x="622" y="51"/>
                    <a:pt x="631" y="55"/>
                    <a:pt x="633" y="49"/>
                  </a:cubicBezTo>
                  <a:cubicBezTo>
                    <a:pt x="632" y="47"/>
                    <a:pt x="630" y="47"/>
                    <a:pt x="628" y="47"/>
                  </a:cubicBezTo>
                  <a:cubicBezTo>
                    <a:pt x="628" y="45"/>
                    <a:pt x="629" y="43"/>
                    <a:pt x="632" y="41"/>
                  </a:cubicBezTo>
                  <a:cubicBezTo>
                    <a:pt x="633" y="46"/>
                    <a:pt x="638" y="48"/>
                    <a:pt x="643" y="43"/>
                  </a:cubicBezTo>
                  <a:close/>
                  <a:moveTo>
                    <a:pt x="621" y="42"/>
                  </a:moveTo>
                  <a:cubicBezTo>
                    <a:pt x="627" y="46"/>
                    <a:pt x="618" y="47"/>
                    <a:pt x="622" y="51"/>
                  </a:cubicBezTo>
                  <a:cubicBezTo>
                    <a:pt x="620" y="52"/>
                    <a:pt x="617" y="51"/>
                    <a:pt x="618" y="53"/>
                  </a:cubicBezTo>
                  <a:cubicBezTo>
                    <a:pt x="617" y="54"/>
                    <a:pt x="616" y="52"/>
                    <a:pt x="615" y="51"/>
                  </a:cubicBezTo>
                  <a:cubicBezTo>
                    <a:pt x="620" y="48"/>
                    <a:pt x="615" y="45"/>
                    <a:pt x="621" y="42"/>
                  </a:cubicBezTo>
                  <a:close/>
                  <a:moveTo>
                    <a:pt x="610" y="52"/>
                  </a:moveTo>
                  <a:cubicBezTo>
                    <a:pt x="612" y="56"/>
                    <a:pt x="605" y="56"/>
                    <a:pt x="604" y="58"/>
                  </a:cubicBezTo>
                  <a:cubicBezTo>
                    <a:pt x="600" y="52"/>
                    <a:pt x="609" y="54"/>
                    <a:pt x="610" y="52"/>
                  </a:cubicBezTo>
                  <a:close/>
                  <a:moveTo>
                    <a:pt x="594" y="67"/>
                  </a:moveTo>
                  <a:cubicBezTo>
                    <a:pt x="595" y="66"/>
                    <a:pt x="588" y="65"/>
                    <a:pt x="587" y="73"/>
                  </a:cubicBezTo>
                  <a:cubicBezTo>
                    <a:pt x="578" y="68"/>
                    <a:pt x="598" y="57"/>
                    <a:pt x="600" y="50"/>
                  </a:cubicBezTo>
                  <a:cubicBezTo>
                    <a:pt x="602" y="56"/>
                    <a:pt x="597" y="61"/>
                    <a:pt x="594" y="67"/>
                  </a:cubicBezTo>
                  <a:close/>
                  <a:moveTo>
                    <a:pt x="608" y="47"/>
                  </a:moveTo>
                  <a:cubicBezTo>
                    <a:pt x="607" y="51"/>
                    <a:pt x="602" y="47"/>
                    <a:pt x="604" y="50"/>
                  </a:cubicBezTo>
                  <a:cubicBezTo>
                    <a:pt x="600" y="53"/>
                    <a:pt x="603" y="43"/>
                    <a:pt x="598" y="46"/>
                  </a:cubicBezTo>
                  <a:cubicBezTo>
                    <a:pt x="596" y="43"/>
                    <a:pt x="601" y="46"/>
                    <a:pt x="603" y="42"/>
                  </a:cubicBezTo>
                  <a:cubicBezTo>
                    <a:pt x="604" y="46"/>
                    <a:pt x="606" y="44"/>
                    <a:pt x="608" y="47"/>
                  </a:cubicBezTo>
                  <a:close/>
                  <a:moveTo>
                    <a:pt x="608" y="45"/>
                  </a:moveTo>
                  <a:cubicBezTo>
                    <a:pt x="606" y="40"/>
                    <a:pt x="605" y="41"/>
                    <a:pt x="604" y="37"/>
                  </a:cubicBezTo>
                  <a:cubicBezTo>
                    <a:pt x="607" y="36"/>
                    <a:pt x="613" y="42"/>
                    <a:pt x="608" y="45"/>
                  </a:cubicBezTo>
                  <a:close/>
                  <a:moveTo>
                    <a:pt x="590" y="56"/>
                  </a:moveTo>
                  <a:cubicBezTo>
                    <a:pt x="585" y="52"/>
                    <a:pt x="591" y="49"/>
                    <a:pt x="588" y="45"/>
                  </a:cubicBezTo>
                  <a:cubicBezTo>
                    <a:pt x="594" y="43"/>
                    <a:pt x="594" y="53"/>
                    <a:pt x="590" y="56"/>
                  </a:cubicBezTo>
                  <a:close/>
                  <a:moveTo>
                    <a:pt x="575" y="51"/>
                  </a:moveTo>
                  <a:cubicBezTo>
                    <a:pt x="572" y="43"/>
                    <a:pt x="582" y="48"/>
                    <a:pt x="585" y="43"/>
                  </a:cubicBezTo>
                  <a:cubicBezTo>
                    <a:pt x="587" y="51"/>
                    <a:pt x="576" y="43"/>
                    <a:pt x="575" y="51"/>
                  </a:cubicBezTo>
                  <a:close/>
                  <a:moveTo>
                    <a:pt x="577" y="40"/>
                  </a:moveTo>
                  <a:cubicBezTo>
                    <a:pt x="586" y="38"/>
                    <a:pt x="577" y="35"/>
                    <a:pt x="583" y="31"/>
                  </a:cubicBezTo>
                  <a:cubicBezTo>
                    <a:pt x="584" y="31"/>
                    <a:pt x="585" y="32"/>
                    <a:pt x="586" y="33"/>
                  </a:cubicBezTo>
                  <a:cubicBezTo>
                    <a:pt x="585" y="37"/>
                    <a:pt x="585" y="49"/>
                    <a:pt x="577" y="40"/>
                  </a:cubicBezTo>
                  <a:close/>
                  <a:moveTo>
                    <a:pt x="585" y="25"/>
                  </a:moveTo>
                  <a:cubicBezTo>
                    <a:pt x="590" y="29"/>
                    <a:pt x="583" y="33"/>
                    <a:pt x="581" y="28"/>
                  </a:cubicBezTo>
                  <a:cubicBezTo>
                    <a:pt x="582" y="25"/>
                    <a:pt x="582" y="27"/>
                    <a:pt x="585" y="25"/>
                  </a:cubicBezTo>
                  <a:close/>
                  <a:moveTo>
                    <a:pt x="577" y="33"/>
                  </a:moveTo>
                  <a:cubicBezTo>
                    <a:pt x="578" y="38"/>
                    <a:pt x="573" y="40"/>
                    <a:pt x="569" y="39"/>
                  </a:cubicBezTo>
                  <a:cubicBezTo>
                    <a:pt x="571" y="35"/>
                    <a:pt x="570" y="34"/>
                    <a:pt x="574" y="29"/>
                  </a:cubicBezTo>
                  <a:cubicBezTo>
                    <a:pt x="574" y="29"/>
                    <a:pt x="574" y="35"/>
                    <a:pt x="577" y="33"/>
                  </a:cubicBezTo>
                  <a:close/>
                  <a:moveTo>
                    <a:pt x="566" y="30"/>
                  </a:moveTo>
                  <a:cubicBezTo>
                    <a:pt x="565" y="32"/>
                    <a:pt x="567" y="35"/>
                    <a:pt x="567" y="38"/>
                  </a:cubicBezTo>
                  <a:cubicBezTo>
                    <a:pt x="564" y="41"/>
                    <a:pt x="563" y="37"/>
                    <a:pt x="560" y="39"/>
                  </a:cubicBezTo>
                  <a:cubicBezTo>
                    <a:pt x="560" y="37"/>
                    <a:pt x="560" y="36"/>
                    <a:pt x="562" y="34"/>
                  </a:cubicBezTo>
                  <a:cubicBezTo>
                    <a:pt x="560" y="34"/>
                    <a:pt x="559" y="33"/>
                    <a:pt x="557" y="31"/>
                  </a:cubicBezTo>
                  <a:cubicBezTo>
                    <a:pt x="552" y="33"/>
                    <a:pt x="556" y="36"/>
                    <a:pt x="552" y="38"/>
                  </a:cubicBezTo>
                  <a:cubicBezTo>
                    <a:pt x="547" y="23"/>
                    <a:pt x="559" y="31"/>
                    <a:pt x="566" y="30"/>
                  </a:cubicBezTo>
                  <a:close/>
                  <a:moveTo>
                    <a:pt x="544" y="23"/>
                  </a:moveTo>
                  <a:cubicBezTo>
                    <a:pt x="549" y="21"/>
                    <a:pt x="542" y="27"/>
                    <a:pt x="540" y="28"/>
                  </a:cubicBezTo>
                  <a:cubicBezTo>
                    <a:pt x="542" y="32"/>
                    <a:pt x="545" y="26"/>
                    <a:pt x="546" y="30"/>
                  </a:cubicBezTo>
                  <a:cubicBezTo>
                    <a:pt x="540" y="33"/>
                    <a:pt x="549" y="37"/>
                    <a:pt x="544" y="39"/>
                  </a:cubicBezTo>
                  <a:cubicBezTo>
                    <a:pt x="541" y="32"/>
                    <a:pt x="537" y="28"/>
                    <a:pt x="536" y="24"/>
                  </a:cubicBezTo>
                  <a:cubicBezTo>
                    <a:pt x="539" y="20"/>
                    <a:pt x="541" y="29"/>
                    <a:pt x="544" y="23"/>
                  </a:cubicBezTo>
                  <a:close/>
                  <a:moveTo>
                    <a:pt x="530" y="28"/>
                  </a:moveTo>
                  <a:cubicBezTo>
                    <a:pt x="528" y="31"/>
                    <a:pt x="534" y="35"/>
                    <a:pt x="529" y="38"/>
                  </a:cubicBezTo>
                  <a:cubicBezTo>
                    <a:pt x="531" y="39"/>
                    <a:pt x="532" y="37"/>
                    <a:pt x="534" y="40"/>
                  </a:cubicBezTo>
                  <a:cubicBezTo>
                    <a:pt x="536" y="39"/>
                    <a:pt x="535" y="37"/>
                    <a:pt x="534" y="36"/>
                  </a:cubicBezTo>
                  <a:cubicBezTo>
                    <a:pt x="539" y="36"/>
                    <a:pt x="537" y="41"/>
                    <a:pt x="545" y="42"/>
                  </a:cubicBezTo>
                  <a:cubicBezTo>
                    <a:pt x="541" y="45"/>
                    <a:pt x="540" y="48"/>
                    <a:pt x="543" y="51"/>
                  </a:cubicBezTo>
                  <a:cubicBezTo>
                    <a:pt x="540" y="52"/>
                    <a:pt x="537" y="54"/>
                    <a:pt x="535" y="51"/>
                  </a:cubicBezTo>
                  <a:cubicBezTo>
                    <a:pt x="539" y="49"/>
                    <a:pt x="537" y="44"/>
                    <a:pt x="541" y="45"/>
                  </a:cubicBezTo>
                  <a:cubicBezTo>
                    <a:pt x="536" y="38"/>
                    <a:pt x="529" y="48"/>
                    <a:pt x="524" y="39"/>
                  </a:cubicBezTo>
                  <a:cubicBezTo>
                    <a:pt x="529" y="35"/>
                    <a:pt x="523" y="29"/>
                    <a:pt x="530" y="28"/>
                  </a:cubicBezTo>
                  <a:close/>
                  <a:moveTo>
                    <a:pt x="519" y="33"/>
                  </a:moveTo>
                  <a:cubicBezTo>
                    <a:pt x="520" y="40"/>
                    <a:pt x="513" y="40"/>
                    <a:pt x="511" y="47"/>
                  </a:cubicBezTo>
                  <a:cubicBezTo>
                    <a:pt x="506" y="44"/>
                    <a:pt x="512" y="41"/>
                    <a:pt x="511" y="38"/>
                  </a:cubicBezTo>
                  <a:cubicBezTo>
                    <a:pt x="517" y="39"/>
                    <a:pt x="515" y="34"/>
                    <a:pt x="519" y="33"/>
                  </a:cubicBezTo>
                  <a:close/>
                  <a:moveTo>
                    <a:pt x="505" y="42"/>
                  </a:moveTo>
                  <a:cubicBezTo>
                    <a:pt x="502" y="48"/>
                    <a:pt x="506" y="48"/>
                    <a:pt x="502" y="52"/>
                  </a:cubicBezTo>
                  <a:cubicBezTo>
                    <a:pt x="501" y="49"/>
                    <a:pt x="504" y="44"/>
                    <a:pt x="499" y="46"/>
                  </a:cubicBezTo>
                  <a:cubicBezTo>
                    <a:pt x="494" y="44"/>
                    <a:pt x="503" y="46"/>
                    <a:pt x="505" y="42"/>
                  </a:cubicBezTo>
                  <a:close/>
                  <a:moveTo>
                    <a:pt x="492" y="54"/>
                  </a:moveTo>
                  <a:cubicBezTo>
                    <a:pt x="496" y="50"/>
                    <a:pt x="495" y="51"/>
                    <a:pt x="500" y="48"/>
                  </a:cubicBezTo>
                  <a:cubicBezTo>
                    <a:pt x="502" y="52"/>
                    <a:pt x="495" y="55"/>
                    <a:pt x="494" y="58"/>
                  </a:cubicBezTo>
                  <a:cubicBezTo>
                    <a:pt x="493" y="56"/>
                    <a:pt x="491" y="55"/>
                    <a:pt x="489" y="57"/>
                  </a:cubicBezTo>
                  <a:cubicBezTo>
                    <a:pt x="487" y="49"/>
                    <a:pt x="484" y="54"/>
                    <a:pt x="481" y="54"/>
                  </a:cubicBezTo>
                  <a:cubicBezTo>
                    <a:pt x="477" y="49"/>
                    <a:pt x="485" y="52"/>
                    <a:pt x="487" y="47"/>
                  </a:cubicBezTo>
                  <a:cubicBezTo>
                    <a:pt x="488" y="53"/>
                    <a:pt x="492" y="49"/>
                    <a:pt x="492" y="54"/>
                  </a:cubicBezTo>
                  <a:close/>
                  <a:moveTo>
                    <a:pt x="507" y="32"/>
                  </a:moveTo>
                  <a:cubicBezTo>
                    <a:pt x="508" y="34"/>
                    <a:pt x="505" y="34"/>
                    <a:pt x="504" y="32"/>
                  </a:cubicBezTo>
                  <a:cubicBezTo>
                    <a:pt x="504" y="35"/>
                    <a:pt x="505" y="37"/>
                    <a:pt x="501" y="37"/>
                  </a:cubicBezTo>
                  <a:cubicBezTo>
                    <a:pt x="501" y="35"/>
                    <a:pt x="502" y="34"/>
                    <a:pt x="500" y="32"/>
                  </a:cubicBezTo>
                  <a:cubicBezTo>
                    <a:pt x="503" y="28"/>
                    <a:pt x="505" y="34"/>
                    <a:pt x="507" y="32"/>
                  </a:cubicBezTo>
                  <a:close/>
                  <a:moveTo>
                    <a:pt x="485" y="29"/>
                  </a:moveTo>
                  <a:cubicBezTo>
                    <a:pt x="489" y="32"/>
                    <a:pt x="483" y="33"/>
                    <a:pt x="484" y="36"/>
                  </a:cubicBezTo>
                  <a:cubicBezTo>
                    <a:pt x="485" y="36"/>
                    <a:pt x="488" y="37"/>
                    <a:pt x="486" y="39"/>
                  </a:cubicBezTo>
                  <a:cubicBezTo>
                    <a:pt x="491" y="40"/>
                    <a:pt x="494" y="34"/>
                    <a:pt x="500" y="39"/>
                  </a:cubicBezTo>
                  <a:cubicBezTo>
                    <a:pt x="496" y="39"/>
                    <a:pt x="489" y="42"/>
                    <a:pt x="486" y="46"/>
                  </a:cubicBezTo>
                  <a:cubicBezTo>
                    <a:pt x="482" y="42"/>
                    <a:pt x="483" y="34"/>
                    <a:pt x="476" y="36"/>
                  </a:cubicBezTo>
                  <a:cubicBezTo>
                    <a:pt x="477" y="32"/>
                    <a:pt x="483" y="35"/>
                    <a:pt x="485" y="29"/>
                  </a:cubicBezTo>
                  <a:close/>
                  <a:moveTo>
                    <a:pt x="474" y="33"/>
                  </a:moveTo>
                  <a:cubicBezTo>
                    <a:pt x="471" y="36"/>
                    <a:pt x="468" y="36"/>
                    <a:pt x="474" y="42"/>
                  </a:cubicBezTo>
                  <a:cubicBezTo>
                    <a:pt x="472" y="46"/>
                    <a:pt x="469" y="46"/>
                    <a:pt x="465" y="43"/>
                  </a:cubicBezTo>
                  <a:cubicBezTo>
                    <a:pt x="468" y="41"/>
                    <a:pt x="467" y="40"/>
                    <a:pt x="466" y="41"/>
                  </a:cubicBezTo>
                  <a:cubicBezTo>
                    <a:pt x="467" y="37"/>
                    <a:pt x="470" y="33"/>
                    <a:pt x="469" y="29"/>
                  </a:cubicBezTo>
                  <a:cubicBezTo>
                    <a:pt x="472" y="26"/>
                    <a:pt x="470" y="35"/>
                    <a:pt x="474" y="33"/>
                  </a:cubicBezTo>
                  <a:close/>
                  <a:moveTo>
                    <a:pt x="457" y="39"/>
                  </a:moveTo>
                  <a:cubicBezTo>
                    <a:pt x="461" y="47"/>
                    <a:pt x="449" y="43"/>
                    <a:pt x="445" y="44"/>
                  </a:cubicBezTo>
                  <a:cubicBezTo>
                    <a:pt x="445" y="37"/>
                    <a:pt x="442" y="48"/>
                    <a:pt x="438" y="42"/>
                  </a:cubicBezTo>
                  <a:cubicBezTo>
                    <a:pt x="446" y="36"/>
                    <a:pt x="450" y="47"/>
                    <a:pt x="457" y="39"/>
                  </a:cubicBezTo>
                  <a:close/>
                  <a:moveTo>
                    <a:pt x="393" y="75"/>
                  </a:moveTo>
                  <a:cubicBezTo>
                    <a:pt x="392" y="74"/>
                    <a:pt x="391" y="73"/>
                    <a:pt x="390" y="71"/>
                  </a:cubicBezTo>
                  <a:cubicBezTo>
                    <a:pt x="390" y="76"/>
                    <a:pt x="386" y="78"/>
                    <a:pt x="382" y="79"/>
                  </a:cubicBezTo>
                  <a:cubicBezTo>
                    <a:pt x="380" y="72"/>
                    <a:pt x="392" y="73"/>
                    <a:pt x="391" y="68"/>
                  </a:cubicBezTo>
                  <a:cubicBezTo>
                    <a:pt x="395" y="67"/>
                    <a:pt x="399" y="73"/>
                    <a:pt x="393" y="75"/>
                  </a:cubicBezTo>
                  <a:close/>
                  <a:moveTo>
                    <a:pt x="421" y="50"/>
                  </a:moveTo>
                  <a:cubicBezTo>
                    <a:pt x="417" y="56"/>
                    <a:pt x="415" y="48"/>
                    <a:pt x="411" y="52"/>
                  </a:cubicBezTo>
                  <a:cubicBezTo>
                    <a:pt x="410" y="50"/>
                    <a:pt x="412" y="48"/>
                    <a:pt x="415" y="46"/>
                  </a:cubicBezTo>
                  <a:cubicBezTo>
                    <a:pt x="419" y="47"/>
                    <a:pt x="417" y="48"/>
                    <a:pt x="421" y="50"/>
                  </a:cubicBezTo>
                  <a:close/>
                  <a:moveTo>
                    <a:pt x="441" y="30"/>
                  </a:moveTo>
                  <a:cubicBezTo>
                    <a:pt x="443" y="34"/>
                    <a:pt x="435" y="35"/>
                    <a:pt x="434" y="37"/>
                  </a:cubicBezTo>
                  <a:cubicBezTo>
                    <a:pt x="432" y="34"/>
                    <a:pt x="432" y="31"/>
                    <a:pt x="435" y="29"/>
                  </a:cubicBezTo>
                  <a:cubicBezTo>
                    <a:pt x="433" y="35"/>
                    <a:pt x="438" y="34"/>
                    <a:pt x="441" y="30"/>
                  </a:cubicBezTo>
                  <a:close/>
                  <a:moveTo>
                    <a:pt x="375" y="79"/>
                  </a:moveTo>
                  <a:cubicBezTo>
                    <a:pt x="375" y="82"/>
                    <a:pt x="364" y="82"/>
                    <a:pt x="365" y="78"/>
                  </a:cubicBezTo>
                  <a:cubicBezTo>
                    <a:pt x="367" y="79"/>
                    <a:pt x="370" y="79"/>
                    <a:pt x="373" y="75"/>
                  </a:cubicBezTo>
                  <a:cubicBezTo>
                    <a:pt x="375" y="76"/>
                    <a:pt x="371" y="81"/>
                    <a:pt x="375" y="79"/>
                  </a:cubicBezTo>
                  <a:close/>
                  <a:moveTo>
                    <a:pt x="389" y="59"/>
                  </a:moveTo>
                  <a:cubicBezTo>
                    <a:pt x="388" y="57"/>
                    <a:pt x="397" y="55"/>
                    <a:pt x="391" y="54"/>
                  </a:cubicBezTo>
                  <a:cubicBezTo>
                    <a:pt x="390" y="49"/>
                    <a:pt x="396" y="55"/>
                    <a:pt x="398" y="54"/>
                  </a:cubicBezTo>
                  <a:cubicBezTo>
                    <a:pt x="400" y="50"/>
                    <a:pt x="404" y="44"/>
                    <a:pt x="408" y="48"/>
                  </a:cubicBezTo>
                  <a:cubicBezTo>
                    <a:pt x="402" y="58"/>
                    <a:pt x="397" y="53"/>
                    <a:pt x="389" y="59"/>
                  </a:cubicBezTo>
                  <a:close/>
                  <a:moveTo>
                    <a:pt x="417" y="37"/>
                  </a:moveTo>
                  <a:cubicBezTo>
                    <a:pt x="418" y="40"/>
                    <a:pt x="411" y="43"/>
                    <a:pt x="409" y="38"/>
                  </a:cubicBezTo>
                  <a:cubicBezTo>
                    <a:pt x="412" y="35"/>
                    <a:pt x="415" y="39"/>
                    <a:pt x="417" y="37"/>
                  </a:cubicBezTo>
                  <a:close/>
                  <a:moveTo>
                    <a:pt x="358" y="76"/>
                  </a:moveTo>
                  <a:cubicBezTo>
                    <a:pt x="358" y="77"/>
                    <a:pt x="359" y="77"/>
                    <a:pt x="360" y="76"/>
                  </a:cubicBezTo>
                  <a:cubicBezTo>
                    <a:pt x="361" y="78"/>
                    <a:pt x="359" y="78"/>
                    <a:pt x="359" y="77"/>
                  </a:cubicBezTo>
                  <a:cubicBezTo>
                    <a:pt x="356" y="79"/>
                    <a:pt x="361" y="80"/>
                    <a:pt x="362" y="80"/>
                  </a:cubicBezTo>
                  <a:cubicBezTo>
                    <a:pt x="363" y="81"/>
                    <a:pt x="361" y="83"/>
                    <a:pt x="360" y="82"/>
                  </a:cubicBezTo>
                  <a:cubicBezTo>
                    <a:pt x="359" y="82"/>
                    <a:pt x="359" y="83"/>
                    <a:pt x="360" y="84"/>
                  </a:cubicBezTo>
                  <a:cubicBezTo>
                    <a:pt x="359" y="84"/>
                    <a:pt x="358" y="83"/>
                    <a:pt x="359" y="82"/>
                  </a:cubicBezTo>
                  <a:cubicBezTo>
                    <a:pt x="357" y="80"/>
                    <a:pt x="355" y="83"/>
                    <a:pt x="353" y="80"/>
                  </a:cubicBezTo>
                  <a:cubicBezTo>
                    <a:pt x="356" y="80"/>
                    <a:pt x="357" y="78"/>
                    <a:pt x="357" y="75"/>
                  </a:cubicBezTo>
                  <a:cubicBezTo>
                    <a:pt x="358" y="74"/>
                    <a:pt x="358" y="76"/>
                    <a:pt x="358" y="76"/>
                  </a:cubicBezTo>
                  <a:close/>
                  <a:moveTo>
                    <a:pt x="360" y="62"/>
                  </a:moveTo>
                  <a:cubicBezTo>
                    <a:pt x="360" y="60"/>
                    <a:pt x="361" y="60"/>
                    <a:pt x="364" y="57"/>
                  </a:cubicBezTo>
                  <a:cubicBezTo>
                    <a:pt x="365" y="58"/>
                    <a:pt x="364" y="59"/>
                    <a:pt x="363" y="60"/>
                  </a:cubicBezTo>
                  <a:cubicBezTo>
                    <a:pt x="368" y="59"/>
                    <a:pt x="367" y="66"/>
                    <a:pt x="373" y="63"/>
                  </a:cubicBezTo>
                  <a:cubicBezTo>
                    <a:pt x="369" y="71"/>
                    <a:pt x="366" y="57"/>
                    <a:pt x="360" y="62"/>
                  </a:cubicBezTo>
                  <a:close/>
                  <a:moveTo>
                    <a:pt x="411" y="24"/>
                  </a:moveTo>
                  <a:cubicBezTo>
                    <a:pt x="414" y="24"/>
                    <a:pt x="417" y="24"/>
                    <a:pt x="420" y="24"/>
                  </a:cubicBezTo>
                  <a:cubicBezTo>
                    <a:pt x="420" y="33"/>
                    <a:pt x="415" y="24"/>
                    <a:pt x="411" y="26"/>
                  </a:cubicBezTo>
                  <a:cubicBezTo>
                    <a:pt x="411" y="24"/>
                    <a:pt x="409" y="22"/>
                    <a:pt x="410" y="21"/>
                  </a:cubicBezTo>
                  <a:cubicBezTo>
                    <a:pt x="409" y="16"/>
                    <a:pt x="413" y="23"/>
                    <a:pt x="411" y="24"/>
                  </a:cubicBezTo>
                  <a:close/>
                  <a:moveTo>
                    <a:pt x="345" y="72"/>
                  </a:moveTo>
                  <a:cubicBezTo>
                    <a:pt x="348" y="76"/>
                    <a:pt x="353" y="68"/>
                    <a:pt x="356" y="72"/>
                  </a:cubicBezTo>
                  <a:cubicBezTo>
                    <a:pt x="347" y="73"/>
                    <a:pt x="349" y="82"/>
                    <a:pt x="342" y="79"/>
                  </a:cubicBezTo>
                  <a:cubicBezTo>
                    <a:pt x="343" y="77"/>
                    <a:pt x="344" y="77"/>
                    <a:pt x="345" y="79"/>
                  </a:cubicBezTo>
                  <a:cubicBezTo>
                    <a:pt x="344" y="69"/>
                    <a:pt x="333" y="76"/>
                    <a:pt x="328" y="73"/>
                  </a:cubicBezTo>
                  <a:cubicBezTo>
                    <a:pt x="337" y="69"/>
                    <a:pt x="343" y="70"/>
                    <a:pt x="347" y="67"/>
                  </a:cubicBezTo>
                  <a:cubicBezTo>
                    <a:pt x="347" y="68"/>
                    <a:pt x="346" y="70"/>
                    <a:pt x="345" y="72"/>
                  </a:cubicBezTo>
                  <a:close/>
                  <a:moveTo>
                    <a:pt x="359" y="55"/>
                  </a:moveTo>
                  <a:cubicBezTo>
                    <a:pt x="358" y="52"/>
                    <a:pt x="355" y="49"/>
                    <a:pt x="361" y="48"/>
                  </a:cubicBezTo>
                  <a:cubicBezTo>
                    <a:pt x="364" y="51"/>
                    <a:pt x="363" y="53"/>
                    <a:pt x="359" y="55"/>
                  </a:cubicBezTo>
                  <a:close/>
                  <a:moveTo>
                    <a:pt x="383" y="32"/>
                  </a:moveTo>
                  <a:cubicBezTo>
                    <a:pt x="384" y="37"/>
                    <a:pt x="378" y="37"/>
                    <a:pt x="376" y="35"/>
                  </a:cubicBezTo>
                  <a:cubicBezTo>
                    <a:pt x="377" y="38"/>
                    <a:pt x="371" y="40"/>
                    <a:pt x="374" y="44"/>
                  </a:cubicBezTo>
                  <a:cubicBezTo>
                    <a:pt x="372" y="44"/>
                    <a:pt x="371" y="42"/>
                    <a:pt x="369" y="44"/>
                  </a:cubicBezTo>
                  <a:cubicBezTo>
                    <a:pt x="371" y="38"/>
                    <a:pt x="376" y="32"/>
                    <a:pt x="383" y="32"/>
                  </a:cubicBezTo>
                  <a:close/>
                  <a:moveTo>
                    <a:pt x="237" y="77"/>
                  </a:moveTo>
                  <a:cubicBezTo>
                    <a:pt x="235" y="74"/>
                    <a:pt x="241" y="76"/>
                    <a:pt x="242" y="74"/>
                  </a:cubicBezTo>
                  <a:cubicBezTo>
                    <a:pt x="244" y="77"/>
                    <a:pt x="246" y="79"/>
                    <a:pt x="242" y="81"/>
                  </a:cubicBezTo>
                  <a:cubicBezTo>
                    <a:pt x="241" y="80"/>
                    <a:pt x="239" y="75"/>
                    <a:pt x="237" y="77"/>
                  </a:cubicBezTo>
                  <a:close/>
                  <a:moveTo>
                    <a:pt x="260" y="64"/>
                  </a:moveTo>
                  <a:cubicBezTo>
                    <a:pt x="263" y="62"/>
                    <a:pt x="265" y="60"/>
                    <a:pt x="264" y="58"/>
                  </a:cubicBezTo>
                  <a:cubicBezTo>
                    <a:pt x="269" y="59"/>
                    <a:pt x="262" y="67"/>
                    <a:pt x="261" y="70"/>
                  </a:cubicBezTo>
                  <a:cubicBezTo>
                    <a:pt x="260" y="69"/>
                    <a:pt x="259" y="68"/>
                    <a:pt x="258" y="67"/>
                  </a:cubicBezTo>
                  <a:cubicBezTo>
                    <a:pt x="260" y="66"/>
                    <a:pt x="260" y="68"/>
                    <a:pt x="261" y="68"/>
                  </a:cubicBezTo>
                  <a:cubicBezTo>
                    <a:pt x="263" y="67"/>
                    <a:pt x="261" y="66"/>
                    <a:pt x="260" y="64"/>
                  </a:cubicBezTo>
                  <a:close/>
                  <a:moveTo>
                    <a:pt x="248" y="82"/>
                  </a:moveTo>
                  <a:cubicBezTo>
                    <a:pt x="246" y="79"/>
                    <a:pt x="249" y="77"/>
                    <a:pt x="251" y="74"/>
                  </a:cubicBezTo>
                  <a:cubicBezTo>
                    <a:pt x="254" y="79"/>
                    <a:pt x="253" y="81"/>
                    <a:pt x="248" y="82"/>
                  </a:cubicBezTo>
                  <a:close/>
                  <a:moveTo>
                    <a:pt x="272" y="64"/>
                  </a:moveTo>
                  <a:cubicBezTo>
                    <a:pt x="267" y="59"/>
                    <a:pt x="278" y="60"/>
                    <a:pt x="275" y="58"/>
                  </a:cubicBezTo>
                  <a:cubicBezTo>
                    <a:pt x="281" y="58"/>
                    <a:pt x="276" y="64"/>
                    <a:pt x="272" y="64"/>
                  </a:cubicBezTo>
                  <a:close/>
                  <a:moveTo>
                    <a:pt x="288" y="47"/>
                  </a:moveTo>
                  <a:cubicBezTo>
                    <a:pt x="290" y="49"/>
                    <a:pt x="293" y="49"/>
                    <a:pt x="289" y="43"/>
                  </a:cubicBezTo>
                  <a:cubicBezTo>
                    <a:pt x="293" y="42"/>
                    <a:pt x="291" y="44"/>
                    <a:pt x="293" y="47"/>
                  </a:cubicBezTo>
                  <a:cubicBezTo>
                    <a:pt x="294" y="45"/>
                    <a:pt x="293" y="44"/>
                    <a:pt x="295" y="42"/>
                  </a:cubicBezTo>
                  <a:cubicBezTo>
                    <a:pt x="294" y="46"/>
                    <a:pt x="299" y="44"/>
                    <a:pt x="301" y="48"/>
                  </a:cubicBezTo>
                  <a:cubicBezTo>
                    <a:pt x="301" y="50"/>
                    <a:pt x="300" y="51"/>
                    <a:pt x="298" y="53"/>
                  </a:cubicBezTo>
                  <a:cubicBezTo>
                    <a:pt x="301" y="45"/>
                    <a:pt x="291" y="50"/>
                    <a:pt x="291" y="53"/>
                  </a:cubicBezTo>
                  <a:cubicBezTo>
                    <a:pt x="286" y="54"/>
                    <a:pt x="290" y="49"/>
                    <a:pt x="288" y="47"/>
                  </a:cubicBezTo>
                  <a:close/>
                  <a:moveTo>
                    <a:pt x="270" y="69"/>
                  </a:moveTo>
                  <a:cubicBezTo>
                    <a:pt x="271" y="70"/>
                    <a:pt x="270" y="71"/>
                    <a:pt x="269" y="71"/>
                  </a:cubicBezTo>
                  <a:cubicBezTo>
                    <a:pt x="270" y="72"/>
                    <a:pt x="272" y="72"/>
                    <a:pt x="273" y="74"/>
                  </a:cubicBezTo>
                  <a:cubicBezTo>
                    <a:pt x="273" y="72"/>
                    <a:pt x="274" y="71"/>
                    <a:pt x="276" y="73"/>
                  </a:cubicBezTo>
                  <a:cubicBezTo>
                    <a:pt x="271" y="76"/>
                    <a:pt x="270" y="79"/>
                    <a:pt x="267" y="82"/>
                  </a:cubicBezTo>
                  <a:cubicBezTo>
                    <a:pt x="266" y="77"/>
                    <a:pt x="267" y="73"/>
                    <a:pt x="270" y="69"/>
                  </a:cubicBezTo>
                  <a:close/>
                  <a:moveTo>
                    <a:pt x="303" y="47"/>
                  </a:moveTo>
                  <a:cubicBezTo>
                    <a:pt x="304" y="45"/>
                    <a:pt x="306" y="45"/>
                    <a:pt x="308" y="47"/>
                  </a:cubicBezTo>
                  <a:cubicBezTo>
                    <a:pt x="307" y="48"/>
                    <a:pt x="306" y="47"/>
                    <a:pt x="306" y="46"/>
                  </a:cubicBezTo>
                  <a:cubicBezTo>
                    <a:pt x="305" y="48"/>
                    <a:pt x="311" y="52"/>
                    <a:pt x="306" y="56"/>
                  </a:cubicBezTo>
                  <a:cubicBezTo>
                    <a:pt x="302" y="52"/>
                    <a:pt x="307" y="50"/>
                    <a:pt x="303" y="47"/>
                  </a:cubicBezTo>
                  <a:close/>
                  <a:moveTo>
                    <a:pt x="329" y="32"/>
                  </a:moveTo>
                  <a:cubicBezTo>
                    <a:pt x="331" y="34"/>
                    <a:pt x="329" y="35"/>
                    <a:pt x="328" y="36"/>
                  </a:cubicBezTo>
                  <a:cubicBezTo>
                    <a:pt x="330" y="40"/>
                    <a:pt x="332" y="38"/>
                    <a:pt x="334" y="41"/>
                  </a:cubicBezTo>
                  <a:cubicBezTo>
                    <a:pt x="329" y="42"/>
                    <a:pt x="323" y="36"/>
                    <a:pt x="329" y="32"/>
                  </a:cubicBezTo>
                  <a:close/>
                  <a:moveTo>
                    <a:pt x="326" y="47"/>
                  </a:moveTo>
                  <a:cubicBezTo>
                    <a:pt x="316" y="49"/>
                    <a:pt x="319" y="57"/>
                    <a:pt x="314" y="62"/>
                  </a:cubicBezTo>
                  <a:cubicBezTo>
                    <a:pt x="312" y="62"/>
                    <a:pt x="312" y="61"/>
                    <a:pt x="313" y="61"/>
                  </a:cubicBezTo>
                  <a:cubicBezTo>
                    <a:pt x="312" y="60"/>
                    <a:pt x="311" y="61"/>
                    <a:pt x="310" y="61"/>
                  </a:cubicBezTo>
                  <a:cubicBezTo>
                    <a:pt x="308" y="57"/>
                    <a:pt x="315" y="55"/>
                    <a:pt x="317" y="54"/>
                  </a:cubicBezTo>
                  <a:cubicBezTo>
                    <a:pt x="315" y="53"/>
                    <a:pt x="314" y="53"/>
                    <a:pt x="312" y="54"/>
                  </a:cubicBezTo>
                  <a:cubicBezTo>
                    <a:pt x="316" y="51"/>
                    <a:pt x="319" y="39"/>
                    <a:pt x="326" y="47"/>
                  </a:cubicBezTo>
                  <a:close/>
                  <a:moveTo>
                    <a:pt x="296" y="76"/>
                  </a:moveTo>
                  <a:cubicBezTo>
                    <a:pt x="295" y="74"/>
                    <a:pt x="297" y="75"/>
                    <a:pt x="298" y="74"/>
                  </a:cubicBezTo>
                  <a:cubicBezTo>
                    <a:pt x="294" y="73"/>
                    <a:pt x="294" y="74"/>
                    <a:pt x="293" y="69"/>
                  </a:cubicBezTo>
                  <a:cubicBezTo>
                    <a:pt x="294" y="68"/>
                    <a:pt x="295" y="70"/>
                    <a:pt x="296" y="71"/>
                  </a:cubicBezTo>
                  <a:cubicBezTo>
                    <a:pt x="297" y="70"/>
                    <a:pt x="296" y="69"/>
                    <a:pt x="296" y="69"/>
                  </a:cubicBezTo>
                  <a:cubicBezTo>
                    <a:pt x="297" y="68"/>
                    <a:pt x="299" y="70"/>
                    <a:pt x="298" y="71"/>
                  </a:cubicBezTo>
                  <a:cubicBezTo>
                    <a:pt x="298" y="72"/>
                    <a:pt x="299" y="73"/>
                    <a:pt x="300" y="72"/>
                  </a:cubicBezTo>
                  <a:cubicBezTo>
                    <a:pt x="302" y="75"/>
                    <a:pt x="297" y="76"/>
                    <a:pt x="296" y="76"/>
                  </a:cubicBezTo>
                  <a:close/>
                  <a:moveTo>
                    <a:pt x="334" y="66"/>
                  </a:moveTo>
                  <a:cubicBezTo>
                    <a:pt x="330" y="68"/>
                    <a:pt x="327" y="68"/>
                    <a:pt x="324" y="65"/>
                  </a:cubicBezTo>
                  <a:cubicBezTo>
                    <a:pt x="327" y="63"/>
                    <a:pt x="333" y="65"/>
                    <a:pt x="330" y="59"/>
                  </a:cubicBezTo>
                  <a:cubicBezTo>
                    <a:pt x="332" y="56"/>
                    <a:pt x="333" y="62"/>
                    <a:pt x="335" y="63"/>
                  </a:cubicBezTo>
                  <a:cubicBezTo>
                    <a:pt x="334" y="64"/>
                    <a:pt x="333" y="65"/>
                    <a:pt x="334" y="66"/>
                  </a:cubicBezTo>
                  <a:close/>
                  <a:moveTo>
                    <a:pt x="347" y="54"/>
                  </a:moveTo>
                  <a:cubicBezTo>
                    <a:pt x="345" y="50"/>
                    <a:pt x="346" y="47"/>
                    <a:pt x="345" y="44"/>
                  </a:cubicBezTo>
                  <a:cubicBezTo>
                    <a:pt x="351" y="43"/>
                    <a:pt x="351" y="50"/>
                    <a:pt x="347" y="54"/>
                  </a:cubicBezTo>
                  <a:close/>
                  <a:moveTo>
                    <a:pt x="356" y="34"/>
                  </a:moveTo>
                  <a:cubicBezTo>
                    <a:pt x="359" y="38"/>
                    <a:pt x="355" y="40"/>
                    <a:pt x="356" y="43"/>
                  </a:cubicBezTo>
                  <a:cubicBezTo>
                    <a:pt x="354" y="44"/>
                    <a:pt x="353" y="42"/>
                    <a:pt x="352" y="41"/>
                  </a:cubicBezTo>
                  <a:cubicBezTo>
                    <a:pt x="357" y="39"/>
                    <a:pt x="352" y="36"/>
                    <a:pt x="356" y="34"/>
                  </a:cubicBezTo>
                  <a:close/>
                  <a:moveTo>
                    <a:pt x="340" y="49"/>
                  </a:moveTo>
                  <a:cubicBezTo>
                    <a:pt x="338" y="52"/>
                    <a:pt x="335" y="55"/>
                    <a:pt x="339" y="59"/>
                  </a:cubicBezTo>
                  <a:cubicBezTo>
                    <a:pt x="334" y="59"/>
                    <a:pt x="334" y="51"/>
                    <a:pt x="334" y="48"/>
                  </a:cubicBezTo>
                  <a:cubicBezTo>
                    <a:pt x="330" y="47"/>
                    <a:pt x="330" y="48"/>
                    <a:pt x="327" y="51"/>
                  </a:cubicBezTo>
                  <a:cubicBezTo>
                    <a:pt x="326" y="49"/>
                    <a:pt x="331" y="47"/>
                    <a:pt x="329" y="44"/>
                  </a:cubicBezTo>
                  <a:cubicBezTo>
                    <a:pt x="331" y="44"/>
                    <a:pt x="337" y="50"/>
                    <a:pt x="336" y="44"/>
                  </a:cubicBezTo>
                  <a:cubicBezTo>
                    <a:pt x="339" y="42"/>
                    <a:pt x="336" y="47"/>
                    <a:pt x="340" y="49"/>
                  </a:cubicBezTo>
                  <a:close/>
                  <a:moveTo>
                    <a:pt x="348" y="29"/>
                  </a:moveTo>
                  <a:cubicBezTo>
                    <a:pt x="347" y="34"/>
                    <a:pt x="343" y="37"/>
                    <a:pt x="338" y="41"/>
                  </a:cubicBezTo>
                  <a:cubicBezTo>
                    <a:pt x="339" y="34"/>
                    <a:pt x="343" y="30"/>
                    <a:pt x="348" y="26"/>
                  </a:cubicBezTo>
                  <a:cubicBezTo>
                    <a:pt x="349" y="28"/>
                    <a:pt x="342" y="33"/>
                    <a:pt x="348" y="29"/>
                  </a:cubicBezTo>
                  <a:close/>
                  <a:moveTo>
                    <a:pt x="332" y="37"/>
                  </a:moveTo>
                  <a:cubicBezTo>
                    <a:pt x="331" y="30"/>
                    <a:pt x="333" y="26"/>
                    <a:pt x="336" y="23"/>
                  </a:cubicBezTo>
                  <a:cubicBezTo>
                    <a:pt x="335" y="27"/>
                    <a:pt x="338" y="31"/>
                    <a:pt x="332" y="37"/>
                  </a:cubicBezTo>
                  <a:close/>
                  <a:moveTo>
                    <a:pt x="332" y="24"/>
                  </a:moveTo>
                  <a:cubicBezTo>
                    <a:pt x="330" y="24"/>
                    <a:pt x="329" y="25"/>
                    <a:pt x="329" y="26"/>
                  </a:cubicBezTo>
                  <a:cubicBezTo>
                    <a:pt x="328" y="27"/>
                    <a:pt x="327" y="24"/>
                    <a:pt x="325" y="26"/>
                  </a:cubicBezTo>
                  <a:cubicBezTo>
                    <a:pt x="325" y="27"/>
                    <a:pt x="325" y="28"/>
                    <a:pt x="323" y="29"/>
                  </a:cubicBezTo>
                  <a:cubicBezTo>
                    <a:pt x="321" y="26"/>
                    <a:pt x="325" y="23"/>
                    <a:pt x="326" y="20"/>
                  </a:cubicBezTo>
                  <a:cubicBezTo>
                    <a:pt x="328" y="23"/>
                    <a:pt x="330" y="21"/>
                    <a:pt x="332" y="24"/>
                  </a:cubicBezTo>
                  <a:close/>
                  <a:moveTo>
                    <a:pt x="319" y="27"/>
                  </a:moveTo>
                  <a:cubicBezTo>
                    <a:pt x="317" y="29"/>
                    <a:pt x="316" y="28"/>
                    <a:pt x="317" y="27"/>
                  </a:cubicBezTo>
                  <a:cubicBezTo>
                    <a:pt x="317" y="25"/>
                    <a:pt x="310" y="31"/>
                    <a:pt x="314" y="29"/>
                  </a:cubicBezTo>
                  <a:cubicBezTo>
                    <a:pt x="316" y="32"/>
                    <a:pt x="310" y="31"/>
                    <a:pt x="309" y="28"/>
                  </a:cubicBezTo>
                  <a:cubicBezTo>
                    <a:pt x="313" y="24"/>
                    <a:pt x="316" y="23"/>
                    <a:pt x="319" y="27"/>
                  </a:cubicBezTo>
                  <a:close/>
                  <a:moveTo>
                    <a:pt x="304" y="30"/>
                  </a:moveTo>
                  <a:cubicBezTo>
                    <a:pt x="302" y="37"/>
                    <a:pt x="308" y="34"/>
                    <a:pt x="309" y="40"/>
                  </a:cubicBezTo>
                  <a:cubicBezTo>
                    <a:pt x="311" y="33"/>
                    <a:pt x="316" y="36"/>
                    <a:pt x="323" y="31"/>
                  </a:cubicBezTo>
                  <a:cubicBezTo>
                    <a:pt x="323" y="33"/>
                    <a:pt x="322" y="35"/>
                    <a:pt x="323" y="36"/>
                  </a:cubicBezTo>
                  <a:cubicBezTo>
                    <a:pt x="320" y="38"/>
                    <a:pt x="313" y="35"/>
                    <a:pt x="315" y="41"/>
                  </a:cubicBezTo>
                  <a:cubicBezTo>
                    <a:pt x="314" y="42"/>
                    <a:pt x="308" y="38"/>
                    <a:pt x="309" y="42"/>
                  </a:cubicBezTo>
                  <a:cubicBezTo>
                    <a:pt x="306" y="39"/>
                    <a:pt x="302" y="42"/>
                    <a:pt x="299" y="39"/>
                  </a:cubicBezTo>
                  <a:cubicBezTo>
                    <a:pt x="304" y="36"/>
                    <a:pt x="297" y="32"/>
                    <a:pt x="304" y="30"/>
                  </a:cubicBezTo>
                  <a:close/>
                  <a:moveTo>
                    <a:pt x="278" y="50"/>
                  </a:moveTo>
                  <a:cubicBezTo>
                    <a:pt x="276" y="50"/>
                    <a:pt x="275" y="49"/>
                    <a:pt x="273" y="47"/>
                  </a:cubicBezTo>
                  <a:cubicBezTo>
                    <a:pt x="276" y="45"/>
                    <a:pt x="277" y="46"/>
                    <a:pt x="277" y="49"/>
                  </a:cubicBezTo>
                  <a:cubicBezTo>
                    <a:pt x="277" y="42"/>
                    <a:pt x="283" y="46"/>
                    <a:pt x="284" y="44"/>
                  </a:cubicBezTo>
                  <a:cubicBezTo>
                    <a:pt x="290" y="47"/>
                    <a:pt x="282" y="46"/>
                    <a:pt x="278" y="50"/>
                  </a:cubicBezTo>
                  <a:close/>
                  <a:moveTo>
                    <a:pt x="298" y="25"/>
                  </a:moveTo>
                  <a:cubicBezTo>
                    <a:pt x="303" y="25"/>
                    <a:pt x="295" y="32"/>
                    <a:pt x="295" y="35"/>
                  </a:cubicBezTo>
                  <a:cubicBezTo>
                    <a:pt x="292" y="34"/>
                    <a:pt x="289" y="37"/>
                    <a:pt x="286" y="33"/>
                  </a:cubicBezTo>
                  <a:cubicBezTo>
                    <a:pt x="288" y="32"/>
                    <a:pt x="289" y="31"/>
                    <a:pt x="288" y="29"/>
                  </a:cubicBezTo>
                  <a:cubicBezTo>
                    <a:pt x="292" y="35"/>
                    <a:pt x="294" y="26"/>
                    <a:pt x="298" y="25"/>
                  </a:cubicBezTo>
                  <a:close/>
                  <a:moveTo>
                    <a:pt x="272" y="47"/>
                  </a:moveTo>
                  <a:cubicBezTo>
                    <a:pt x="269" y="51"/>
                    <a:pt x="267" y="48"/>
                    <a:pt x="265" y="50"/>
                  </a:cubicBezTo>
                  <a:cubicBezTo>
                    <a:pt x="262" y="45"/>
                    <a:pt x="270" y="44"/>
                    <a:pt x="272" y="47"/>
                  </a:cubicBezTo>
                  <a:close/>
                  <a:moveTo>
                    <a:pt x="230" y="75"/>
                  </a:moveTo>
                  <a:cubicBezTo>
                    <a:pt x="231" y="76"/>
                    <a:pt x="230" y="76"/>
                    <a:pt x="230" y="77"/>
                  </a:cubicBezTo>
                  <a:cubicBezTo>
                    <a:pt x="229" y="77"/>
                    <a:pt x="229" y="78"/>
                    <a:pt x="230" y="79"/>
                  </a:cubicBezTo>
                  <a:cubicBezTo>
                    <a:pt x="228" y="79"/>
                    <a:pt x="224" y="71"/>
                    <a:pt x="219" y="72"/>
                  </a:cubicBezTo>
                  <a:cubicBezTo>
                    <a:pt x="219" y="67"/>
                    <a:pt x="226" y="60"/>
                    <a:pt x="230" y="66"/>
                  </a:cubicBezTo>
                  <a:cubicBezTo>
                    <a:pt x="229" y="66"/>
                    <a:pt x="228" y="65"/>
                    <a:pt x="227" y="64"/>
                  </a:cubicBezTo>
                  <a:cubicBezTo>
                    <a:pt x="226" y="65"/>
                    <a:pt x="228" y="66"/>
                    <a:pt x="228" y="67"/>
                  </a:cubicBezTo>
                  <a:cubicBezTo>
                    <a:pt x="225" y="68"/>
                    <a:pt x="223" y="67"/>
                    <a:pt x="219" y="70"/>
                  </a:cubicBezTo>
                  <a:cubicBezTo>
                    <a:pt x="221" y="72"/>
                    <a:pt x="224" y="68"/>
                    <a:pt x="226" y="69"/>
                  </a:cubicBezTo>
                  <a:cubicBezTo>
                    <a:pt x="226" y="72"/>
                    <a:pt x="225" y="77"/>
                    <a:pt x="230" y="75"/>
                  </a:cubicBezTo>
                  <a:close/>
                  <a:moveTo>
                    <a:pt x="256" y="49"/>
                  </a:moveTo>
                  <a:cubicBezTo>
                    <a:pt x="255" y="54"/>
                    <a:pt x="254" y="47"/>
                    <a:pt x="252" y="45"/>
                  </a:cubicBezTo>
                  <a:cubicBezTo>
                    <a:pt x="255" y="42"/>
                    <a:pt x="258" y="42"/>
                    <a:pt x="261" y="45"/>
                  </a:cubicBezTo>
                  <a:cubicBezTo>
                    <a:pt x="262" y="48"/>
                    <a:pt x="259" y="45"/>
                    <a:pt x="258" y="44"/>
                  </a:cubicBezTo>
                  <a:cubicBezTo>
                    <a:pt x="256" y="46"/>
                    <a:pt x="255" y="47"/>
                    <a:pt x="256" y="49"/>
                  </a:cubicBezTo>
                  <a:close/>
                  <a:moveTo>
                    <a:pt x="280" y="28"/>
                  </a:moveTo>
                  <a:cubicBezTo>
                    <a:pt x="285" y="18"/>
                    <a:pt x="292" y="27"/>
                    <a:pt x="280" y="28"/>
                  </a:cubicBezTo>
                  <a:close/>
                  <a:moveTo>
                    <a:pt x="277" y="22"/>
                  </a:moveTo>
                  <a:cubicBezTo>
                    <a:pt x="280" y="21"/>
                    <a:pt x="278" y="29"/>
                    <a:pt x="278" y="32"/>
                  </a:cubicBezTo>
                  <a:cubicBezTo>
                    <a:pt x="274" y="34"/>
                    <a:pt x="277" y="28"/>
                    <a:pt x="276" y="27"/>
                  </a:cubicBezTo>
                  <a:cubicBezTo>
                    <a:pt x="272" y="24"/>
                    <a:pt x="273" y="30"/>
                    <a:pt x="270" y="31"/>
                  </a:cubicBezTo>
                  <a:cubicBezTo>
                    <a:pt x="266" y="24"/>
                    <a:pt x="277" y="25"/>
                    <a:pt x="277" y="22"/>
                  </a:cubicBezTo>
                  <a:close/>
                  <a:moveTo>
                    <a:pt x="266" y="32"/>
                  </a:moveTo>
                  <a:cubicBezTo>
                    <a:pt x="269" y="36"/>
                    <a:pt x="267" y="40"/>
                    <a:pt x="271" y="35"/>
                  </a:cubicBezTo>
                  <a:cubicBezTo>
                    <a:pt x="274" y="41"/>
                    <a:pt x="266" y="39"/>
                    <a:pt x="263" y="40"/>
                  </a:cubicBezTo>
                  <a:cubicBezTo>
                    <a:pt x="261" y="36"/>
                    <a:pt x="260" y="38"/>
                    <a:pt x="259" y="34"/>
                  </a:cubicBezTo>
                  <a:cubicBezTo>
                    <a:pt x="262" y="33"/>
                    <a:pt x="264" y="33"/>
                    <a:pt x="266" y="32"/>
                  </a:cubicBezTo>
                  <a:close/>
                  <a:moveTo>
                    <a:pt x="247" y="41"/>
                  </a:moveTo>
                  <a:cubicBezTo>
                    <a:pt x="249" y="44"/>
                    <a:pt x="243" y="46"/>
                    <a:pt x="244" y="49"/>
                  </a:cubicBezTo>
                  <a:cubicBezTo>
                    <a:pt x="243" y="50"/>
                    <a:pt x="242" y="48"/>
                    <a:pt x="243" y="47"/>
                  </a:cubicBezTo>
                  <a:cubicBezTo>
                    <a:pt x="242" y="46"/>
                    <a:pt x="241" y="46"/>
                    <a:pt x="241" y="47"/>
                  </a:cubicBezTo>
                  <a:cubicBezTo>
                    <a:pt x="240" y="45"/>
                    <a:pt x="241" y="45"/>
                    <a:pt x="242" y="46"/>
                  </a:cubicBezTo>
                  <a:cubicBezTo>
                    <a:pt x="246" y="44"/>
                    <a:pt x="244" y="41"/>
                    <a:pt x="247" y="41"/>
                  </a:cubicBezTo>
                  <a:close/>
                  <a:moveTo>
                    <a:pt x="191" y="73"/>
                  </a:moveTo>
                  <a:cubicBezTo>
                    <a:pt x="190" y="69"/>
                    <a:pt x="191" y="71"/>
                    <a:pt x="188" y="74"/>
                  </a:cubicBezTo>
                  <a:cubicBezTo>
                    <a:pt x="187" y="71"/>
                    <a:pt x="187" y="69"/>
                    <a:pt x="189" y="67"/>
                  </a:cubicBezTo>
                  <a:cubicBezTo>
                    <a:pt x="193" y="67"/>
                    <a:pt x="195" y="71"/>
                    <a:pt x="191" y="73"/>
                  </a:cubicBezTo>
                  <a:close/>
                  <a:moveTo>
                    <a:pt x="215" y="53"/>
                  </a:moveTo>
                  <a:cubicBezTo>
                    <a:pt x="214" y="54"/>
                    <a:pt x="213" y="53"/>
                    <a:pt x="213" y="52"/>
                  </a:cubicBezTo>
                  <a:cubicBezTo>
                    <a:pt x="212" y="51"/>
                    <a:pt x="211" y="52"/>
                    <a:pt x="211" y="52"/>
                  </a:cubicBezTo>
                  <a:cubicBezTo>
                    <a:pt x="208" y="51"/>
                    <a:pt x="218" y="49"/>
                    <a:pt x="212" y="49"/>
                  </a:cubicBezTo>
                  <a:cubicBezTo>
                    <a:pt x="212" y="45"/>
                    <a:pt x="221" y="48"/>
                    <a:pt x="222" y="41"/>
                  </a:cubicBezTo>
                  <a:cubicBezTo>
                    <a:pt x="224" y="45"/>
                    <a:pt x="227" y="40"/>
                    <a:pt x="229" y="45"/>
                  </a:cubicBezTo>
                  <a:cubicBezTo>
                    <a:pt x="224" y="46"/>
                    <a:pt x="215" y="46"/>
                    <a:pt x="215" y="53"/>
                  </a:cubicBezTo>
                  <a:close/>
                  <a:moveTo>
                    <a:pt x="259" y="29"/>
                  </a:moveTo>
                  <a:cubicBezTo>
                    <a:pt x="253" y="28"/>
                    <a:pt x="253" y="37"/>
                    <a:pt x="247" y="36"/>
                  </a:cubicBezTo>
                  <a:cubicBezTo>
                    <a:pt x="246" y="34"/>
                    <a:pt x="254" y="24"/>
                    <a:pt x="254" y="29"/>
                  </a:cubicBezTo>
                  <a:cubicBezTo>
                    <a:pt x="255" y="27"/>
                    <a:pt x="257" y="25"/>
                    <a:pt x="256" y="22"/>
                  </a:cubicBezTo>
                  <a:cubicBezTo>
                    <a:pt x="261" y="21"/>
                    <a:pt x="256" y="27"/>
                    <a:pt x="259" y="29"/>
                  </a:cubicBezTo>
                  <a:close/>
                  <a:moveTo>
                    <a:pt x="236" y="29"/>
                  </a:moveTo>
                  <a:cubicBezTo>
                    <a:pt x="239" y="33"/>
                    <a:pt x="234" y="35"/>
                    <a:pt x="237" y="39"/>
                  </a:cubicBezTo>
                  <a:cubicBezTo>
                    <a:pt x="235" y="40"/>
                    <a:pt x="235" y="38"/>
                    <a:pt x="236" y="38"/>
                  </a:cubicBezTo>
                  <a:cubicBezTo>
                    <a:pt x="234" y="35"/>
                    <a:pt x="231" y="43"/>
                    <a:pt x="230" y="37"/>
                  </a:cubicBezTo>
                  <a:cubicBezTo>
                    <a:pt x="230" y="36"/>
                    <a:pt x="231" y="37"/>
                    <a:pt x="232" y="37"/>
                  </a:cubicBezTo>
                  <a:cubicBezTo>
                    <a:pt x="237" y="35"/>
                    <a:pt x="230" y="31"/>
                    <a:pt x="236" y="29"/>
                  </a:cubicBezTo>
                  <a:close/>
                  <a:moveTo>
                    <a:pt x="203" y="54"/>
                  </a:moveTo>
                  <a:cubicBezTo>
                    <a:pt x="203" y="57"/>
                    <a:pt x="205" y="59"/>
                    <a:pt x="205" y="62"/>
                  </a:cubicBezTo>
                  <a:cubicBezTo>
                    <a:pt x="203" y="65"/>
                    <a:pt x="198" y="58"/>
                    <a:pt x="202" y="64"/>
                  </a:cubicBezTo>
                  <a:cubicBezTo>
                    <a:pt x="200" y="65"/>
                    <a:pt x="196" y="61"/>
                    <a:pt x="200" y="66"/>
                  </a:cubicBezTo>
                  <a:cubicBezTo>
                    <a:pt x="197" y="65"/>
                    <a:pt x="192" y="66"/>
                    <a:pt x="192" y="61"/>
                  </a:cubicBezTo>
                  <a:cubicBezTo>
                    <a:pt x="199" y="65"/>
                    <a:pt x="198" y="59"/>
                    <a:pt x="203" y="54"/>
                  </a:cubicBezTo>
                  <a:close/>
                  <a:moveTo>
                    <a:pt x="82" y="61"/>
                  </a:moveTo>
                  <a:cubicBezTo>
                    <a:pt x="76" y="60"/>
                    <a:pt x="82" y="52"/>
                    <a:pt x="75" y="59"/>
                  </a:cubicBezTo>
                  <a:cubicBezTo>
                    <a:pt x="74" y="55"/>
                    <a:pt x="83" y="51"/>
                    <a:pt x="89" y="47"/>
                  </a:cubicBezTo>
                  <a:cubicBezTo>
                    <a:pt x="90" y="50"/>
                    <a:pt x="90" y="52"/>
                    <a:pt x="91" y="54"/>
                  </a:cubicBezTo>
                  <a:cubicBezTo>
                    <a:pt x="85" y="55"/>
                    <a:pt x="83" y="55"/>
                    <a:pt x="82" y="61"/>
                  </a:cubicBezTo>
                  <a:close/>
                  <a:moveTo>
                    <a:pt x="106" y="38"/>
                  </a:moveTo>
                  <a:cubicBezTo>
                    <a:pt x="110" y="35"/>
                    <a:pt x="106" y="44"/>
                    <a:pt x="109" y="41"/>
                  </a:cubicBezTo>
                  <a:cubicBezTo>
                    <a:pt x="110" y="43"/>
                    <a:pt x="107" y="44"/>
                    <a:pt x="106" y="45"/>
                  </a:cubicBezTo>
                  <a:cubicBezTo>
                    <a:pt x="102" y="43"/>
                    <a:pt x="107" y="41"/>
                    <a:pt x="106" y="38"/>
                  </a:cubicBezTo>
                  <a:close/>
                  <a:moveTo>
                    <a:pt x="80" y="70"/>
                  </a:moveTo>
                  <a:cubicBezTo>
                    <a:pt x="75" y="67"/>
                    <a:pt x="86" y="62"/>
                    <a:pt x="88" y="67"/>
                  </a:cubicBezTo>
                  <a:cubicBezTo>
                    <a:pt x="85" y="70"/>
                    <a:pt x="83" y="65"/>
                    <a:pt x="80" y="70"/>
                  </a:cubicBezTo>
                  <a:close/>
                  <a:moveTo>
                    <a:pt x="151" y="43"/>
                  </a:moveTo>
                  <a:cubicBezTo>
                    <a:pt x="156" y="38"/>
                    <a:pt x="151" y="38"/>
                    <a:pt x="159" y="37"/>
                  </a:cubicBezTo>
                  <a:cubicBezTo>
                    <a:pt x="159" y="38"/>
                    <a:pt x="158" y="38"/>
                    <a:pt x="158" y="38"/>
                  </a:cubicBezTo>
                  <a:cubicBezTo>
                    <a:pt x="156" y="39"/>
                    <a:pt x="158" y="40"/>
                    <a:pt x="159" y="42"/>
                  </a:cubicBezTo>
                  <a:cubicBezTo>
                    <a:pt x="156" y="45"/>
                    <a:pt x="154" y="41"/>
                    <a:pt x="151" y="43"/>
                  </a:cubicBezTo>
                  <a:close/>
                  <a:moveTo>
                    <a:pt x="121" y="68"/>
                  </a:moveTo>
                  <a:cubicBezTo>
                    <a:pt x="123" y="69"/>
                    <a:pt x="124" y="71"/>
                    <a:pt x="125" y="72"/>
                  </a:cubicBezTo>
                  <a:cubicBezTo>
                    <a:pt x="121" y="76"/>
                    <a:pt x="116" y="70"/>
                    <a:pt x="121" y="68"/>
                  </a:cubicBezTo>
                  <a:close/>
                  <a:moveTo>
                    <a:pt x="170" y="40"/>
                  </a:moveTo>
                  <a:cubicBezTo>
                    <a:pt x="172" y="45"/>
                    <a:pt x="170" y="45"/>
                    <a:pt x="165" y="48"/>
                  </a:cubicBezTo>
                  <a:cubicBezTo>
                    <a:pt x="161" y="44"/>
                    <a:pt x="169" y="43"/>
                    <a:pt x="170" y="40"/>
                  </a:cubicBezTo>
                  <a:close/>
                  <a:moveTo>
                    <a:pt x="134" y="77"/>
                  </a:moveTo>
                  <a:cubicBezTo>
                    <a:pt x="132" y="75"/>
                    <a:pt x="133" y="74"/>
                    <a:pt x="132" y="72"/>
                  </a:cubicBezTo>
                  <a:cubicBezTo>
                    <a:pt x="134" y="72"/>
                    <a:pt x="135" y="71"/>
                    <a:pt x="137" y="70"/>
                  </a:cubicBezTo>
                  <a:cubicBezTo>
                    <a:pt x="140" y="72"/>
                    <a:pt x="139" y="73"/>
                    <a:pt x="140" y="75"/>
                  </a:cubicBezTo>
                  <a:cubicBezTo>
                    <a:pt x="138" y="77"/>
                    <a:pt x="136" y="75"/>
                    <a:pt x="134" y="77"/>
                  </a:cubicBezTo>
                  <a:close/>
                  <a:moveTo>
                    <a:pt x="142" y="71"/>
                  </a:moveTo>
                  <a:cubicBezTo>
                    <a:pt x="142" y="65"/>
                    <a:pt x="146" y="71"/>
                    <a:pt x="152" y="67"/>
                  </a:cubicBezTo>
                  <a:cubicBezTo>
                    <a:pt x="150" y="67"/>
                    <a:pt x="148" y="68"/>
                    <a:pt x="147" y="66"/>
                  </a:cubicBezTo>
                  <a:cubicBezTo>
                    <a:pt x="149" y="64"/>
                    <a:pt x="151" y="64"/>
                    <a:pt x="153" y="66"/>
                  </a:cubicBezTo>
                  <a:cubicBezTo>
                    <a:pt x="152" y="72"/>
                    <a:pt x="146" y="68"/>
                    <a:pt x="142" y="71"/>
                  </a:cubicBezTo>
                  <a:close/>
                  <a:moveTo>
                    <a:pt x="159" y="63"/>
                  </a:moveTo>
                  <a:cubicBezTo>
                    <a:pt x="158" y="61"/>
                    <a:pt x="162" y="63"/>
                    <a:pt x="161" y="60"/>
                  </a:cubicBezTo>
                  <a:cubicBezTo>
                    <a:pt x="165" y="64"/>
                    <a:pt x="161" y="69"/>
                    <a:pt x="162" y="74"/>
                  </a:cubicBezTo>
                  <a:cubicBezTo>
                    <a:pt x="159" y="71"/>
                    <a:pt x="161" y="64"/>
                    <a:pt x="159" y="63"/>
                  </a:cubicBezTo>
                  <a:close/>
                  <a:moveTo>
                    <a:pt x="195" y="37"/>
                  </a:moveTo>
                  <a:cubicBezTo>
                    <a:pt x="191" y="34"/>
                    <a:pt x="199" y="30"/>
                    <a:pt x="201" y="31"/>
                  </a:cubicBezTo>
                  <a:cubicBezTo>
                    <a:pt x="203" y="36"/>
                    <a:pt x="198" y="34"/>
                    <a:pt x="195" y="37"/>
                  </a:cubicBezTo>
                  <a:close/>
                  <a:moveTo>
                    <a:pt x="229" y="29"/>
                  </a:moveTo>
                  <a:cubicBezTo>
                    <a:pt x="227" y="31"/>
                    <a:pt x="225" y="29"/>
                    <a:pt x="223" y="31"/>
                  </a:cubicBezTo>
                  <a:cubicBezTo>
                    <a:pt x="221" y="33"/>
                    <a:pt x="228" y="28"/>
                    <a:pt x="224" y="25"/>
                  </a:cubicBezTo>
                  <a:cubicBezTo>
                    <a:pt x="226" y="24"/>
                    <a:pt x="228" y="22"/>
                    <a:pt x="230" y="21"/>
                  </a:cubicBezTo>
                  <a:cubicBezTo>
                    <a:pt x="227" y="21"/>
                    <a:pt x="227" y="19"/>
                    <a:pt x="229" y="18"/>
                  </a:cubicBezTo>
                  <a:cubicBezTo>
                    <a:pt x="233" y="22"/>
                    <a:pt x="226" y="25"/>
                    <a:pt x="229" y="29"/>
                  </a:cubicBezTo>
                  <a:close/>
                  <a:moveTo>
                    <a:pt x="182" y="51"/>
                  </a:moveTo>
                  <a:cubicBezTo>
                    <a:pt x="185" y="50"/>
                    <a:pt x="180" y="56"/>
                    <a:pt x="181" y="59"/>
                  </a:cubicBezTo>
                  <a:cubicBezTo>
                    <a:pt x="178" y="61"/>
                    <a:pt x="175" y="56"/>
                    <a:pt x="179" y="53"/>
                  </a:cubicBezTo>
                  <a:cubicBezTo>
                    <a:pt x="180" y="59"/>
                    <a:pt x="179" y="53"/>
                    <a:pt x="182" y="51"/>
                  </a:cubicBezTo>
                  <a:close/>
                  <a:moveTo>
                    <a:pt x="212" y="24"/>
                  </a:moveTo>
                  <a:cubicBezTo>
                    <a:pt x="218" y="25"/>
                    <a:pt x="209" y="27"/>
                    <a:pt x="206" y="30"/>
                  </a:cubicBezTo>
                  <a:cubicBezTo>
                    <a:pt x="206" y="29"/>
                    <a:pt x="206" y="28"/>
                    <a:pt x="205" y="26"/>
                  </a:cubicBezTo>
                  <a:cubicBezTo>
                    <a:pt x="207" y="21"/>
                    <a:pt x="213" y="30"/>
                    <a:pt x="212" y="24"/>
                  </a:cubicBezTo>
                  <a:close/>
                  <a:moveTo>
                    <a:pt x="184" y="44"/>
                  </a:moveTo>
                  <a:cubicBezTo>
                    <a:pt x="182" y="48"/>
                    <a:pt x="176" y="42"/>
                    <a:pt x="177" y="48"/>
                  </a:cubicBezTo>
                  <a:cubicBezTo>
                    <a:pt x="172" y="49"/>
                    <a:pt x="175" y="44"/>
                    <a:pt x="178" y="43"/>
                  </a:cubicBezTo>
                  <a:cubicBezTo>
                    <a:pt x="176" y="41"/>
                    <a:pt x="174" y="44"/>
                    <a:pt x="172" y="40"/>
                  </a:cubicBezTo>
                  <a:cubicBezTo>
                    <a:pt x="174" y="38"/>
                    <a:pt x="176" y="40"/>
                    <a:pt x="174" y="41"/>
                  </a:cubicBezTo>
                  <a:cubicBezTo>
                    <a:pt x="179" y="43"/>
                    <a:pt x="180" y="37"/>
                    <a:pt x="183" y="38"/>
                  </a:cubicBezTo>
                  <a:cubicBezTo>
                    <a:pt x="184" y="40"/>
                    <a:pt x="180" y="41"/>
                    <a:pt x="184" y="44"/>
                  </a:cubicBezTo>
                  <a:close/>
                  <a:moveTo>
                    <a:pt x="194" y="18"/>
                  </a:moveTo>
                  <a:cubicBezTo>
                    <a:pt x="197" y="17"/>
                    <a:pt x="199" y="17"/>
                    <a:pt x="201" y="16"/>
                  </a:cubicBezTo>
                  <a:cubicBezTo>
                    <a:pt x="205" y="24"/>
                    <a:pt x="195" y="20"/>
                    <a:pt x="194" y="29"/>
                  </a:cubicBezTo>
                  <a:cubicBezTo>
                    <a:pt x="190" y="29"/>
                    <a:pt x="190" y="27"/>
                    <a:pt x="190" y="23"/>
                  </a:cubicBezTo>
                  <a:cubicBezTo>
                    <a:pt x="189" y="26"/>
                    <a:pt x="188" y="26"/>
                    <a:pt x="187" y="24"/>
                  </a:cubicBezTo>
                  <a:cubicBezTo>
                    <a:pt x="190" y="23"/>
                    <a:pt x="194" y="22"/>
                    <a:pt x="197" y="21"/>
                  </a:cubicBezTo>
                  <a:cubicBezTo>
                    <a:pt x="198" y="19"/>
                    <a:pt x="196" y="20"/>
                    <a:pt x="194" y="18"/>
                  </a:cubicBezTo>
                  <a:close/>
                  <a:moveTo>
                    <a:pt x="185" y="31"/>
                  </a:moveTo>
                  <a:cubicBezTo>
                    <a:pt x="182" y="32"/>
                    <a:pt x="177" y="31"/>
                    <a:pt x="177" y="28"/>
                  </a:cubicBezTo>
                  <a:cubicBezTo>
                    <a:pt x="180" y="25"/>
                    <a:pt x="185" y="28"/>
                    <a:pt x="185" y="31"/>
                  </a:cubicBezTo>
                  <a:close/>
                  <a:moveTo>
                    <a:pt x="169" y="34"/>
                  </a:moveTo>
                  <a:cubicBezTo>
                    <a:pt x="164" y="30"/>
                    <a:pt x="171" y="28"/>
                    <a:pt x="169" y="25"/>
                  </a:cubicBezTo>
                  <a:cubicBezTo>
                    <a:pt x="171" y="24"/>
                    <a:pt x="171" y="32"/>
                    <a:pt x="169" y="34"/>
                  </a:cubicBezTo>
                  <a:close/>
                  <a:moveTo>
                    <a:pt x="120" y="63"/>
                  </a:moveTo>
                  <a:cubicBezTo>
                    <a:pt x="121" y="66"/>
                    <a:pt x="119" y="64"/>
                    <a:pt x="118" y="63"/>
                  </a:cubicBezTo>
                  <a:cubicBezTo>
                    <a:pt x="114" y="67"/>
                    <a:pt x="114" y="78"/>
                    <a:pt x="107" y="70"/>
                  </a:cubicBezTo>
                  <a:cubicBezTo>
                    <a:pt x="113" y="68"/>
                    <a:pt x="112" y="65"/>
                    <a:pt x="114" y="61"/>
                  </a:cubicBezTo>
                  <a:cubicBezTo>
                    <a:pt x="116" y="59"/>
                    <a:pt x="118" y="64"/>
                    <a:pt x="120" y="63"/>
                  </a:cubicBezTo>
                  <a:close/>
                  <a:moveTo>
                    <a:pt x="137" y="44"/>
                  </a:moveTo>
                  <a:cubicBezTo>
                    <a:pt x="136" y="45"/>
                    <a:pt x="137" y="45"/>
                    <a:pt x="137" y="46"/>
                  </a:cubicBezTo>
                  <a:cubicBezTo>
                    <a:pt x="131" y="45"/>
                    <a:pt x="140" y="43"/>
                    <a:pt x="141" y="40"/>
                  </a:cubicBezTo>
                  <a:cubicBezTo>
                    <a:pt x="145" y="43"/>
                    <a:pt x="140" y="46"/>
                    <a:pt x="137" y="44"/>
                  </a:cubicBezTo>
                  <a:close/>
                  <a:moveTo>
                    <a:pt x="160" y="29"/>
                  </a:moveTo>
                  <a:cubicBezTo>
                    <a:pt x="157" y="30"/>
                    <a:pt x="155" y="32"/>
                    <a:pt x="153" y="34"/>
                  </a:cubicBezTo>
                  <a:cubicBezTo>
                    <a:pt x="151" y="30"/>
                    <a:pt x="156" y="27"/>
                    <a:pt x="156" y="24"/>
                  </a:cubicBezTo>
                  <a:cubicBezTo>
                    <a:pt x="160" y="25"/>
                    <a:pt x="157" y="26"/>
                    <a:pt x="160" y="29"/>
                  </a:cubicBezTo>
                  <a:close/>
                  <a:moveTo>
                    <a:pt x="118" y="54"/>
                  </a:moveTo>
                  <a:cubicBezTo>
                    <a:pt x="121" y="55"/>
                    <a:pt x="121" y="50"/>
                    <a:pt x="125" y="52"/>
                  </a:cubicBezTo>
                  <a:cubicBezTo>
                    <a:pt x="126" y="58"/>
                    <a:pt x="119" y="56"/>
                    <a:pt x="116" y="59"/>
                  </a:cubicBezTo>
                  <a:cubicBezTo>
                    <a:pt x="115" y="57"/>
                    <a:pt x="114" y="56"/>
                    <a:pt x="113" y="54"/>
                  </a:cubicBezTo>
                  <a:cubicBezTo>
                    <a:pt x="115" y="51"/>
                    <a:pt x="116" y="49"/>
                    <a:pt x="117" y="48"/>
                  </a:cubicBezTo>
                  <a:cubicBezTo>
                    <a:pt x="121" y="46"/>
                    <a:pt x="116" y="52"/>
                    <a:pt x="118" y="54"/>
                  </a:cubicBezTo>
                  <a:close/>
                  <a:moveTo>
                    <a:pt x="124" y="36"/>
                  </a:moveTo>
                  <a:cubicBezTo>
                    <a:pt x="128" y="40"/>
                    <a:pt x="124" y="43"/>
                    <a:pt x="124" y="46"/>
                  </a:cubicBezTo>
                  <a:cubicBezTo>
                    <a:pt x="123" y="46"/>
                    <a:pt x="123" y="45"/>
                    <a:pt x="123" y="44"/>
                  </a:cubicBezTo>
                  <a:cubicBezTo>
                    <a:pt x="122" y="44"/>
                    <a:pt x="120" y="44"/>
                    <a:pt x="118" y="45"/>
                  </a:cubicBezTo>
                  <a:cubicBezTo>
                    <a:pt x="117" y="42"/>
                    <a:pt x="120" y="39"/>
                    <a:pt x="124" y="36"/>
                  </a:cubicBezTo>
                  <a:close/>
                  <a:moveTo>
                    <a:pt x="108" y="51"/>
                  </a:moveTo>
                  <a:cubicBezTo>
                    <a:pt x="105" y="55"/>
                    <a:pt x="103" y="61"/>
                    <a:pt x="99" y="62"/>
                  </a:cubicBezTo>
                  <a:cubicBezTo>
                    <a:pt x="99" y="57"/>
                    <a:pt x="96" y="52"/>
                    <a:pt x="102" y="48"/>
                  </a:cubicBezTo>
                  <a:cubicBezTo>
                    <a:pt x="106" y="48"/>
                    <a:pt x="104" y="53"/>
                    <a:pt x="108" y="51"/>
                  </a:cubicBezTo>
                  <a:close/>
                  <a:moveTo>
                    <a:pt x="147" y="15"/>
                  </a:moveTo>
                  <a:cubicBezTo>
                    <a:pt x="145" y="17"/>
                    <a:pt x="144" y="16"/>
                    <a:pt x="145" y="15"/>
                  </a:cubicBezTo>
                  <a:cubicBezTo>
                    <a:pt x="143" y="14"/>
                    <a:pt x="139" y="17"/>
                    <a:pt x="137" y="18"/>
                  </a:cubicBezTo>
                  <a:cubicBezTo>
                    <a:pt x="134" y="14"/>
                    <a:pt x="144" y="9"/>
                    <a:pt x="147" y="15"/>
                  </a:cubicBezTo>
                  <a:close/>
                  <a:moveTo>
                    <a:pt x="134" y="19"/>
                  </a:moveTo>
                  <a:cubicBezTo>
                    <a:pt x="134" y="24"/>
                    <a:pt x="130" y="26"/>
                    <a:pt x="131" y="29"/>
                  </a:cubicBezTo>
                  <a:cubicBezTo>
                    <a:pt x="129" y="31"/>
                    <a:pt x="127" y="33"/>
                    <a:pt x="124" y="34"/>
                  </a:cubicBezTo>
                  <a:cubicBezTo>
                    <a:pt x="122" y="33"/>
                    <a:pt x="122" y="31"/>
                    <a:pt x="124" y="29"/>
                  </a:cubicBezTo>
                  <a:cubicBezTo>
                    <a:pt x="125" y="30"/>
                    <a:pt x="124" y="31"/>
                    <a:pt x="124" y="31"/>
                  </a:cubicBezTo>
                  <a:cubicBezTo>
                    <a:pt x="128" y="32"/>
                    <a:pt x="130" y="18"/>
                    <a:pt x="128" y="21"/>
                  </a:cubicBezTo>
                  <a:cubicBezTo>
                    <a:pt x="127" y="19"/>
                    <a:pt x="131" y="18"/>
                    <a:pt x="130" y="16"/>
                  </a:cubicBezTo>
                  <a:cubicBezTo>
                    <a:pt x="132" y="15"/>
                    <a:pt x="131" y="18"/>
                    <a:pt x="134" y="19"/>
                  </a:cubicBezTo>
                  <a:close/>
                  <a:moveTo>
                    <a:pt x="120" y="24"/>
                  </a:moveTo>
                  <a:cubicBezTo>
                    <a:pt x="123" y="27"/>
                    <a:pt x="117" y="29"/>
                    <a:pt x="119" y="32"/>
                  </a:cubicBezTo>
                  <a:cubicBezTo>
                    <a:pt x="116" y="33"/>
                    <a:pt x="115" y="25"/>
                    <a:pt x="120" y="24"/>
                  </a:cubicBezTo>
                  <a:close/>
                  <a:moveTo>
                    <a:pt x="106" y="34"/>
                  </a:moveTo>
                  <a:cubicBezTo>
                    <a:pt x="106" y="31"/>
                    <a:pt x="109" y="28"/>
                    <a:pt x="112" y="26"/>
                  </a:cubicBezTo>
                  <a:cubicBezTo>
                    <a:pt x="117" y="31"/>
                    <a:pt x="110" y="32"/>
                    <a:pt x="106" y="34"/>
                  </a:cubicBezTo>
                  <a:close/>
                  <a:moveTo>
                    <a:pt x="45" y="55"/>
                  </a:moveTo>
                  <a:cubicBezTo>
                    <a:pt x="41" y="57"/>
                    <a:pt x="37" y="57"/>
                    <a:pt x="34" y="53"/>
                  </a:cubicBezTo>
                  <a:cubicBezTo>
                    <a:pt x="33" y="56"/>
                    <a:pt x="31" y="59"/>
                    <a:pt x="34" y="62"/>
                  </a:cubicBezTo>
                  <a:cubicBezTo>
                    <a:pt x="28" y="65"/>
                    <a:pt x="29" y="66"/>
                    <a:pt x="24" y="66"/>
                  </a:cubicBezTo>
                  <a:cubicBezTo>
                    <a:pt x="27" y="60"/>
                    <a:pt x="31" y="59"/>
                    <a:pt x="27" y="51"/>
                  </a:cubicBezTo>
                  <a:cubicBezTo>
                    <a:pt x="36" y="50"/>
                    <a:pt x="32" y="41"/>
                    <a:pt x="35" y="36"/>
                  </a:cubicBezTo>
                  <a:cubicBezTo>
                    <a:pt x="36" y="40"/>
                    <a:pt x="38" y="45"/>
                    <a:pt x="34" y="49"/>
                  </a:cubicBezTo>
                  <a:cubicBezTo>
                    <a:pt x="34" y="48"/>
                    <a:pt x="33" y="48"/>
                    <a:pt x="32" y="49"/>
                  </a:cubicBezTo>
                  <a:cubicBezTo>
                    <a:pt x="33" y="49"/>
                    <a:pt x="34" y="50"/>
                    <a:pt x="34" y="51"/>
                  </a:cubicBezTo>
                  <a:cubicBezTo>
                    <a:pt x="36" y="53"/>
                    <a:pt x="38" y="49"/>
                    <a:pt x="40" y="50"/>
                  </a:cubicBezTo>
                  <a:cubicBezTo>
                    <a:pt x="41" y="48"/>
                    <a:pt x="42" y="46"/>
                    <a:pt x="40" y="44"/>
                  </a:cubicBezTo>
                  <a:cubicBezTo>
                    <a:pt x="43" y="42"/>
                    <a:pt x="46" y="40"/>
                    <a:pt x="49" y="37"/>
                  </a:cubicBezTo>
                  <a:cubicBezTo>
                    <a:pt x="55" y="44"/>
                    <a:pt x="42" y="47"/>
                    <a:pt x="45" y="55"/>
                  </a:cubicBezTo>
                  <a:close/>
                  <a:moveTo>
                    <a:pt x="64" y="49"/>
                  </a:moveTo>
                  <a:cubicBezTo>
                    <a:pt x="63" y="48"/>
                    <a:pt x="62" y="50"/>
                    <a:pt x="61" y="50"/>
                  </a:cubicBezTo>
                  <a:cubicBezTo>
                    <a:pt x="57" y="41"/>
                    <a:pt x="73" y="49"/>
                    <a:pt x="65" y="54"/>
                  </a:cubicBezTo>
                  <a:cubicBezTo>
                    <a:pt x="64" y="52"/>
                    <a:pt x="65" y="51"/>
                    <a:pt x="64" y="49"/>
                  </a:cubicBezTo>
                  <a:close/>
                  <a:moveTo>
                    <a:pt x="97" y="29"/>
                  </a:moveTo>
                  <a:cubicBezTo>
                    <a:pt x="95" y="22"/>
                    <a:pt x="106" y="27"/>
                    <a:pt x="104" y="20"/>
                  </a:cubicBezTo>
                  <a:cubicBezTo>
                    <a:pt x="108" y="23"/>
                    <a:pt x="113" y="13"/>
                    <a:pt x="116" y="19"/>
                  </a:cubicBezTo>
                  <a:cubicBezTo>
                    <a:pt x="112" y="21"/>
                    <a:pt x="113" y="20"/>
                    <a:pt x="111" y="24"/>
                  </a:cubicBezTo>
                  <a:cubicBezTo>
                    <a:pt x="110" y="18"/>
                    <a:pt x="103" y="27"/>
                    <a:pt x="100" y="32"/>
                  </a:cubicBezTo>
                  <a:cubicBezTo>
                    <a:pt x="95" y="29"/>
                    <a:pt x="93" y="31"/>
                    <a:pt x="86" y="27"/>
                  </a:cubicBezTo>
                  <a:cubicBezTo>
                    <a:pt x="90" y="25"/>
                    <a:pt x="93" y="25"/>
                    <a:pt x="97" y="29"/>
                  </a:cubicBezTo>
                  <a:close/>
                  <a:moveTo>
                    <a:pt x="80" y="44"/>
                  </a:moveTo>
                  <a:cubicBezTo>
                    <a:pt x="76" y="38"/>
                    <a:pt x="87" y="38"/>
                    <a:pt x="90" y="36"/>
                  </a:cubicBezTo>
                  <a:cubicBezTo>
                    <a:pt x="92" y="42"/>
                    <a:pt x="83" y="40"/>
                    <a:pt x="80" y="44"/>
                  </a:cubicBezTo>
                  <a:close/>
                  <a:moveTo>
                    <a:pt x="84" y="32"/>
                  </a:moveTo>
                  <a:cubicBezTo>
                    <a:pt x="81" y="32"/>
                    <a:pt x="78" y="36"/>
                    <a:pt x="76" y="35"/>
                  </a:cubicBezTo>
                  <a:cubicBezTo>
                    <a:pt x="73" y="31"/>
                    <a:pt x="80" y="26"/>
                    <a:pt x="82" y="26"/>
                  </a:cubicBezTo>
                  <a:cubicBezTo>
                    <a:pt x="82" y="28"/>
                    <a:pt x="83" y="30"/>
                    <a:pt x="84" y="32"/>
                  </a:cubicBezTo>
                  <a:close/>
                  <a:moveTo>
                    <a:pt x="91" y="13"/>
                  </a:moveTo>
                  <a:cubicBezTo>
                    <a:pt x="93" y="17"/>
                    <a:pt x="91" y="22"/>
                    <a:pt x="87" y="22"/>
                  </a:cubicBezTo>
                  <a:cubicBezTo>
                    <a:pt x="86" y="19"/>
                    <a:pt x="87" y="16"/>
                    <a:pt x="91" y="13"/>
                  </a:cubicBezTo>
                  <a:close/>
                  <a:moveTo>
                    <a:pt x="69" y="56"/>
                  </a:moveTo>
                  <a:cubicBezTo>
                    <a:pt x="71" y="50"/>
                    <a:pt x="69" y="49"/>
                    <a:pt x="68" y="44"/>
                  </a:cubicBezTo>
                  <a:cubicBezTo>
                    <a:pt x="67" y="40"/>
                    <a:pt x="60" y="44"/>
                    <a:pt x="62" y="40"/>
                  </a:cubicBezTo>
                  <a:cubicBezTo>
                    <a:pt x="68" y="33"/>
                    <a:pt x="84" y="48"/>
                    <a:pt x="69" y="56"/>
                  </a:cubicBezTo>
                  <a:close/>
                  <a:moveTo>
                    <a:pt x="72" y="32"/>
                  </a:moveTo>
                  <a:cubicBezTo>
                    <a:pt x="70" y="34"/>
                    <a:pt x="58" y="37"/>
                    <a:pt x="56" y="41"/>
                  </a:cubicBezTo>
                  <a:cubicBezTo>
                    <a:pt x="55" y="37"/>
                    <a:pt x="59" y="34"/>
                    <a:pt x="63" y="30"/>
                  </a:cubicBezTo>
                  <a:cubicBezTo>
                    <a:pt x="66" y="31"/>
                    <a:pt x="69" y="33"/>
                    <a:pt x="72" y="32"/>
                  </a:cubicBezTo>
                  <a:close/>
                  <a:moveTo>
                    <a:pt x="76" y="25"/>
                  </a:moveTo>
                  <a:cubicBezTo>
                    <a:pt x="70" y="25"/>
                    <a:pt x="70" y="26"/>
                    <a:pt x="65" y="28"/>
                  </a:cubicBezTo>
                  <a:cubicBezTo>
                    <a:pt x="63" y="26"/>
                    <a:pt x="66" y="25"/>
                    <a:pt x="65" y="23"/>
                  </a:cubicBezTo>
                  <a:cubicBezTo>
                    <a:pt x="62" y="22"/>
                    <a:pt x="58" y="33"/>
                    <a:pt x="53" y="27"/>
                  </a:cubicBezTo>
                  <a:cubicBezTo>
                    <a:pt x="60" y="23"/>
                    <a:pt x="59" y="19"/>
                    <a:pt x="64" y="15"/>
                  </a:cubicBezTo>
                  <a:cubicBezTo>
                    <a:pt x="66" y="21"/>
                    <a:pt x="69" y="23"/>
                    <a:pt x="76" y="25"/>
                  </a:cubicBezTo>
                  <a:close/>
                  <a:moveTo>
                    <a:pt x="50" y="25"/>
                  </a:moveTo>
                  <a:cubicBezTo>
                    <a:pt x="46" y="32"/>
                    <a:pt x="57" y="33"/>
                    <a:pt x="53" y="36"/>
                  </a:cubicBezTo>
                  <a:cubicBezTo>
                    <a:pt x="51" y="32"/>
                    <a:pt x="48" y="36"/>
                    <a:pt x="47" y="32"/>
                  </a:cubicBezTo>
                  <a:cubicBezTo>
                    <a:pt x="45" y="35"/>
                    <a:pt x="45" y="38"/>
                    <a:pt x="40" y="40"/>
                  </a:cubicBezTo>
                  <a:cubicBezTo>
                    <a:pt x="40" y="32"/>
                    <a:pt x="41" y="27"/>
                    <a:pt x="50" y="25"/>
                  </a:cubicBezTo>
                  <a:close/>
                  <a:moveTo>
                    <a:pt x="62" y="13"/>
                  </a:moveTo>
                  <a:cubicBezTo>
                    <a:pt x="62" y="17"/>
                    <a:pt x="53" y="15"/>
                    <a:pt x="50" y="22"/>
                  </a:cubicBezTo>
                  <a:cubicBezTo>
                    <a:pt x="48" y="20"/>
                    <a:pt x="46" y="23"/>
                    <a:pt x="44" y="20"/>
                  </a:cubicBezTo>
                  <a:cubicBezTo>
                    <a:pt x="47" y="17"/>
                    <a:pt x="53" y="20"/>
                    <a:pt x="49" y="14"/>
                  </a:cubicBezTo>
                  <a:cubicBezTo>
                    <a:pt x="54" y="10"/>
                    <a:pt x="58" y="14"/>
                    <a:pt x="62" y="13"/>
                  </a:cubicBezTo>
                  <a:close/>
                </a:path>
              </a:pathLst>
            </a:custGeom>
            <a:solidFill>
              <a:srgbClr val="5F77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6" name="矩形 425"/>
            <p:cNvSpPr/>
            <p:nvPr/>
          </p:nvSpPr>
          <p:spPr>
            <a:xfrm>
              <a:off x="5020225" y="534413"/>
              <a:ext cx="215155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000" b="1">
                  <a:solidFill>
                    <a:srgbClr val="5F7797"/>
                  </a:solidFill>
                </a:rPr>
                <a:t>1. </a:t>
              </a:r>
              <a:r>
                <a:rPr lang="zh-CN" altLang="en-US" sz="3000" b="1">
                  <a:solidFill>
                    <a:srgbClr val="5F7797"/>
                  </a:solidFill>
                </a:rPr>
                <a:t>词库生成</a:t>
              </a:r>
              <a:endParaRPr lang="zh-CN" altLang="en-US" sz="3000" b="1" dirty="0">
                <a:solidFill>
                  <a:srgbClr val="5F7797"/>
                </a:solidFill>
              </a:endParaRPr>
            </a:p>
          </p:txBody>
        </p:sp>
      </p:grpSp>
      <p:sp>
        <p:nvSpPr>
          <p:cNvPr id="427" name="矩形 426"/>
          <p:cNvSpPr/>
          <p:nvPr/>
        </p:nvSpPr>
        <p:spPr>
          <a:xfrm>
            <a:off x="2833121" y="187375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5F7797"/>
                </a:solidFill>
              </a:rPr>
              <a:t>二级词库</a:t>
            </a:r>
            <a:endParaRPr lang="zh-CN" altLang="en-US" sz="2400" b="1" dirty="0">
              <a:solidFill>
                <a:srgbClr val="5F7797"/>
              </a:solidFill>
            </a:endParaRPr>
          </a:p>
        </p:txBody>
      </p:sp>
      <p:sp>
        <p:nvSpPr>
          <p:cNvPr id="429" name="Freeform 43"/>
          <p:cNvSpPr>
            <a:spLocks noEditPoints="1"/>
          </p:cNvSpPr>
          <p:nvPr/>
        </p:nvSpPr>
        <p:spPr bwMode="auto">
          <a:xfrm>
            <a:off x="11150611" y="6070846"/>
            <a:ext cx="817271" cy="692679"/>
          </a:xfrm>
          <a:custGeom>
            <a:avLst/>
            <a:gdLst>
              <a:gd name="T0" fmla="*/ 109 w 969"/>
              <a:gd name="T1" fmla="*/ 153 h 820"/>
              <a:gd name="T2" fmla="*/ 925 w 969"/>
              <a:gd name="T3" fmla="*/ 436 h 820"/>
              <a:gd name="T4" fmla="*/ 932 w 969"/>
              <a:gd name="T5" fmla="*/ 280 h 820"/>
              <a:gd name="T6" fmla="*/ 463 w 969"/>
              <a:gd name="T7" fmla="*/ 800 h 820"/>
              <a:gd name="T8" fmla="*/ 83 w 969"/>
              <a:gd name="T9" fmla="*/ 538 h 820"/>
              <a:gd name="T10" fmla="*/ 113 w 969"/>
              <a:gd name="T11" fmla="*/ 584 h 820"/>
              <a:gd name="T12" fmla="*/ 421 w 969"/>
              <a:gd name="T13" fmla="*/ 789 h 820"/>
              <a:gd name="T14" fmla="*/ 517 w 969"/>
              <a:gd name="T15" fmla="*/ 789 h 820"/>
              <a:gd name="T16" fmla="*/ 366 w 969"/>
              <a:gd name="T17" fmla="*/ 764 h 820"/>
              <a:gd name="T18" fmla="*/ 390 w 969"/>
              <a:gd name="T19" fmla="*/ 754 h 820"/>
              <a:gd name="T20" fmla="*/ 475 w 969"/>
              <a:gd name="T21" fmla="*/ 746 h 820"/>
              <a:gd name="T22" fmla="*/ 686 w 969"/>
              <a:gd name="T23" fmla="*/ 750 h 820"/>
              <a:gd name="T24" fmla="*/ 795 w 969"/>
              <a:gd name="T25" fmla="*/ 476 h 820"/>
              <a:gd name="T26" fmla="*/ 123 w 969"/>
              <a:gd name="T27" fmla="*/ 598 h 820"/>
              <a:gd name="T28" fmla="*/ 695 w 969"/>
              <a:gd name="T29" fmla="*/ 750 h 820"/>
              <a:gd name="T30" fmla="*/ 191 w 969"/>
              <a:gd name="T31" fmla="*/ 670 h 820"/>
              <a:gd name="T32" fmla="*/ 384 w 969"/>
              <a:gd name="T33" fmla="*/ 751 h 820"/>
              <a:gd name="T34" fmla="*/ 617 w 969"/>
              <a:gd name="T35" fmla="*/ 619 h 820"/>
              <a:gd name="T36" fmla="*/ 300 w 969"/>
              <a:gd name="T37" fmla="*/ 701 h 820"/>
              <a:gd name="T38" fmla="*/ 236 w 969"/>
              <a:gd name="T39" fmla="*/ 678 h 820"/>
              <a:gd name="T40" fmla="*/ 197 w 969"/>
              <a:gd name="T41" fmla="*/ 672 h 820"/>
              <a:gd name="T42" fmla="*/ 871 w 969"/>
              <a:gd name="T43" fmla="*/ 553 h 820"/>
              <a:gd name="T44" fmla="*/ 268 w 969"/>
              <a:gd name="T45" fmla="*/ 168 h 820"/>
              <a:gd name="T46" fmla="*/ 790 w 969"/>
              <a:gd name="T47" fmla="*/ 705 h 820"/>
              <a:gd name="T48" fmla="*/ 920 w 969"/>
              <a:gd name="T49" fmla="*/ 522 h 820"/>
              <a:gd name="T50" fmla="*/ 120 w 969"/>
              <a:gd name="T51" fmla="*/ 284 h 820"/>
              <a:gd name="T52" fmla="*/ 126 w 969"/>
              <a:gd name="T53" fmla="*/ 306 h 820"/>
              <a:gd name="T54" fmla="*/ 917 w 969"/>
              <a:gd name="T55" fmla="*/ 522 h 820"/>
              <a:gd name="T56" fmla="*/ 154 w 969"/>
              <a:gd name="T57" fmla="*/ 627 h 820"/>
              <a:gd name="T58" fmla="*/ 223 w 969"/>
              <a:gd name="T59" fmla="*/ 618 h 820"/>
              <a:gd name="T60" fmla="*/ 116 w 969"/>
              <a:gd name="T61" fmla="*/ 584 h 820"/>
              <a:gd name="T62" fmla="*/ 104 w 969"/>
              <a:gd name="T63" fmla="*/ 565 h 820"/>
              <a:gd name="T64" fmla="*/ 88 w 969"/>
              <a:gd name="T65" fmla="*/ 345 h 820"/>
              <a:gd name="T66" fmla="*/ 66 w 969"/>
              <a:gd name="T67" fmla="*/ 498 h 820"/>
              <a:gd name="T68" fmla="*/ 124 w 969"/>
              <a:gd name="T69" fmla="*/ 198 h 820"/>
              <a:gd name="T70" fmla="*/ 124 w 969"/>
              <a:gd name="T71" fmla="*/ 198 h 820"/>
              <a:gd name="T72" fmla="*/ 764 w 969"/>
              <a:gd name="T73" fmla="*/ 220 h 820"/>
              <a:gd name="T74" fmla="*/ 882 w 969"/>
              <a:gd name="T75" fmla="*/ 466 h 820"/>
              <a:gd name="T76" fmla="*/ 118 w 969"/>
              <a:gd name="T77" fmla="*/ 282 h 820"/>
              <a:gd name="T78" fmla="*/ 510 w 969"/>
              <a:gd name="T79" fmla="*/ 141 h 820"/>
              <a:gd name="T80" fmla="*/ 173 w 969"/>
              <a:gd name="T81" fmla="*/ 162 h 820"/>
              <a:gd name="T82" fmla="*/ 799 w 969"/>
              <a:gd name="T83" fmla="*/ 241 h 820"/>
              <a:gd name="T84" fmla="*/ 841 w 969"/>
              <a:gd name="T85" fmla="*/ 261 h 820"/>
              <a:gd name="T86" fmla="*/ 622 w 969"/>
              <a:gd name="T87" fmla="*/ 59 h 820"/>
              <a:gd name="T88" fmla="*/ 137 w 969"/>
              <a:gd name="T89" fmla="*/ 252 h 820"/>
              <a:gd name="T90" fmla="*/ 140 w 969"/>
              <a:gd name="T91" fmla="*/ 242 h 820"/>
              <a:gd name="T92" fmla="*/ 293 w 969"/>
              <a:gd name="T93" fmla="*/ 139 h 820"/>
              <a:gd name="T94" fmla="*/ 293 w 969"/>
              <a:gd name="T95" fmla="*/ 139 h 820"/>
              <a:gd name="T96" fmla="*/ 764 w 969"/>
              <a:gd name="T97" fmla="*/ 216 h 820"/>
              <a:gd name="T98" fmla="*/ 656 w 969"/>
              <a:gd name="T99" fmla="*/ 127 h 820"/>
              <a:gd name="T100" fmla="*/ 614 w 969"/>
              <a:gd name="T101" fmla="*/ 96 h 820"/>
              <a:gd name="T102" fmla="*/ 214 w 969"/>
              <a:gd name="T103" fmla="*/ 116 h 820"/>
              <a:gd name="T104" fmla="*/ 673 w 969"/>
              <a:gd name="T105" fmla="*/ 156 h 820"/>
              <a:gd name="T106" fmla="*/ 270 w 969"/>
              <a:gd name="T107" fmla="*/ 163 h 820"/>
              <a:gd name="T108" fmla="*/ 478 w 969"/>
              <a:gd name="T109" fmla="*/ 136 h 820"/>
              <a:gd name="T110" fmla="*/ 611 w 969"/>
              <a:gd name="T111" fmla="*/ 127 h 820"/>
              <a:gd name="T112" fmla="*/ 357 w 969"/>
              <a:gd name="T113" fmla="*/ 101 h 820"/>
              <a:gd name="T114" fmla="*/ 260 w 969"/>
              <a:gd name="T115" fmla="*/ 85 h 820"/>
              <a:gd name="T116" fmla="*/ 345 w 969"/>
              <a:gd name="T117" fmla="*/ 106 h 820"/>
              <a:gd name="T118" fmla="*/ 357 w 969"/>
              <a:gd name="T119" fmla="*/ 104 h 820"/>
              <a:gd name="T120" fmla="*/ 440 w 969"/>
              <a:gd name="T121" fmla="*/ 72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9" h="820">
                <a:moveTo>
                  <a:pt x="532" y="809"/>
                </a:moveTo>
                <a:cubicBezTo>
                  <a:pt x="505" y="809"/>
                  <a:pt x="479" y="806"/>
                  <a:pt x="453" y="800"/>
                </a:cubicBezTo>
                <a:cubicBezTo>
                  <a:pt x="374" y="805"/>
                  <a:pt x="296" y="788"/>
                  <a:pt x="233" y="750"/>
                </a:cubicBezTo>
                <a:cubicBezTo>
                  <a:pt x="153" y="701"/>
                  <a:pt x="99" y="622"/>
                  <a:pt x="78" y="529"/>
                </a:cubicBezTo>
                <a:cubicBezTo>
                  <a:pt x="73" y="519"/>
                  <a:pt x="68" y="509"/>
                  <a:pt x="63" y="499"/>
                </a:cubicBezTo>
                <a:cubicBezTo>
                  <a:pt x="17" y="395"/>
                  <a:pt x="0" y="241"/>
                  <a:pt x="109" y="153"/>
                </a:cubicBezTo>
                <a:cubicBezTo>
                  <a:pt x="138" y="129"/>
                  <a:pt x="172" y="111"/>
                  <a:pt x="210" y="97"/>
                </a:cubicBezTo>
                <a:cubicBezTo>
                  <a:pt x="211" y="97"/>
                  <a:pt x="211" y="97"/>
                  <a:pt x="211" y="96"/>
                </a:cubicBezTo>
                <a:cubicBezTo>
                  <a:pt x="260" y="59"/>
                  <a:pt x="321" y="34"/>
                  <a:pt x="387" y="24"/>
                </a:cubicBezTo>
                <a:cubicBezTo>
                  <a:pt x="552" y="0"/>
                  <a:pt x="717" y="66"/>
                  <a:pt x="806" y="194"/>
                </a:cubicBezTo>
                <a:cubicBezTo>
                  <a:pt x="823" y="217"/>
                  <a:pt x="837" y="243"/>
                  <a:pt x="848" y="270"/>
                </a:cubicBezTo>
                <a:cubicBezTo>
                  <a:pt x="887" y="317"/>
                  <a:pt x="915" y="372"/>
                  <a:pt x="925" y="436"/>
                </a:cubicBezTo>
                <a:cubicBezTo>
                  <a:pt x="935" y="501"/>
                  <a:pt x="921" y="563"/>
                  <a:pt x="885" y="618"/>
                </a:cubicBezTo>
                <a:cubicBezTo>
                  <a:pt x="909" y="588"/>
                  <a:pt x="928" y="553"/>
                  <a:pt x="941" y="515"/>
                </a:cubicBezTo>
                <a:cubicBezTo>
                  <a:pt x="967" y="439"/>
                  <a:pt x="963" y="356"/>
                  <a:pt x="930" y="281"/>
                </a:cubicBezTo>
                <a:cubicBezTo>
                  <a:pt x="895" y="202"/>
                  <a:pt x="833" y="163"/>
                  <a:pt x="766" y="123"/>
                </a:cubicBezTo>
                <a:cubicBezTo>
                  <a:pt x="768" y="120"/>
                  <a:pt x="768" y="120"/>
                  <a:pt x="768" y="120"/>
                </a:cubicBezTo>
                <a:cubicBezTo>
                  <a:pt x="834" y="161"/>
                  <a:pt x="897" y="200"/>
                  <a:pt x="932" y="280"/>
                </a:cubicBezTo>
                <a:cubicBezTo>
                  <a:pt x="965" y="356"/>
                  <a:pt x="969" y="439"/>
                  <a:pt x="944" y="515"/>
                </a:cubicBezTo>
                <a:cubicBezTo>
                  <a:pt x="926" y="568"/>
                  <a:pt x="896" y="615"/>
                  <a:pt x="855" y="656"/>
                </a:cubicBezTo>
                <a:cubicBezTo>
                  <a:pt x="832" y="681"/>
                  <a:pt x="803" y="703"/>
                  <a:pt x="771" y="722"/>
                </a:cubicBezTo>
                <a:cubicBezTo>
                  <a:pt x="729" y="759"/>
                  <a:pt x="676" y="785"/>
                  <a:pt x="618" y="799"/>
                </a:cubicBezTo>
                <a:cubicBezTo>
                  <a:pt x="590" y="806"/>
                  <a:pt x="561" y="809"/>
                  <a:pt x="532" y="809"/>
                </a:cubicBezTo>
                <a:close/>
                <a:moveTo>
                  <a:pt x="463" y="800"/>
                </a:moveTo>
                <a:cubicBezTo>
                  <a:pt x="565" y="820"/>
                  <a:pt x="676" y="794"/>
                  <a:pt x="757" y="731"/>
                </a:cubicBezTo>
                <a:cubicBezTo>
                  <a:pt x="734" y="744"/>
                  <a:pt x="708" y="755"/>
                  <a:pt x="682" y="765"/>
                </a:cubicBezTo>
                <a:cubicBezTo>
                  <a:pt x="624" y="785"/>
                  <a:pt x="565" y="794"/>
                  <a:pt x="507" y="794"/>
                </a:cubicBezTo>
                <a:cubicBezTo>
                  <a:pt x="507" y="794"/>
                  <a:pt x="506" y="794"/>
                  <a:pt x="506" y="794"/>
                </a:cubicBezTo>
                <a:cubicBezTo>
                  <a:pt x="492" y="797"/>
                  <a:pt x="477" y="799"/>
                  <a:pt x="463" y="800"/>
                </a:cubicBezTo>
                <a:close/>
                <a:moveTo>
                  <a:pt x="83" y="538"/>
                </a:moveTo>
                <a:cubicBezTo>
                  <a:pt x="105" y="626"/>
                  <a:pt x="158" y="701"/>
                  <a:pt x="234" y="747"/>
                </a:cubicBezTo>
                <a:cubicBezTo>
                  <a:pt x="294" y="784"/>
                  <a:pt x="369" y="801"/>
                  <a:pt x="444" y="798"/>
                </a:cubicBezTo>
                <a:cubicBezTo>
                  <a:pt x="432" y="795"/>
                  <a:pt x="420" y="791"/>
                  <a:pt x="408" y="787"/>
                </a:cubicBezTo>
                <a:cubicBezTo>
                  <a:pt x="382" y="782"/>
                  <a:pt x="357" y="776"/>
                  <a:pt x="333" y="768"/>
                </a:cubicBezTo>
                <a:cubicBezTo>
                  <a:pt x="251" y="741"/>
                  <a:pt x="183" y="692"/>
                  <a:pt x="139" y="629"/>
                </a:cubicBezTo>
                <a:cubicBezTo>
                  <a:pt x="129" y="615"/>
                  <a:pt x="120" y="600"/>
                  <a:pt x="113" y="584"/>
                </a:cubicBezTo>
                <a:cubicBezTo>
                  <a:pt x="102" y="569"/>
                  <a:pt x="92" y="554"/>
                  <a:pt x="83" y="538"/>
                </a:cubicBezTo>
                <a:close/>
                <a:moveTo>
                  <a:pt x="421" y="789"/>
                </a:moveTo>
                <a:cubicBezTo>
                  <a:pt x="432" y="792"/>
                  <a:pt x="443" y="795"/>
                  <a:pt x="453" y="798"/>
                </a:cubicBezTo>
                <a:cubicBezTo>
                  <a:pt x="466" y="797"/>
                  <a:pt x="478" y="796"/>
                  <a:pt x="490" y="794"/>
                </a:cubicBezTo>
                <a:cubicBezTo>
                  <a:pt x="480" y="794"/>
                  <a:pt x="471" y="793"/>
                  <a:pt x="461" y="792"/>
                </a:cubicBezTo>
                <a:cubicBezTo>
                  <a:pt x="448" y="792"/>
                  <a:pt x="434" y="790"/>
                  <a:pt x="421" y="789"/>
                </a:cubicBezTo>
                <a:close/>
                <a:moveTo>
                  <a:pt x="561" y="787"/>
                </a:moveTo>
                <a:cubicBezTo>
                  <a:pt x="550" y="789"/>
                  <a:pt x="540" y="790"/>
                  <a:pt x="529" y="791"/>
                </a:cubicBezTo>
                <a:cubicBezTo>
                  <a:pt x="562" y="790"/>
                  <a:pt x="595" y="785"/>
                  <a:pt x="628" y="777"/>
                </a:cubicBezTo>
                <a:cubicBezTo>
                  <a:pt x="606" y="782"/>
                  <a:pt x="583" y="786"/>
                  <a:pt x="561" y="787"/>
                </a:cubicBezTo>
                <a:close/>
                <a:moveTo>
                  <a:pt x="465" y="790"/>
                </a:moveTo>
                <a:cubicBezTo>
                  <a:pt x="483" y="791"/>
                  <a:pt x="500" y="791"/>
                  <a:pt x="517" y="789"/>
                </a:cubicBezTo>
                <a:cubicBezTo>
                  <a:pt x="518" y="789"/>
                  <a:pt x="518" y="789"/>
                  <a:pt x="518" y="789"/>
                </a:cubicBezTo>
                <a:cubicBezTo>
                  <a:pt x="488" y="790"/>
                  <a:pt x="458" y="787"/>
                  <a:pt x="428" y="782"/>
                </a:cubicBezTo>
                <a:cubicBezTo>
                  <a:pt x="411" y="779"/>
                  <a:pt x="394" y="775"/>
                  <a:pt x="378" y="770"/>
                </a:cubicBezTo>
                <a:cubicBezTo>
                  <a:pt x="385" y="774"/>
                  <a:pt x="392" y="777"/>
                  <a:pt x="399" y="780"/>
                </a:cubicBezTo>
                <a:cubicBezTo>
                  <a:pt x="421" y="785"/>
                  <a:pt x="443" y="788"/>
                  <a:pt x="465" y="790"/>
                </a:cubicBezTo>
                <a:close/>
                <a:moveTo>
                  <a:pt x="366" y="764"/>
                </a:moveTo>
                <a:cubicBezTo>
                  <a:pt x="387" y="770"/>
                  <a:pt x="407" y="776"/>
                  <a:pt x="429" y="779"/>
                </a:cubicBezTo>
                <a:cubicBezTo>
                  <a:pt x="449" y="783"/>
                  <a:pt x="471" y="785"/>
                  <a:pt x="494" y="786"/>
                </a:cubicBezTo>
                <a:cubicBezTo>
                  <a:pt x="455" y="782"/>
                  <a:pt x="418" y="770"/>
                  <a:pt x="384" y="754"/>
                </a:cubicBezTo>
                <a:cubicBezTo>
                  <a:pt x="369" y="753"/>
                  <a:pt x="356" y="752"/>
                  <a:pt x="342" y="749"/>
                </a:cubicBezTo>
                <a:cubicBezTo>
                  <a:pt x="350" y="755"/>
                  <a:pt x="358" y="760"/>
                  <a:pt x="366" y="764"/>
                </a:cubicBezTo>
                <a:close/>
                <a:moveTo>
                  <a:pt x="390" y="754"/>
                </a:moveTo>
                <a:cubicBezTo>
                  <a:pt x="434" y="774"/>
                  <a:pt x="482" y="786"/>
                  <a:pt x="532" y="786"/>
                </a:cubicBezTo>
                <a:cubicBezTo>
                  <a:pt x="533" y="786"/>
                  <a:pt x="534" y="786"/>
                  <a:pt x="535" y="785"/>
                </a:cubicBezTo>
                <a:cubicBezTo>
                  <a:pt x="583" y="774"/>
                  <a:pt x="628" y="754"/>
                  <a:pt x="669" y="727"/>
                </a:cubicBezTo>
                <a:cubicBezTo>
                  <a:pt x="758" y="667"/>
                  <a:pt x="801" y="581"/>
                  <a:pt x="792" y="481"/>
                </a:cubicBezTo>
                <a:cubicBezTo>
                  <a:pt x="771" y="534"/>
                  <a:pt x="736" y="585"/>
                  <a:pt x="691" y="628"/>
                </a:cubicBezTo>
                <a:cubicBezTo>
                  <a:pt x="630" y="687"/>
                  <a:pt x="553" y="729"/>
                  <a:pt x="475" y="746"/>
                </a:cubicBezTo>
                <a:cubicBezTo>
                  <a:pt x="446" y="752"/>
                  <a:pt x="418" y="755"/>
                  <a:pt x="390" y="754"/>
                </a:cubicBezTo>
                <a:close/>
                <a:moveTo>
                  <a:pt x="795" y="476"/>
                </a:moveTo>
                <a:cubicBezTo>
                  <a:pt x="806" y="579"/>
                  <a:pt x="762" y="668"/>
                  <a:pt x="670" y="729"/>
                </a:cubicBezTo>
                <a:cubicBezTo>
                  <a:pt x="634" y="754"/>
                  <a:pt x="593" y="772"/>
                  <a:pt x="550" y="784"/>
                </a:cubicBezTo>
                <a:cubicBezTo>
                  <a:pt x="564" y="783"/>
                  <a:pt x="577" y="781"/>
                  <a:pt x="591" y="779"/>
                </a:cubicBezTo>
                <a:cubicBezTo>
                  <a:pt x="622" y="772"/>
                  <a:pt x="654" y="763"/>
                  <a:pt x="686" y="750"/>
                </a:cubicBezTo>
                <a:cubicBezTo>
                  <a:pt x="745" y="725"/>
                  <a:pt x="799" y="684"/>
                  <a:pt x="836" y="625"/>
                </a:cubicBezTo>
                <a:cubicBezTo>
                  <a:pt x="859" y="588"/>
                  <a:pt x="873" y="546"/>
                  <a:pt x="879" y="502"/>
                </a:cubicBezTo>
                <a:cubicBezTo>
                  <a:pt x="885" y="424"/>
                  <a:pt x="864" y="343"/>
                  <a:pt x="815" y="276"/>
                </a:cubicBezTo>
                <a:cubicBezTo>
                  <a:pt x="812" y="273"/>
                  <a:pt x="809" y="269"/>
                  <a:pt x="807" y="266"/>
                </a:cubicBezTo>
                <a:cubicBezTo>
                  <a:pt x="820" y="313"/>
                  <a:pt x="821" y="364"/>
                  <a:pt x="812" y="415"/>
                </a:cubicBezTo>
                <a:cubicBezTo>
                  <a:pt x="808" y="435"/>
                  <a:pt x="802" y="456"/>
                  <a:pt x="795" y="476"/>
                </a:cubicBezTo>
                <a:close/>
                <a:moveTo>
                  <a:pt x="123" y="598"/>
                </a:moveTo>
                <a:cubicBezTo>
                  <a:pt x="129" y="608"/>
                  <a:pt x="135" y="618"/>
                  <a:pt x="141" y="627"/>
                </a:cubicBezTo>
                <a:cubicBezTo>
                  <a:pt x="195" y="704"/>
                  <a:pt x="285" y="758"/>
                  <a:pt x="385" y="780"/>
                </a:cubicBezTo>
                <a:cubicBezTo>
                  <a:pt x="319" y="763"/>
                  <a:pt x="258" y="733"/>
                  <a:pt x="209" y="690"/>
                </a:cubicBezTo>
                <a:cubicBezTo>
                  <a:pt x="186" y="671"/>
                  <a:pt x="166" y="650"/>
                  <a:pt x="147" y="627"/>
                </a:cubicBezTo>
                <a:cubicBezTo>
                  <a:pt x="139" y="618"/>
                  <a:pt x="131" y="608"/>
                  <a:pt x="123" y="598"/>
                </a:cubicBezTo>
                <a:close/>
                <a:moveTo>
                  <a:pt x="695" y="750"/>
                </a:moveTo>
                <a:cubicBezTo>
                  <a:pt x="683" y="755"/>
                  <a:pt x="670" y="760"/>
                  <a:pt x="657" y="765"/>
                </a:cubicBezTo>
                <a:cubicBezTo>
                  <a:pt x="643" y="770"/>
                  <a:pt x="629" y="774"/>
                  <a:pt x="614" y="777"/>
                </a:cubicBezTo>
                <a:cubicBezTo>
                  <a:pt x="671" y="766"/>
                  <a:pt x="728" y="744"/>
                  <a:pt x="779" y="712"/>
                </a:cubicBezTo>
                <a:cubicBezTo>
                  <a:pt x="784" y="708"/>
                  <a:pt x="789" y="703"/>
                  <a:pt x="794" y="697"/>
                </a:cubicBezTo>
                <a:cubicBezTo>
                  <a:pt x="763" y="718"/>
                  <a:pt x="729" y="736"/>
                  <a:pt x="695" y="750"/>
                </a:cubicBezTo>
                <a:close/>
                <a:moveTo>
                  <a:pt x="184" y="664"/>
                </a:moveTo>
                <a:cubicBezTo>
                  <a:pt x="193" y="673"/>
                  <a:pt x="201" y="681"/>
                  <a:pt x="210" y="688"/>
                </a:cubicBezTo>
                <a:cubicBezTo>
                  <a:pt x="259" y="731"/>
                  <a:pt x="320" y="760"/>
                  <a:pt x="385" y="777"/>
                </a:cubicBezTo>
                <a:cubicBezTo>
                  <a:pt x="378" y="774"/>
                  <a:pt x="372" y="770"/>
                  <a:pt x="365" y="766"/>
                </a:cubicBezTo>
                <a:cubicBezTo>
                  <a:pt x="335" y="757"/>
                  <a:pt x="305" y="744"/>
                  <a:pt x="278" y="730"/>
                </a:cubicBezTo>
                <a:cubicBezTo>
                  <a:pt x="246" y="716"/>
                  <a:pt x="217" y="696"/>
                  <a:pt x="191" y="670"/>
                </a:cubicBezTo>
                <a:cubicBezTo>
                  <a:pt x="189" y="668"/>
                  <a:pt x="186" y="666"/>
                  <a:pt x="184" y="664"/>
                </a:cubicBezTo>
                <a:close/>
                <a:moveTo>
                  <a:pt x="301" y="739"/>
                </a:moveTo>
                <a:cubicBezTo>
                  <a:pt x="318" y="747"/>
                  <a:pt x="336" y="754"/>
                  <a:pt x="355" y="760"/>
                </a:cubicBezTo>
                <a:cubicBezTo>
                  <a:pt x="348" y="757"/>
                  <a:pt x="342" y="752"/>
                  <a:pt x="336" y="748"/>
                </a:cubicBezTo>
                <a:cubicBezTo>
                  <a:pt x="324" y="746"/>
                  <a:pt x="312" y="742"/>
                  <a:pt x="301" y="739"/>
                </a:cubicBezTo>
                <a:close/>
                <a:moveTo>
                  <a:pt x="384" y="751"/>
                </a:moveTo>
                <a:cubicBezTo>
                  <a:pt x="413" y="753"/>
                  <a:pt x="444" y="750"/>
                  <a:pt x="475" y="743"/>
                </a:cubicBezTo>
                <a:cubicBezTo>
                  <a:pt x="618" y="712"/>
                  <a:pt x="742" y="604"/>
                  <a:pt x="792" y="475"/>
                </a:cubicBezTo>
                <a:cubicBezTo>
                  <a:pt x="791" y="467"/>
                  <a:pt x="789" y="458"/>
                  <a:pt x="788" y="448"/>
                </a:cubicBezTo>
                <a:cubicBezTo>
                  <a:pt x="780" y="411"/>
                  <a:pt x="766" y="374"/>
                  <a:pt x="747" y="340"/>
                </a:cubicBezTo>
                <a:cubicBezTo>
                  <a:pt x="748" y="369"/>
                  <a:pt x="746" y="397"/>
                  <a:pt x="741" y="424"/>
                </a:cubicBezTo>
                <a:cubicBezTo>
                  <a:pt x="727" y="497"/>
                  <a:pt x="683" y="566"/>
                  <a:pt x="617" y="619"/>
                </a:cubicBezTo>
                <a:cubicBezTo>
                  <a:pt x="554" y="669"/>
                  <a:pt x="477" y="700"/>
                  <a:pt x="401" y="707"/>
                </a:cubicBezTo>
                <a:cubicBezTo>
                  <a:pt x="368" y="711"/>
                  <a:pt x="336" y="709"/>
                  <a:pt x="306" y="703"/>
                </a:cubicBezTo>
                <a:cubicBezTo>
                  <a:pt x="330" y="722"/>
                  <a:pt x="356" y="738"/>
                  <a:pt x="384" y="751"/>
                </a:cubicBezTo>
                <a:close/>
                <a:moveTo>
                  <a:pt x="337" y="746"/>
                </a:moveTo>
                <a:cubicBezTo>
                  <a:pt x="350" y="748"/>
                  <a:pt x="363" y="750"/>
                  <a:pt x="377" y="751"/>
                </a:cubicBezTo>
                <a:cubicBezTo>
                  <a:pt x="350" y="737"/>
                  <a:pt x="324" y="721"/>
                  <a:pt x="300" y="701"/>
                </a:cubicBezTo>
                <a:cubicBezTo>
                  <a:pt x="293" y="700"/>
                  <a:pt x="287" y="698"/>
                  <a:pt x="281" y="696"/>
                </a:cubicBezTo>
                <a:cubicBezTo>
                  <a:pt x="298" y="715"/>
                  <a:pt x="316" y="731"/>
                  <a:pt x="337" y="746"/>
                </a:cubicBezTo>
                <a:close/>
                <a:moveTo>
                  <a:pt x="274" y="725"/>
                </a:moveTo>
                <a:cubicBezTo>
                  <a:pt x="292" y="733"/>
                  <a:pt x="311" y="740"/>
                  <a:pt x="330" y="744"/>
                </a:cubicBezTo>
                <a:cubicBezTo>
                  <a:pt x="311" y="730"/>
                  <a:pt x="292" y="713"/>
                  <a:pt x="276" y="695"/>
                </a:cubicBezTo>
                <a:cubicBezTo>
                  <a:pt x="262" y="690"/>
                  <a:pt x="249" y="684"/>
                  <a:pt x="236" y="678"/>
                </a:cubicBezTo>
                <a:cubicBezTo>
                  <a:pt x="183" y="649"/>
                  <a:pt x="144" y="604"/>
                  <a:pt x="119" y="542"/>
                </a:cubicBezTo>
                <a:cubicBezTo>
                  <a:pt x="98" y="489"/>
                  <a:pt x="90" y="429"/>
                  <a:pt x="95" y="372"/>
                </a:cubicBezTo>
                <a:cubicBezTo>
                  <a:pt x="98" y="345"/>
                  <a:pt x="104" y="320"/>
                  <a:pt x="113" y="296"/>
                </a:cubicBezTo>
                <a:cubicBezTo>
                  <a:pt x="103" y="312"/>
                  <a:pt x="96" y="329"/>
                  <a:pt x="91" y="346"/>
                </a:cubicBezTo>
                <a:cubicBezTo>
                  <a:pt x="84" y="439"/>
                  <a:pt x="101" y="546"/>
                  <a:pt x="157" y="625"/>
                </a:cubicBezTo>
                <a:cubicBezTo>
                  <a:pt x="169" y="643"/>
                  <a:pt x="182" y="658"/>
                  <a:pt x="197" y="672"/>
                </a:cubicBezTo>
                <a:cubicBezTo>
                  <a:pt x="221" y="692"/>
                  <a:pt x="247" y="710"/>
                  <a:pt x="274" y="725"/>
                </a:cubicBezTo>
                <a:close/>
                <a:moveTo>
                  <a:pt x="871" y="553"/>
                </a:moveTo>
                <a:cubicBezTo>
                  <a:pt x="863" y="579"/>
                  <a:pt x="852" y="604"/>
                  <a:pt x="838" y="627"/>
                </a:cubicBezTo>
                <a:cubicBezTo>
                  <a:pt x="811" y="669"/>
                  <a:pt x="774" y="705"/>
                  <a:pt x="729" y="732"/>
                </a:cubicBezTo>
                <a:cubicBezTo>
                  <a:pt x="754" y="719"/>
                  <a:pt x="779" y="705"/>
                  <a:pt x="802" y="688"/>
                </a:cubicBezTo>
                <a:cubicBezTo>
                  <a:pt x="836" y="649"/>
                  <a:pt x="860" y="602"/>
                  <a:pt x="871" y="553"/>
                </a:cubicBezTo>
                <a:close/>
                <a:moveTo>
                  <a:pt x="302" y="699"/>
                </a:moveTo>
                <a:cubicBezTo>
                  <a:pt x="332" y="706"/>
                  <a:pt x="365" y="708"/>
                  <a:pt x="400" y="705"/>
                </a:cubicBezTo>
                <a:cubicBezTo>
                  <a:pt x="540" y="692"/>
                  <a:pt x="706" y="589"/>
                  <a:pt x="738" y="424"/>
                </a:cubicBezTo>
                <a:cubicBezTo>
                  <a:pt x="744" y="395"/>
                  <a:pt x="746" y="365"/>
                  <a:pt x="744" y="335"/>
                </a:cubicBezTo>
                <a:cubicBezTo>
                  <a:pt x="690" y="242"/>
                  <a:pt x="598" y="167"/>
                  <a:pt x="497" y="140"/>
                </a:cubicBezTo>
                <a:cubicBezTo>
                  <a:pt x="419" y="135"/>
                  <a:pt x="338" y="143"/>
                  <a:pt x="268" y="168"/>
                </a:cubicBezTo>
                <a:cubicBezTo>
                  <a:pt x="195" y="250"/>
                  <a:pt x="163" y="367"/>
                  <a:pt x="183" y="489"/>
                </a:cubicBezTo>
                <a:cubicBezTo>
                  <a:pt x="191" y="540"/>
                  <a:pt x="208" y="588"/>
                  <a:pt x="232" y="630"/>
                </a:cubicBezTo>
                <a:cubicBezTo>
                  <a:pt x="253" y="655"/>
                  <a:pt x="276" y="679"/>
                  <a:pt x="302" y="699"/>
                </a:cubicBezTo>
                <a:close/>
                <a:moveTo>
                  <a:pt x="804" y="690"/>
                </a:moveTo>
                <a:cubicBezTo>
                  <a:pt x="804" y="691"/>
                  <a:pt x="804" y="691"/>
                  <a:pt x="803" y="691"/>
                </a:cubicBezTo>
                <a:cubicBezTo>
                  <a:pt x="799" y="696"/>
                  <a:pt x="795" y="700"/>
                  <a:pt x="790" y="705"/>
                </a:cubicBezTo>
                <a:cubicBezTo>
                  <a:pt x="816" y="688"/>
                  <a:pt x="839" y="668"/>
                  <a:pt x="860" y="646"/>
                </a:cubicBezTo>
                <a:cubicBezTo>
                  <a:pt x="908" y="592"/>
                  <a:pt x="936" y="522"/>
                  <a:pt x="922" y="437"/>
                </a:cubicBezTo>
                <a:cubicBezTo>
                  <a:pt x="913" y="377"/>
                  <a:pt x="887" y="324"/>
                  <a:pt x="852" y="279"/>
                </a:cubicBezTo>
                <a:cubicBezTo>
                  <a:pt x="855" y="287"/>
                  <a:pt x="859" y="296"/>
                  <a:pt x="861" y="304"/>
                </a:cubicBezTo>
                <a:cubicBezTo>
                  <a:pt x="868" y="313"/>
                  <a:pt x="874" y="322"/>
                  <a:pt x="880" y="331"/>
                </a:cubicBezTo>
                <a:cubicBezTo>
                  <a:pt x="918" y="391"/>
                  <a:pt x="932" y="457"/>
                  <a:pt x="920" y="522"/>
                </a:cubicBezTo>
                <a:cubicBezTo>
                  <a:pt x="907" y="592"/>
                  <a:pt x="862" y="648"/>
                  <a:pt x="804" y="690"/>
                </a:cubicBezTo>
                <a:close/>
                <a:moveTo>
                  <a:pt x="277" y="693"/>
                </a:moveTo>
                <a:cubicBezTo>
                  <a:pt x="283" y="695"/>
                  <a:pt x="290" y="696"/>
                  <a:pt x="296" y="698"/>
                </a:cubicBezTo>
                <a:cubicBezTo>
                  <a:pt x="276" y="682"/>
                  <a:pt x="258" y="664"/>
                  <a:pt x="241" y="645"/>
                </a:cubicBezTo>
                <a:cubicBezTo>
                  <a:pt x="252" y="662"/>
                  <a:pt x="264" y="678"/>
                  <a:pt x="277" y="693"/>
                </a:cubicBezTo>
                <a:close/>
                <a:moveTo>
                  <a:pt x="120" y="284"/>
                </a:moveTo>
                <a:cubicBezTo>
                  <a:pt x="84" y="368"/>
                  <a:pt x="92" y="467"/>
                  <a:pt x="122" y="541"/>
                </a:cubicBezTo>
                <a:cubicBezTo>
                  <a:pt x="152" y="616"/>
                  <a:pt x="204" y="667"/>
                  <a:pt x="273" y="691"/>
                </a:cubicBezTo>
                <a:cubicBezTo>
                  <a:pt x="266" y="683"/>
                  <a:pt x="259" y="675"/>
                  <a:pt x="253" y="667"/>
                </a:cubicBezTo>
                <a:cubicBezTo>
                  <a:pt x="245" y="656"/>
                  <a:pt x="238" y="645"/>
                  <a:pt x="231" y="633"/>
                </a:cubicBezTo>
                <a:cubicBezTo>
                  <a:pt x="202" y="597"/>
                  <a:pt x="178" y="557"/>
                  <a:pt x="162" y="517"/>
                </a:cubicBezTo>
                <a:cubicBezTo>
                  <a:pt x="142" y="467"/>
                  <a:pt x="119" y="389"/>
                  <a:pt x="126" y="306"/>
                </a:cubicBezTo>
                <a:cubicBezTo>
                  <a:pt x="127" y="293"/>
                  <a:pt x="128" y="282"/>
                  <a:pt x="130" y="270"/>
                </a:cubicBezTo>
                <a:cubicBezTo>
                  <a:pt x="127" y="274"/>
                  <a:pt x="125" y="277"/>
                  <a:pt x="122" y="281"/>
                </a:cubicBezTo>
                <a:cubicBezTo>
                  <a:pt x="121" y="282"/>
                  <a:pt x="121" y="283"/>
                  <a:pt x="120" y="284"/>
                </a:cubicBezTo>
                <a:close/>
                <a:moveTo>
                  <a:pt x="880" y="513"/>
                </a:moveTo>
                <a:cubicBezTo>
                  <a:pt x="874" y="575"/>
                  <a:pt x="850" y="634"/>
                  <a:pt x="811" y="681"/>
                </a:cubicBezTo>
                <a:cubicBezTo>
                  <a:pt x="865" y="640"/>
                  <a:pt x="905" y="587"/>
                  <a:pt x="917" y="522"/>
                </a:cubicBezTo>
                <a:cubicBezTo>
                  <a:pt x="932" y="440"/>
                  <a:pt x="907" y="369"/>
                  <a:pt x="864" y="312"/>
                </a:cubicBezTo>
                <a:cubicBezTo>
                  <a:pt x="874" y="342"/>
                  <a:pt x="880" y="374"/>
                  <a:pt x="884" y="407"/>
                </a:cubicBezTo>
                <a:cubicBezTo>
                  <a:pt x="887" y="444"/>
                  <a:pt x="886" y="480"/>
                  <a:pt x="880" y="513"/>
                </a:cubicBezTo>
                <a:close/>
                <a:moveTo>
                  <a:pt x="156" y="633"/>
                </a:moveTo>
                <a:cubicBezTo>
                  <a:pt x="161" y="639"/>
                  <a:pt x="167" y="645"/>
                  <a:pt x="173" y="650"/>
                </a:cubicBezTo>
                <a:cubicBezTo>
                  <a:pt x="166" y="643"/>
                  <a:pt x="160" y="635"/>
                  <a:pt x="154" y="627"/>
                </a:cubicBezTo>
                <a:cubicBezTo>
                  <a:pt x="101" y="551"/>
                  <a:pt x="83" y="448"/>
                  <a:pt x="87" y="357"/>
                </a:cubicBezTo>
                <a:cubicBezTo>
                  <a:pt x="69" y="426"/>
                  <a:pt x="79" y="500"/>
                  <a:pt x="105" y="562"/>
                </a:cubicBezTo>
                <a:cubicBezTo>
                  <a:pt x="120" y="587"/>
                  <a:pt x="137" y="611"/>
                  <a:pt x="156" y="633"/>
                </a:cubicBezTo>
                <a:close/>
                <a:moveTo>
                  <a:pt x="134" y="265"/>
                </a:moveTo>
                <a:cubicBezTo>
                  <a:pt x="119" y="339"/>
                  <a:pt x="129" y="425"/>
                  <a:pt x="165" y="516"/>
                </a:cubicBezTo>
                <a:cubicBezTo>
                  <a:pt x="179" y="551"/>
                  <a:pt x="198" y="586"/>
                  <a:pt x="223" y="618"/>
                </a:cubicBezTo>
                <a:cubicBezTo>
                  <a:pt x="202" y="579"/>
                  <a:pt x="188" y="535"/>
                  <a:pt x="180" y="489"/>
                </a:cubicBezTo>
                <a:cubicBezTo>
                  <a:pt x="169" y="423"/>
                  <a:pt x="174" y="357"/>
                  <a:pt x="193" y="296"/>
                </a:cubicBezTo>
                <a:cubicBezTo>
                  <a:pt x="208" y="249"/>
                  <a:pt x="232" y="206"/>
                  <a:pt x="263" y="170"/>
                </a:cubicBezTo>
                <a:cubicBezTo>
                  <a:pt x="249" y="175"/>
                  <a:pt x="236" y="181"/>
                  <a:pt x="223" y="187"/>
                </a:cubicBezTo>
                <a:cubicBezTo>
                  <a:pt x="190" y="207"/>
                  <a:pt x="160" y="233"/>
                  <a:pt x="134" y="265"/>
                </a:cubicBezTo>
                <a:close/>
                <a:moveTo>
                  <a:pt x="116" y="584"/>
                </a:moveTo>
                <a:cubicBezTo>
                  <a:pt x="116" y="585"/>
                  <a:pt x="117" y="586"/>
                  <a:pt x="117" y="586"/>
                </a:cubicBezTo>
                <a:cubicBezTo>
                  <a:pt x="116" y="585"/>
                  <a:pt x="116" y="584"/>
                  <a:pt x="115" y="583"/>
                </a:cubicBezTo>
                <a:cubicBezTo>
                  <a:pt x="115" y="584"/>
                  <a:pt x="115" y="584"/>
                  <a:pt x="116" y="584"/>
                </a:cubicBezTo>
                <a:close/>
                <a:moveTo>
                  <a:pt x="80" y="528"/>
                </a:moveTo>
                <a:cubicBezTo>
                  <a:pt x="88" y="543"/>
                  <a:pt x="97" y="557"/>
                  <a:pt x="106" y="571"/>
                </a:cubicBezTo>
                <a:cubicBezTo>
                  <a:pt x="105" y="569"/>
                  <a:pt x="105" y="567"/>
                  <a:pt x="104" y="565"/>
                </a:cubicBezTo>
                <a:cubicBezTo>
                  <a:pt x="96" y="552"/>
                  <a:pt x="89" y="539"/>
                  <a:pt x="83" y="526"/>
                </a:cubicBezTo>
                <a:cubicBezTo>
                  <a:pt x="81" y="522"/>
                  <a:pt x="79" y="518"/>
                  <a:pt x="78" y="514"/>
                </a:cubicBezTo>
                <a:cubicBezTo>
                  <a:pt x="78" y="518"/>
                  <a:pt x="79" y="523"/>
                  <a:pt x="80" y="528"/>
                </a:cubicBezTo>
                <a:close/>
                <a:moveTo>
                  <a:pt x="75" y="500"/>
                </a:moveTo>
                <a:cubicBezTo>
                  <a:pt x="81" y="516"/>
                  <a:pt x="88" y="530"/>
                  <a:pt x="96" y="545"/>
                </a:cubicBezTo>
                <a:cubicBezTo>
                  <a:pt x="74" y="483"/>
                  <a:pt x="67" y="411"/>
                  <a:pt x="88" y="345"/>
                </a:cubicBezTo>
                <a:cubicBezTo>
                  <a:pt x="88" y="340"/>
                  <a:pt x="89" y="335"/>
                  <a:pt x="89" y="331"/>
                </a:cubicBezTo>
                <a:cubicBezTo>
                  <a:pt x="81" y="353"/>
                  <a:pt x="75" y="378"/>
                  <a:pt x="73" y="404"/>
                </a:cubicBezTo>
                <a:cubicBezTo>
                  <a:pt x="70" y="437"/>
                  <a:pt x="71" y="469"/>
                  <a:pt x="75" y="500"/>
                </a:cubicBezTo>
                <a:close/>
                <a:moveTo>
                  <a:pt x="204" y="102"/>
                </a:moveTo>
                <a:cubicBezTo>
                  <a:pt x="171" y="115"/>
                  <a:pt x="139" y="132"/>
                  <a:pt x="111" y="155"/>
                </a:cubicBezTo>
                <a:cubicBezTo>
                  <a:pt x="3" y="243"/>
                  <a:pt x="19" y="395"/>
                  <a:pt x="66" y="498"/>
                </a:cubicBezTo>
                <a:cubicBezTo>
                  <a:pt x="69" y="505"/>
                  <a:pt x="72" y="512"/>
                  <a:pt x="76" y="519"/>
                </a:cubicBezTo>
                <a:cubicBezTo>
                  <a:pt x="75" y="513"/>
                  <a:pt x="74" y="508"/>
                  <a:pt x="73" y="502"/>
                </a:cubicBezTo>
                <a:cubicBezTo>
                  <a:pt x="49" y="441"/>
                  <a:pt x="41" y="380"/>
                  <a:pt x="52" y="323"/>
                </a:cubicBezTo>
                <a:cubicBezTo>
                  <a:pt x="61" y="272"/>
                  <a:pt x="87" y="228"/>
                  <a:pt x="127" y="192"/>
                </a:cubicBezTo>
                <a:cubicBezTo>
                  <a:pt x="146" y="158"/>
                  <a:pt x="172" y="127"/>
                  <a:pt x="204" y="102"/>
                </a:cubicBezTo>
                <a:close/>
                <a:moveTo>
                  <a:pt x="124" y="198"/>
                </a:moveTo>
                <a:cubicBezTo>
                  <a:pt x="90" y="229"/>
                  <a:pt x="64" y="270"/>
                  <a:pt x="54" y="324"/>
                </a:cubicBezTo>
                <a:cubicBezTo>
                  <a:pt x="44" y="379"/>
                  <a:pt x="52" y="436"/>
                  <a:pt x="71" y="489"/>
                </a:cubicBezTo>
                <a:cubicBezTo>
                  <a:pt x="68" y="461"/>
                  <a:pt x="67" y="433"/>
                  <a:pt x="70" y="403"/>
                </a:cubicBezTo>
                <a:cubicBezTo>
                  <a:pt x="73" y="374"/>
                  <a:pt x="80" y="346"/>
                  <a:pt x="90" y="321"/>
                </a:cubicBezTo>
                <a:cubicBezTo>
                  <a:pt x="93" y="296"/>
                  <a:pt x="98" y="272"/>
                  <a:pt x="104" y="251"/>
                </a:cubicBezTo>
                <a:cubicBezTo>
                  <a:pt x="109" y="233"/>
                  <a:pt x="116" y="215"/>
                  <a:pt x="124" y="198"/>
                </a:cubicBezTo>
                <a:close/>
                <a:moveTo>
                  <a:pt x="747" y="334"/>
                </a:moveTo>
                <a:cubicBezTo>
                  <a:pt x="767" y="370"/>
                  <a:pt x="783" y="408"/>
                  <a:pt x="790" y="448"/>
                </a:cubicBezTo>
                <a:cubicBezTo>
                  <a:pt x="792" y="455"/>
                  <a:pt x="793" y="463"/>
                  <a:pt x="794" y="470"/>
                </a:cubicBezTo>
                <a:cubicBezTo>
                  <a:pt x="801" y="452"/>
                  <a:pt x="806" y="433"/>
                  <a:pt x="809" y="415"/>
                </a:cubicBezTo>
                <a:cubicBezTo>
                  <a:pt x="819" y="361"/>
                  <a:pt x="816" y="308"/>
                  <a:pt x="802" y="260"/>
                </a:cubicBezTo>
                <a:cubicBezTo>
                  <a:pt x="790" y="245"/>
                  <a:pt x="777" y="232"/>
                  <a:pt x="764" y="220"/>
                </a:cubicBezTo>
                <a:cubicBezTo>
                  <a:pt x="753" y="213"/>
                  <a:pt x="743" y="206"/>
                  <a:pt x="732" y="201"/>
                </a:cubicBezTo>
                <a:cubicBezTo>
                  <a:pt x="723" y="196"/>
                  <a:pt x="714" y="192"/>
                  <a:pt x="704" y="187"/>
                </a:cubicBezTo>
                <a:cubicBezTo>
                  <a:pt x="730" y="231"/>
                  <a:pt x="743" y="283"/>
                  <a:pt x="747" y="334"/>
                </a:cubicBezTo>
                <a:close/>
                <a:moveTo>
                  <a:pt x="805" y="259"/>
                </a:moveTo>
                <a:cubicBezTo>
                  <a:pt x="809" y="264"/>
                  <a:pt x="813" y="269"/>
                  <a:pt x="817" y="275"/>
                </a:cubicBezTo>
                <a:cubicBezTo>
                  <a:pt x="857" y="330"/>
                  <a:pt x="880" y="397"/>
                  <a:pt x="882" y="466"/>
                </a:cubicBezTo>
                <a:cubicBezTo>
                  <a:pt x="885" y="411"/>
                  <a:pt x="875" y="355"/>
                  <a:pt x="858" y="304"/>
                </a:cubicBezTo>
                <a:cubicBezTo>
                  <a:pt x="841" y="282"/>
                  <a:pt x="821" y="263"/>
                  <a:pt x="801" y="246"/>
                </a:cubicBezTo>
                <a:cubicBezTo>
                  <a:pt x="802" y="251"/>
                  <a:pt x="804" y="255"/>
                  <a:pt x="805" y="259"/>
                </a:cubicBezTo>
                <a:close/>
                <a:moveTo>
                  <a:pt x="93" y="321"/>
                </a:moveTo>
                <a:cubicBezTo>
                  <a:pt x="92" y="326"/>
                  <a:pt x="92" y="330"/>
                  <a:pt x="92" y="335"/>
                </a:cubicBezTo>
                <a:cubicBezTo>
                  <a:pt x="98" y="317"/>
                  <a:pt x="107" y="299"/>
                  <a:pt x="118" y="282"/>
                </a:cubicBezTo>
                <a:cubicBezTo>
                  <a:pt x="121" y="276"/>
                  <a:pt x="124" y="270"/>
                  <a:pt x="127" y="264"/>
                </a:cubicBezTo>
                <a:cubicBezTo>
                  <a:pt x="113" y="282"/>
                  <a:pt x="102" y="301"/>
                  <a:pt x="93" y="321"/>
                </a:cubicBezTo>
                <a:close/>
                <a:moveTo>
                  <a:pt x="510" y="141"/>
                </a:moveTo>
                <a:cubicBezTo>
                  <a:pt x="605" y="170"/>
                  <a:pt x="691" y="241"/>
                  <a:pt x="744" y="329"/>
                </a:cubicBezTo>
                <a:cubicBezTo>
                  <a:pt x="740" y="279"/>
                  <a:pt x="726" y="228"/>
                  <a:pt x="700" y="186"/>
                </a:cubicBezTo>
                <a:cubicBezTo>
                  <a:pt x="646" y="163"/>
                  <a:pt x="580" y="147"/>
                  <a:pt x="510" y="141"/>
                </a:cubicBezTo>
                <a:close/>
                <a:moveTo>
                  <a:pt x="129" y="194"/>
                </a:moveTo>
                <a:cubicBezTo>
                  <a:pt x="120" y="212"/>
                  <a:pt x="112" y="231"/>
                  <a:pt x="106" y="252"/>
                </a:cubicBezTo>
                <a:cubicBezTo>
                  <a:pt x="101" y="270"/>
                  <a:pt x="97" y="291"/>
                  <a:pt x="94" y="312"/>
                </a:cubicBezTo>
                <a:cubicBezTo>
                  <a:pt x="104" y="290"/>
                  <a:pt x="118" y="270"/>
                  <a:pt x="134" y="251"/>
                </a:cubicBezTo>
                <a:cubicBezTo>
                  <a:pt x="134" y="251"/>
                  <a:pt x="134" y="251"/>
                  <a:pt x="134" y="251"/>
                </a:cubicBezTo>
                <a:cubicBezTo>
                  <a:pt x="142" y="218"/>
                  <a:pt x="155" y="189"/>
                  <a:pt x="173" y="162"/>
                </a:cubicBezTo>
                <a:cubicBezTo>
                  <a:pt x="158" y="172"/>
                  <a:pt x="143" y="182"/>
                  <a:pt x="129" y="194"/>
                </a:cubicBezTo>
                <a:close/>
                <a:moveTo>
                  <a:pt x="799" y="241"/>
                </a:moveTo>
                <a:cubicBezTo>
                  <a:pt x="820" y="258"/>
                  <a:pt x="839" y="277"/>
                  <a:pt x="856" y="297"/>
                </a:cubicBezTo>
                <a:cubicBezTo>
                  <a:pt x="852" y="288"/>
                  <a:pt x="849" y="279"/>
                  <a:pt x="845" y="270"/>
                </a:cubicBezTo>
                <a:cubicBezTo>
                  <a:pt x="827" y="249"/>
                  <a:pt x="807" y="229"/>
                  <a:pt x="786" y="211"/>
                </a:cubicBezTo>
                <a:cubicBezTo>
                  <a:pt x="791" y="221"/>
                  <a:pt x="795" y="231"/>
                  <a:pt x="799" y="241"/>
                </a:cubicBezTo>
                <a:close/>
                <a:moveTo>
                  <a:pt x="132" y="259"/>
                </a:moveTo>
                <a:cubicBezTo>
                  <a:pt x="130" y="263"/>
                  <a:pt x="128" y="267"/>
                  <a:pt x="126" y="271"/>
                </a:cubicBezTo>
                <a:cubicBezTo>
                  <a:pt x="128" y="269"/>
                  <a:pt x="130" y="266"/>
                  <a:pt x="131" y="264"/>
                </a:cubicBezTo>
                <a:cubicBezTo>
                  <a:pt x="132" y="263"/>
                  <a:pt x="132" y="261"/>
                  <a:pt x="132" y="259"/>
                </a:cubicBezTo>
                <a:close/>
                <a:moveTo>
                  <a:pt x="783" y="205"/>
                </a:moveTo>
                <a:cubicBezTo>
                  <a:pt x="804" y="222"/>
                  <a:pt x="824" y="241"/>
                  <a:pt x="841" y="261"/>
                </a:cubicBezTo>
                <a:cubicBezTo>
                  <a:pt x="830" y="237"/>
                  <a:pt x="818" y="215"/>
                  <a:pt x="804" y="195"/>
                </a:cubicBezTo>
                <a:cubicBezTo>
                  <a:pt x="715" y="69"/>
                  <a:pt x="552" y="2"/>
                  <a:pt x="387" y="27"/>
                </a:cubicBezTo>
                <a:cubicBezTo>
                  <a:pt x="332" y="35"/>
                  <a:pt x="270" y="57"/>
                  <a:pt x="218" y="94"/>
                </a:cubicBezTo>
                <a:cubicBezTo>
                  <a:pt x="231" y="90"/>
                  <a:pt x="244" y="86"/>
                  <a:pt x="258" y="83"/>
                </a:cubicBezTo>
                <a:cubicBezTo>
                  <a:pt x="302" y="55"/>
                  <a:pt x="353" y="37"/>
                  <a:pt x="410" y="30"/>
                </a:cubicBezTo>
                <a:cubicBezTo>
                  <a:pt x="482" y="21"/>
                  <a:pt x="558" y="31"/>
                  <a:pt x="622" y="59"/>
                </a:cubicBezTo>
                <a:cubicBezTo>
                  <a:pt x="693" y="88"/>
                  <a:pt x="748" y="138"/>
                  <a:pt x="782" y="203"/>
                </a:cubicBezTo>
                <a:cubicBezTo>
                  <a:pt x="782" y="203"/>
                  <a:pt x="783" y="204"/>
                  <a:pt x="783" y="205"/>
                </a:cubicBezTo>
                <a:close/>
                <a:moveTo>
                  <a:pt x="137" y="252"/>
                </a:moveTo>
                <a:cubicBezTo>
                  <a:pt x="136" y="254"/>
                  <a:pt x="136" y="257"/>
                  <a:pt x="135" y="259"/>
                </a:cubicBezTo>
                <a:cubicBezTo>
                  <a:pt x="152" y="239"/>
                  <a:pt x="171" y="221"/>
                  <a:pt x="191" y="206"/>
                </a:cubicBezTo>
                <a:cubicBezTo>
                  <a:pt x="171" y="219"/>
                  <a:pt x="152" y="235"/>
                  <a:pt x="137" y="252"/>
                </a:cubicBezTo>
                <a:close/>
                <a:moveTo>
                  <a:pt x="776" y="228"/>
                </a:moveTo>
                <a:cubicBezTo>
                  <a:pt x="784" y="236"/>
                  <a:pt x="792" y="244"/>
                  <a:pt x="800" y="253"/>
                </a:cubicBezTo>
                <a:cubicBezTo>
                  <a:pt x="799" y="250"/>
                  <a:pt x="797" y="246"/>
                  <a:pt x="796" y="243"/>
                </a:cubicBezTo>
                <a:cubicBezTo>
                  <a:pt x="790" y="237"/>
                  <a:pt x="783" y="232"/>
                  <a:pt x="776" y="228"/>
                </a:cubicBezTo>
                <a:close/>
                <a:moveTo>
                  <a:pt x="179" y="159"/>
                </a:moveTo>
                <a:cubicBezTo>
                  <a:pt x="162" y="184"/>
                  <a:pt x="148" y="212"/>
                  <a:pt x="140" y="242"/>
                </a:cubicBezTo>
                <a:cubicBezTo>
                  <a:pt x="146" y="233"/>
                  <a:pt x="153" y="224"/>
                  <a:pt x="160" y="215"/>
                </a:cubicBezTo>
                <a:cubicBezTo>
                  <a:pt x="194" y="177"/>
                  <a:pt x="241" y="150"/>
                  <a:pt x="297" y="136"/>
                </a:cubicBezTo>
                <a:cubicBezTo>
                  <a:pt x="298" y="135"/>
                  <a:pt x="299" y="134"/>
                  <a:pt x="300" y="134"/>
                </a:cubicBezTo>
                <a:cubicBezTo>
                  <a:pt x="312" y="124"/>
                  <a:pt x="324" y="115"/>
                  <a:pt x="338" y="107"/>
                </a:cubicBezTo>
                <a:cubicBezTo>
                  <a:pt x="295" y="114"/>
                  <a:pt x="234" y="128"/>
                  <a:pt x="179" y="159"/>
                </a:cubicBezTo>
                <a:close/>
                <a:moveTo>
                  <a:pt x="293" y="139"/>
                </a:moveTo>
                <a:cubicBezTo>
                  <a:pt x="244" y="152"/>
                  <a:pt x="198" y="177"/>
                  <a:pt x="162" y="217"/>
                </a:cubicBezTo>
                <a:cubicBezTo>
                  <a:pt x="155" y="225"/>
                  <a:pt x="149" y="233"/>
                  <a:pt x="143" y="241"/>
                </a:cubicBezTo>
                <a:cubicBezTo>
                  <a:pt x="163" y="221"/>
                  <a:pt x="186" y="204"/>
                  <a:pt x="213" y="189"/>
                </a:cubicBezTo>
                <a:cubicBezTo>
                  <a:pt x="216" y="188"/>
                  <a:pt x="219" y="186"/>
                  <a:pt x="222" y="185"/>
                </a:cubicBezTo>
                <a:cubicBezTo>
                  <a:pt x="239" y="174"/>
                  <a:pt x="257" y="165"/>
                  <a:pt x="274" y="157"/>
                </a:cubicBezTo>
                <a:cubicBezTo>
                  <a:pt x="281" y="151"/>
                  <a:pt x="287" y="145"/>
                  <a:pt x="293" y="139"/>
                </a:cubicBezTo>
                <a:close/>
                <a:moveTo>
                  <a:pt x="764" y="216"/>
                </a:moveTo>
                <a:cubicBezTo>
                  <a:pt x="775" y="223"/>
                  <a:pt x="785" y="230"/>
                  <a:pt x="794" y="238"/>
                </a:cubicBezTo>
                <a:cubicBezTo>
                  <a:pt x="790" y="227"/>
                  <a:pt x="786" y="217"/>
                  <a:pt x="780" y="206"/>
                </a:cubicBezTo>
                <a:cubicBezTo>
                  <a:pt x="743" y="176"/>
                  <a:pt x="703" y="152"/>
                  <a:pt x="662" y="132"/>
                </a:cubicBezTo>
                <a:cubicBezTo>
                  <a:pt x="671" y="141"/>
                  <a:pt x="679" y="151"/>
                  <a:pt x="687" y="161"/>
                </a:cubicBezTo>
                <a:cubicBezTo>
                  <a:pt x="715" y="177"/>
                  <a:pt x="741" y="195"/>
                  <a:pt x="764" y="216"/>
                </a:cubicBezTo>
                <a:close/>
                <a:moveTo>
                  <a:pt x="702" y="183"/>
                </a:moveTo>
                <a:cubicBezTo>
                  <a:pt x="713" y="188"/>
                  <a:pt x="723" y="193"/>
                  <a:pt x="733" y="198"/>
                </a:cubicBezTo>
                <a:cubicBezTo>
                  <a:pt x="739" y="202"/>
                  <a:pt x="746" y="205"/>
                  <a:pt x="752" y="209"/>
                </a:cubicBezTo>
                <a:cubicBezTo>
                  <a:pt x="732" y="192"/>
                  <a:pt x="711" y="177"/>
                  <a:pt x="690" y="165"/>
                </a:cubicBezTo>
                <a:cubicBezTo>
                  <a:pt x="694" y="171"/>
                  <a:pt x="698" y="177"/>
                  <a:pt x="702" y="183"/>
                </a:cubicBezTo>
                <a:close/>
                <a:moveTo>
                  <a:pt x="656" y="127"/>
                </a:moveTo>
                <a:cubicBezTo>
                  <a:pt x="697" y="146"/>
                  <a:pt x="739" y="170"/>
                  <a:pt x="777" y="200"/>
                </a:cubicBezTo>
                <a:cubicBezTo>
                  <a:pt x="744" y="140"/>
                  <a:pt x="691" y="90"/>
                  <a:pt x="621" y="61"/>
                </a:cubicBezTo>
                <a:cubicBezTo>
                  <a:pt x="505" y="12"/>
                  <a:pt x="367" y="21"/>
                  <a:pt x="266" y="81"/>
                </a:cubicBezTo>
                <a:cubicBezTo>
                  <a:pt x="290" y="76"/>
                  <a:pt x="315" y="72"/>
                  <a:pt x="341" y="71"/>
                </a:cubicBezTo>
                <a:cubicBezTo>
                  <a:pt x="370" y="69"/>
                  <a:pt x="400" y="69"/>
                  <a:pt x="430" y="71"/>
                </a:cubicBezTo>
                <a:cubicBezTo>
                  <a:pt x="493" y="58"/>
                  <a:pt x="559" y="66"/>
                  <a:pt x="614" y="96"/>
                </a:cubicBezTo>
                <a:cubicBezTo>
                  <a:pt x="629" y="105"/>
                  <a:pt x="643" y="115"/>
                  <a:pt x="656" y="127"/>
                </a:cubicBezTo>
                <a:close/>
                <a:moveTo>
                  <a:pt x="212" y="99"/>
                </a:moveTo>
                <a:cubicBezTo>
                  <a:pt x="181" y="122"/>
                  <a:pt x="153" y="152"/>
                  <a:pt x="133" y="188"/>
                </a:cubicBezTo>
                <a:cubicBezTo>
                  <a:pt x="143" y="179"/>
                  <a:pt x="154" y="172"/>
                  <a:pt x="166" y="164"/>
                </a:cubicBezTo>
                <a:cubicBezTo>
                  <a:pt x="169" y="162"/>
                  <a:pt x="173" y="160"/>
                  <a:pt x="177" y="158"/>
                </a:cubicBezTo>
                <a:cubicBezTo>
                  <a:pt x="188" y="142"/>
                  <a:pt x="200" y="128"/>
                  <a:pt x="214" y="116"/>
                </a:cubicBezTo>
                <a:cubicBezTo>
                  <a:pt x="226" y="105"/>
                  <a:pt x="239" y="96"/>
                  <a:pt x="252" y="87"/>
                </a:cubicBezTo>
                <a:cubicBezTo>
                  <a:pt x="238" y="90"/>
                  <a:pt x="225" y="94"/>
                  <a:pt x="212" y="99"/>
                </a:cubicBezTo>
                <a:close/>
                <a:moveTo>
                  <a:pt x="495" y="137"/>
                </a:moveTo>
                <a:cubicBezTo>
                  <a:pt x="567" y="141"/>
                  <a:pt x="639" y="157"/>
                  <a:pt x="698" y="182"/>
                </a:cubicBezTo>
                <a:cubicBezTo>
                  <a:pt x="693" y="175"/>
                  <a:pt x="689" y="168"/>
                  <a:pt x="684" y="162"/>
                </a:cubicBezTo>
                <a:cubicBezTo>
                  <a:pt x="680" y="160"/>
                  <a:pt x="677" y="158"/>
                  <a:pt x="673" y="156"/>
                </a:cubicBezTo>
                <a:cubicBezTo>
                  <a:pt x="672" y="158"/>
                  <a:pt x="672" y="158"/>
                  <a:pt x="672" y="158"/>
                </a:cubicBezTo>
                <a:cubicBezTo>
                  <a:pt x="598" y="120"/>
                  <a:pt x="535" y="107"/>
                  <a:pt x="461" y="114"/>
                </a:cubicBezTo>
                <a:cubicBezTo>
                  <a:pt x="443" y="116"/>
                  <a:pt x="418" y="119"/>
                  <a:pt x="389" y="125"/>
                </a:cubicBezTo>
                <a:cubicBezTo>
                  <a:pt x="419" y="124"/>
                  <a:pt x="450" y="127"/>
                  <a:pt x="480" y="133"/>
                </a:cubicBezTo>
                <a:cubicBezTo>
                  <a:pt x="485" y="134"/>
                  <a:pt x="490" y="136"/>
                  <a:pt x="495" y="137"/>
                </a:cubicBezTo>
                <a:close/>
                <a:moveTo>
                  <a:pt x="270" y="163"/>
                </a:moveTo>
                <a:cubicBezTo>
                  <a:pt x="263" y="165"/>
                  <a:pt x="257" y="168"/>
                  <a:pt x="251" y="171"/>
                </a:cubicBezTo>
                <a:cubicBezTo>
                  <a:pt x="256" y="169"/>
                  <a:pt x="262" y="167"/>
                  <a:pt x="267" y="165"/>
                </a:cubicBezTo>
                <a:cubicBezTo>
                  <a:pt x="268" y="164"/>
                  <a:pt x="269" y="164"/>
                  <a:pt x="270" y="163"/>
                </a:cubicBezTo>
                <a:close/>
                <a:moveTo>
                  <a:pt x="276" y="160"/>
                </a:moveTo>
                <a:cubicBezTo>
                  <a:pt x="275" y="161"/>
                  <a:pt x="273" y="162"/>
                  <a:pt x="272" y="164"/>
                </a:cubicBezTo>
                <a:cubicBezTo>
                  <a:pt x="333" y="143"/>
                  <a:pt x="404" y="133"/>
                  <a:pt x="478" y="136"/>
                </a:cubicBezTo>
                <a:cubicBezTo>
                  <a:pt x="479" y="136"/>
                  <a:pt x="479" y="136"/>
                  <a:pt x="479" y="136"/>
                </a:cubicBezTo>
                <a:cubicBezTo>
                  <a:pt x="479" y="136"/>
                  <a:pt x="479" y="136"/>
                  <a:pt x="479" y="136"/>
                </a:cubicBezTo>
                <a:cubicBezTo>
                  <a:pt x="447" y="130"/>
                  <a:pt x="412" y="126"/>
                  <a:pt x="376" y="127"/>
                </a:cubicBezTo>
                <a:cubicBezTo>
                  <a:pt x="345" y="134"/>
                  <a:pt x="310" y="145"/>
                  <a:pt x="276" y="160"/>
                </a:cubicBezTo>
                <a:close/>
                <a:moveTo>
                  <a:pt x="430" y="97"/>
                </a:moveTo>
                <a:cubicBezTo>
                  <a:pt x="492" y="97"/>
                  <a:pt x="554" y="107"/>
                  <a:pt x="611" y="127"/>
                </a:cubicBezTo>
                <a:cubicBezTo>
                  <a:pt x="635" y="135"/>
                  <a:pt x="659" y="146"/>
                  <a:pt x="681" y="157"/>
                </a:cubicBezTo>
                <a:cubicBezTo>
                  <a:pt x="673" y="147"/>
                  <a:pt x="664" y="138"/>
                  <a:pt x="654" y="129"/>
                </a:cubicBezTo>
                <a:cubicBezTo>
                  <a:pt x="631" y="119"/>
                  <a:pt x="608" y="110"/>
                  <a:pt x="586" y="103"/>
                </a:cubicBezTo>
                <a:cubicBezTo>
                  <a:pt x="540" y="89"/>
                  <a:pt x="486" y="78"/>
                  <a:pt x="430" y="74"/>
                </a:cubicBezTo>
                <a:cubicBezTo>
                  <a:pt x="403" y="79"/>
                  <a:pt x="377" y="89"/>
                  <a:pt x="352" y="102"/>
                </a:cubicBezTo>
                <a:cubicBezTo>
                  <a:pt x="353" y="102"/>
                  <a:pt x="355" y="101"/>
                  <a:pt x="357" y="101"/>
                </a:cubicBezTo>
                <a:cubicBezTo>
                  <a:pt x="381" y="98"/>
                  <a:pt x="406" y="97"/>
                  <a:pt x="430" y="97"/>
                </a:cubicBezTo>
                <a:close/>
                <a:moveTo>
                  <a:pt x="299" y="138"/>
                </a:moveTo>
                <a:cubicBezTo>
                  <a:pt x="293" y="143"/>
                  <a:pt x="287" y="149"/>
                  <a:pt x="281" y="155"/>
                </a:cubicBezTo>
                <a:cubicBezTo>
                  <a:pt x="308" y="143"/>
                  <a:pt x="335" y="135"/>
                  <a:pt x="361" y="128"/>
                </a:cubicBezTo>
                <a:cubicBezTo>
                  <a:pt x="340" y="130"/>
                  <a:pt x="320" y="133"/>
                  <a:pt x="299" y="138"/>
                </a:cubicBezTo>
                <a:close/>
                <a:moveTo>
                  <a:pt x="260" y="85"/>
                </a:moveTo>
                <a:cubicBezTo>
                  <a:pt x="244" y="95"/>
                  <a:pt x="230" y="105"/>
                  <a:pt x="216" y="118"/>
                </a:cubicBezTo>
                <a:cubicBezTo>
                  <a:pt x="204" y="129"/>
                  <a:pt x="193" y="141"/>
                  <a:pt x="183" y="154"/>
                </a:cubicBezTo>
                <a:cubicBezTo>
                  <a:pt x="238" y="124"/>
                  <a:pt x="298" y="110"/>
                  <a:pt x="344" y="103"/>
                </a:cubicBezTo>
                <a:cubicBezTo>
                  <a:pt x="368" y="89"/>
                  <a:pt x="394" y="79"/>
                  <a:pt x="421" y="73"/>
                </a:cubicBezTo>
                <a:cubicBezTo>
                  <a:pt x="367" y="70"/>
                  <a:pt x="312" y="73"/>
                  <a:pt x="260" y="85"/>
                </a:cubicBezTo>
                <a:close/>
                <a:moveTo>
                  <a:pt x="345" y="106"/>
                </a:moveTo>
                <a:cubicBezTo>
                  <a:pt x="330" y="114"/>
                  <a:pt x="316" y="123"/>
                  <a:pt x="303" y="134"/>
                </a:cubicBezTo>
                <a:cubicBezTo>
                  <a:pt x="305" y="134"/>
                  <a:pt x="307" y="134"/>
                  <a:pt x="308" y="133"/>
                </a:cubicBezTo>
                <a:cubicBezTo>
                  <a:pt x="329" y="129"/>
                  <a:pt x="352" y="126"/>
                  <a:pt x="374" y="125"/>
                </a:cubicBezTo>
                <a:cubicBezTo>
                  <a:pt x="409" y="117"/>
                  <a:pt x="439" y="113"/>
                  <a:pt x="461" y="111"/>
                </a:cubicBezTo>
                <a:cubicBezTo>
                  <a:pt x="504" y="107"/>
                  <a:pt x="544" y="110"/>
                  <a:pt x="585" y="121"/>
                </a:cubicBezTo>
                <a:cubicBezTo>
                  <a:pt x="507" y="98"/>
                  <a:pt x="426" y="95"/>
                  <a:pt x="357" y="104"/>
                </a:cubicBezTo>
                <a:cubicBezTo>
                  <a:pt x="353" y="104"/>
                  <a:pt x="349" y="105"/>
                  <a:pt x="345" y="106"/>
                </a:cubicBezTo>
                <a:close/>
                <a:moveTo>
                  <a:pt x="440" y="72"/>
                </a:moveTo>
                <a:cubicBezTo>
                  <a:pt x="490" y="76"/>
                  <a:pt x="540" y="86"/>
                  <a:pt x="587" y="100"/>
                </a:cubicBezTo>
                <a:cubicBezTo>
                  <a:pt x="607" y="107"/>
                  <a:pt x="627" y="114"/>
                  <a:pt x="647" y="123"/>
                </a:cubicBezTo>
                <a:cubicBezTo>
                  <a:pt x="637" y="114"/>
                  <a:pt x="625" y="106"/>
                  <a:pt x="612" y="99"/>
                </a:cubicBezTo>
                <a:cubicBezTo>
                  <a:pt x="561" y="70"/>
                  <a:pt x="499" y="62"/>
                  <a:pt x="440" y="7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44"/>
          <p:cNvSpPr>
            <a:spLocks noEditPoints="1"/>
          </p:cNvSpPr>
          <p:nvPr/>
        </p:nvSpPr>
        <p:spPr bwMode="auto">
          <a:xfrm>
            <a:off x="11086665" y="6071671"/>
            <a:ext cx="870490" cy="725271"/>
          </a:xfrm>
          <a:custGeom>
            <a:avLst/>
            <a:gdLst>
              <a:gd name="T0" fmla="*/ 289 w 1032"/>
              <a:gd name="T1" fmla="*/ 759 h 859"/>
              <a:gd name="T2" fmla="*/ 168 w 1032"/>
              <a:gd name="T3" fmla="*/ 90 h 859"/>
              <a:gd name="T4" fmla="*/ 36 w 1032"/>
              <a:gd name="T5" fmla="*/ 397 h 859"/>
              <a:gd name="T6" fmla="*/ 434 w 1032"/>
              <a:gd name="T7" fmla="*/ 1 h 859"/>
              <a:gd name="T8" fmla="*/ 986 w 1032"/>
              <a:gd name="T9" fmla="*/ 628 h 859"/>
              <a:gd name="T10" fmla="*/ 772 w 1032"/>
              <a:gd name="T11" fmla="*/ 831 h 859"/>
              <a:gd name="T12" fmla="*/ 489 w 1032"/>
              <a:gd name="T13" fmla="*/ 838 h 859"/>
              <a:gd name="T14" fmla="*/ 372 w 1032"/>
              <a:gd name="T15" fmla="*/ 798 h 859"/>
              <a:gd name="T16" fmla="*/ 463 w 1032"/>
              <a:gd name="T17" fmla="*/ 834 h 859"/>
              <a:gd name="T18" fmla="*/ 910 w 1032"/>
              <a:gd name="T19" fmla="*/ 717 h 859"/>
              <a:gd name="T20" fmla="*/ 862 w 1032"/>
              <a:gd name="T21" fmla="*/ 206 h 859"/>
              <a:gd name="T22" fmla="*/ 600 w 1032"/>
              <a:gd name="T23" fmla="*/ 814 h 859"/>
              <a:gd name="T24" fmla="*/ 536 w 1032"/>
              <a:gd name="T25" fmla="*/ 830 h 859"/>
              <a:gd name="T26" fmla="*/ 324 w 1032"/>
              <a:gd name="T27" fmla="*/ 773 h 859"/>
              <a:gd name="T28" fmla="*/ 660 w 1032"/>
              <a:gd name="T29" fmla="*/ 779 h 859"/>
              <a:gd name="T30" fmla="*/ 324 w 1032"/>
              <a:gd name="T31" fmla="*/ 773 h 859"/>
              <a:gd name="T32" fmla="*/ 885 w 1032"/>
              <a:gd name="T33" fmla="*/ 626 h 859"/>
              <a:gd name="T34" fmla="*/ 881 w 1032"/>
              <a:gd name="T35" fmla="*/ 321 h 859"/>
              <a:gd name="T36" fmla="*/ 248 w 1032"/>
              <a:gd name="T37" fmla="*/ 703 h 859"/>
              <a:gd name="T38" fmla="*/ 878 w 1032"/>
              <a:gd name="T39" fmla="*/ 321 h 859"/>
              <a:gd name="T40" fmla="*/ 218 w 1032"/>
              <a:gd name="T41" fmla="*/ 113 h 859"/>
              <a:gd name="T42" fmla="*/ 248 w 1032"/>
              <a:gd name="T43" fmla="*/ 703 h 859"/>
              <a:gd name="T44" fmla="*/ 678 w 1032"/>
              <a:gd name="T45" fmla="*/ 770 h 859"/>
              <a:gd name="T46" fmla="*/ 283 w 1032"/>
              <a:gd name="T47" fmla="*/ 749 h 859"/>
              <a:gd name="T48" fmla="*/ 60 w 1032"/>
              <a:gd name="T49" fmla="*/ 297 h 859"/>
              <a:gd name="T50" fmla="*/ 190 w 1032"/>
              <a:gd name="T51" fmla="*/ 657 h 859"/>
              <a:gd name="T52" fmla="*/ 207 w 1032"/>
              <a:gd name="T53" fmla="*/ 677 h 859"/>
              <a:gd name="T54" fmla="*/ 258 w 1032"/>
              <a:gd name="T55" fmla="*/ 728 h 859"/>
              <a:gd name="T56" fmla="*/ 262 w 1032"/>
              <a:gd name="T57" fmla="*/ 728 h 859"/>
              <a:gd name="T58" fmla="*/ 191 w 1032"/>
              <a:gd name="T59" fmla="*/ 654 h 859"/>
              <a:gd name="T60" fmla="*/ 173 w 1032"/>
              <a:gd name="T61" fmla="*/ 480 h 859"/>
              <a:gd name="T62" fmla="*/ 68 w 1032"/>
              <a:gd name="T63" fmla="*/ 259 h 859"/>
              <a:gd name="T64" fmla="*/ 88 w 1032"/>
              <a:gd name="T65" fmla="*/ 428 h 859"/>
              <a:gd name="T66" fmla="*/ 68 w 1032"/>
              <a:gd name="T67" fmla="*/ 259 h 859"/>
              <a:gd name="T68" fmla="*/ 991 w 1032"/>
              <a:gd name="T69" fmla="*/ 613 h 859"/>
              <a:gd name="T70" fmla="*/ 856 w 1032"/>
              <a:gd name="T71" fmla="*/ 197 h 859"/>
              <a:gd name="T72" fmla="*/ 129 w 1032"/>
              <a:gd name="T73" fmla="*/ 371 h 859"/>
              <a:gd name="T74" fmla="*/ 171 w 1032"/>
              <a:gd name="T75" fmla="*/ 180 h 859"/>
              <a:gd name="T76" fmla="*/ 727 w 1032"/>
              <a:gd name="T77" fmla="*/ 112 h 859"/>
              <a:gd name="T78" fmla="*/ 117 w 1032"/>
              <a:gd name="T79" fmla="*/ 154 h 859"/>
              <a:gd name="T80" fmla="*/ 117 w 1032"/>
              <a:gd name="T81" fmla="*/ 154 h 859"/>
              <a:gd name="T82" fmla="*/ 496 w 1032"/>
              <a:gd name="T83" fmla="*/ 8 h 859"/>
              <a:gd name="T84" fmla="*/ 129 w 1032"/>
              <a:gd name="T85" fmla="*/ 139 h 859"/>
              <a:gd name="T86" fmla="*/ 471 w 1032"/>
              <a:gd name="T87" fmla="*/ 19 h 859"/>
              <a:gd name="T88" fmla="*/ 129 w 1032"/>
              <a:gd name="T89" fmla="*/ 139 h 859"/>
              <a:gd name="T90" fmla="*/ 180 w 1032"/>
              <a:gd name="T91" fmla="*/ 90 h 859"/>
              <a:gd name="T92" fmla="*/ 750 w 1032"/>
              <a:gd name="T93" fmla="*/ 121 h 859"/>
              <a:gd name="T94" fmla="*/ 707 w 1032"/>
              <a:gd name="T95" fmla="*/ 99 h 859"/>
              <a:gd name="T96" fmla="*/ 409 w 1032"/>
              <a:gd name="T97" fmla="*/ 36 h 859"/>
              <a:gd name="T98" fmla="*/ 469 w 1032"/>
              <a:gd name="T99" fmla="*/ 4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32" h="859">
                <a:moveTo>
                  <a:pt x="623" y="856"/>
                </a:moveTo>
                <a:cubicBezTo>
                  <a:pt x="574" y="856"/>
                  <a:pt x="525" y="849"/>
                  <a:pt x="477" y="838"/>
                </a:cubicBezTo>
                <a:cubicBezTo>
                  <a:pt x="424" y="836"/>
                  <a:pt x="371" y="819"/>
                  <a:pt x="322" y="786"/>
                </a:cubicBezTo>
                <a:cubicBezTo>
                  <a:pt x="310" y="778"/>
                  <a:pt x="299" y="769"/>
                  <a:pt x="289" y="759"/>
                </a:cubicBezTo>
                <a:cubicBezTo>
                  <a:pt x="213" y="715"/>
                  <a:pt x="152" y="653"/>
                  <a:pt x="112" y="578"/>
                </a:cubicBezTo>
                <a:cubicBezTo>
                  <a:pt x="54" y="470"/>
                  <a:pt x="38" y="354"/>
                  <a:pt x="66" y="259"/>
                </a:cubicBezTo>
                <a:cubicBezTo>
                  <a:pt x="76" y="213"/>
                  <a:pt x="96" y="172"/>
                  <a:pt x="127" y="137"/>
                </a:cubicBezTo>
                <a:cubicBezTo>
                  <a:pt x="139" y="120"/>
                  <a:pt x="152" y="104"/>
                  <a:pt x="168" y="90"/>
                </a:cubicBezTo>
                <a:cubicBezTo>
                  <a:pt x="228" y="38"/>
                  <a:pt x="309" y="12"/>
                  <a:pt x="392" y="4"/>
                </a:cubicBezTo>
                <a:cubicBezTo>
                  <a:pt x="391" y="4"/>
                  <a:pt x="389" y="4"/>
                  <a:pt x="388" y="4"/>
                </a:cubicBezTo>
                <a:cubicBezTo>
                  <a:pt x="314" y="7"/>
                  <a:pt x="178" y="27"/>
                  <a:pt x="93" y="119"/>
                </a:cubicBezTo>
                <a:cubicBezTo>
                  <a:pt x="26" y="192"/>
                  <a:pt x="3" y="304"/>
                  <a:pt x="36" y="397"/>
                </a:cubicBezTo>
                <a:cubicBezTo>
                  <a:pt x="34" y="398"/>
                  <a:pt x="34" y="398"/>
                  <a:pt x="34" y="398"/>
                </a:cubicBezTo>
                <a:cubicBezTo>
                  <a:pt x="0" y="304"/>
                  <a:pt x="23" y="191"/>
                  <a:pt x="91" y="117"/>
                </a:cubicBezTo>
                <a:cubicBezTo>
                  <a:pt x="176" y="24"/>
                  <a:pt x="314" y="5"/>
                  <a:pt x="388" y="1"/>
                </a:cubicBezTo>
                <a:cubicBezTo>
                  <a:pt x="403" y="0"/>
                  <a:pt x="419" y="0"/>
                  <a:pt x="434" y="1"/>
                </a:cubicBezTo>
                <a:cubicBezTo>
                  <a:pt x="493" y="0"/>
                  <a:pt x="551" y="7"/>
                  <a:pt x="602" y="21"/>
                </a:cubicBezTo>
                <a:cubicBezTo>
                  <a:pt x="688" y="44"/>
                  <a:pt x="768" y="81"/>
                  <a:pt x="833" y="130"/>
                </a:cubicBezTo>
                <a:cubicBezTo>
                  <a:pt x="907" y="186"/>
                  <a:pt x="960" y="253"/>
                  <a:pt x="989" y="330"/>
                </a:cubicBezTo>
                <a:cubicBezTo>
                  <a:pt x="1032" y="441"/>
                  <a:pt x="1030" y="545"/>
                  <a:pt x="986" y="628"/>
                </a:cubicBezTo>
                <a:cubicBezTo>
                  <a:pt x="946" y="753"/>
                  <a:pt x="850" y="809"/>
                  <a:pt x="773" y="833"/>
                </a:cubicBezTo>
                <a:cubicBezTo>
                  <a:pt x="726" y="848"/>
                  <a:pt x="675" y="856"/>
                  <a:pt x="623" y="856"/>
                </a:cubicBezTo>
                <a:close/>
                <a:moveTo>
                  <a:pt x="489" y="838"/>
                </a:moveTo>
                <a:cubicBezTo>
                  <a:pt x="584" y="859"/>
                  <a:pt x="686" y="859"/>
                  <a:pt x="772" y="831"/>
                </a:cubicBezTo>
                <a:cubicBezTo>
                  <a:pt x="845" y="807"/>
                  <a:pt x="936" y="755"/>
                  <a:pt x="979" y="641"/>
                </a:cubicBezTo>
                <a:cubicBezTo>
                  <a:pt x="961" y="670"/>
                  <a:pt x="939" y="696"/>
                  <a:pt x="912" y="719"/>
                </a:cubicBezTo>
                <a:cubicBezTo>
                  <a:pt x="812" y="802"/>
                  <a:pt x="675" y="842"/>
                  <a:pt x="536" y="833"/>
                </a:cubicBezTo>
                <a:cubicBezTo>
                  <a:pt x="520" y="836"/>
                  <a:pt x="504" y="837"/>
                  <a:pt x="489" y="838"/>
                </a:cubicBezTo>
                <a:close/>
                <a:moveTo>
                  <a:pt x="477" y="835"/>
                </a:moveTo>
                <a:cubicBezTo>
                  <a:pt x="493" y="835"/>
                  <a:pt x="509" y="834"/>
                  <a:pt x="524" y="832"/>
                </a:cubicBezTo>
                <a:cubicBezTo>
                  <a:pt x="503" y="830"/>
                  <a:pt x="483" y="827"/>
                  <a:pt x="462" y="823"/>
                </a:cubicBezTo>
                <a:cubicBezTo>
                  <a:pt x="430" y="817"/>
                  <a:pt x="400" y="809"/>
                  <a:pt x="372" y="798"/>
                </a:cubicBezTo>
                <a:cubicBezTo>
                  <a:pt x="405" y="813"/>
                  <a:pt x="440" y="826"/>
                  <a:pt x="477" y="835"/>
                </a:cubicBezTo>
                <a:close/>
                <a:moveTo>
                  <a:pt x="299" y="765"/>
                </a:moveTo>
                <a:cubicBezTo>
                  <a:pt x="307" y="772"/>
                  <a:pt x="315" y="778"/>
                  <a:pt x="324" y="784"/>
                </a:cubicBezTo>
                <a:cubicBezTo>
                  <a:pt x="368" y="814"/>
                  <a:pt x="415" y="830"/>
                  <a:pt x="463" y="834"/>
                </a:cubicBezTo>
                <a:cubicBezTo>
                  <a:pt x="420" y="822"/>
                  <a:pt x="378" y="806"/>
                  <a:pt x="340" y="785"/>
                </a:cubicBezTo>
                <a:cubicBezTo>
                  <a:pt x="326" y="779"/>
                  <a:pt x="312" y="772"/>
                  <a:pt x="299" y="765"/>
                </a:cubicBezTo>
                <a:close/>
                <a:moveTo>
                  <a:pt x="546" y="831"/>
                </a:moveTo>
                <a:cubicBezTo>
                  <a:pt x="681" y="838"/>
                  <a:pt x="813" y="797"/>
                  <a:pt x="910" y="717"/>
                </a:cubicBezTo>
                <a:cubicBezTo>
                  <a:pt x="941" y="691"/>
                  <a:pt x="966" y="661"/>
                  <a:pt x="984" y="627"/>
                </a:cubicBezTo>
                <a:cubicBezTo>
                  <a:pt x="987" y="617"/>
                  <a:pt x="990" y="607"/>
                  <a:pt x="992" y="596"/>
                </a:cubicBezTo>
                <a:cubicBezTo>
                  <a:pt x="1020" y="473"/>
                  <a:pt x="991" y="354"/>
                  <a:pt x="906" y="252"/>
                </a:cubicBezTo>
                <a:cubicBezTo>
                  <a:pt x="892" y="236"/>
                  <a:pt x="877" y="220"/>
                  <a:pt x="862" y="206"/>
                </a:cubicBezTo>
                <a:cubicBezTo>
                  <a:pt x="869" y="218"/>
                  <a:pt x="877" y="232"/>
                  <a:pt x="883" y="246"/>
                </a:cubicBezTo>
                <a:cubicBezTo>
                  <a:pt x="930" y="349"/>
                  <a:pt x="955" y="503"/>
                  <a:pt x="887" y="628"/>
                </a:cubicBezTo>
                <a:cubicBezTo>
                  <a:pt x="856" y="684"/>
                  <a:pt x="805" y="732"/>
                  <a:pt x="741" y="767"/>
                </a:cubicBezTo>
                <a:cubicBezTo>
                  <a:pt x="698" y="790"/>
                  <a:pt x="649" y="806"/>
                  <a:pt x="600" y="814"/>
                </a:cubicBezTo>
                <a:cubicBezTo>
                  <a:pt x="582" y="821"/>
                  <a:pt x="564" y="827"/>
                  <a:pt x="546" y="831"/>
                </a:cubicBezTo>
                <a:close/>
                <a:moveTo>
                  <a:pt x="380" y="798"/>
                </a:moveTo>
                <a:cubicBezTo>
                  <a:pt x="406" y="808"/>
                  <a:pt x="434" y="815"/>
                  <a:pt x="462" y="821"/>
                </a:cubicBezTo>
                <a:cubicBezTo>
                  <a:pt x="487" y="825"/>
                  <a:pt x="511" y="829"/>
                  <a:pt x="536" y="830"/>
                </a:cubicBezTo>
                <a:cubicBezTo>
                  <a:pt x="553" y="827"/>
                  <a:pt x="570" y="822"/>
                  <a:pt x="588" y="816"/>
                </a:cubicBezTo>
                <a:cubicBezTo>
                  <a:pt x="573" y="818"/>
                  <a:pt x="559" y="819"/>
                  <a:pt x="544" y="820"/>
                </a:cubicBezTo>
                <a:cubicBezTo>
                  <a:pt x="486" y="822"/>
                  <a:pt x="430" y="814"/>
                  <a:pt x="380" y="798"/>
                </a:cubicBezTo>
                <a:close/>
                <a:moveTo>
                  <a:pt x="324" y="773"/>
                </a:moveTo>
                <a:cubicBezTo>
                  <a:pt x="387" y="804"/>
                  <a:pt x="463" y="820"/>
                  <a:pt x="544" y="817"/>
                </a:cubicBezTo>
                <a:cubicBezTo>
                  <a:pt x="562" y="816"/>
                  <a:pt x="581" y="814"/>
                  <a:pt x="599" y="812"/>
                </a:cubicBezTo>
                <a:cubicBezTo>
                  <a:pt x="614" y="805"/>
                  <a:pt x="630" y="797"/>
                  <a:pt x="646" y="788"/>
                </a:cubicBezTo>
                <a:cubicBezTo>
                  <a:pt x="651" y="785"/>
                  <a:pt x="655" y="782"/>
                  <a:pt x="660" y="779"/>
                </a:cubicBezTo>
                <a:cubicBezTo>
                  <a:pt x="620" y="792"/>
                  <a:pt x="576" y="799"/>
                  <a:pt x="531" y="801"/>
                </a:cubicBezTo>
                <a:cubicBezTo>
                  <a:pt x="427" y="804"/>
                  <a:pt x="330" y="773"/>
                  <a:pt x="251" y="708"/>
                </a:cubicBezTo>
                <a:cubicBezTo>
                  <a:pt x="258" y="718"/>
                  <a:pt x="265" y="728"/>
                  <a:pt x="272" y="737"/>
                </a:cubicBezTo>
                <a:cubicBezTo>
                  <a:pt x="288" y="750"/>
                  <a:pt x="305" y="762"/>
                  <a:pt x="324" y="773"/>
                </a:cubicBezTo>
                <a:close/>
                <a:moveTo>
                  <a:pt x="670" y="776"/>
                </a:moveTo>
                <a:cubicBezTo>
                  <a:pt x="662" y="781"/>
                  <a:pt x="655" y="786"/>
                  <a:pt x="647" y="790"/>
                </a:cubicBezTo>
                <a:cubicBezTo>
                  <a:pt x="635" y="798"/>
                  <a:pt x="622" y="804"/>
                  <a:pt x="610" y="810"/>
                </a:cubicBezTo>
                <a:cubicBezTo>
                  <a:pt x="728" y="788"/>
                  <a:pt x="834" y="719"/>
                  <a:pt x="885" y="626"/>
                </a:cubicBezTo>
                <a:cubicBezTo>
                  <a:pt x="953" y="503"/>
                  <a:pt x="927" y="349"/>
                  <a:pt x="880" y="247"/>
                </a:cubicBezTo>
                <a:cubicBezTo>
                  <a:pt x="873" y="230"/>
                  <a:pt x="864" y="214"/>
                  <a:pt x="854" y="199"/>
                </a:cubicBezTo>
                <a:cubicBezTo>
                  <a:pt x="831" y="178"/>
                  <a:pt x="805" y="159"/>
                  <a:pt x="778" y="141"/>
                </a:cubicBezTo>
                <a:cubicBezTo>
                  <a:pt x="833" y="193"/>
                  <a:pt x="869" y="255"/>
                  <a:pt x="881" y="321"/>
                </a:cubicBezTo>
                <a:cubicBezTo>
                  <a:pt x="890" y="345"/>
                  <a:pt x="898" y="370"/>
                  <a:pt x="903" y="395"/>
                </a:cubicBezTo>
                <a:cubicBezTo>
                  <a:pt x="924" y="491"/>
                  <a:pt x="905" y="580"/>
                  <a:pt x="849" y="653"/>
                </a:cubicBezTo>
                <a:cubicBezTo>
                  <a:pt x="806" y="708"/>
                  <a:pt x="743" y="751"/>
                  <a:pt x="670" y="776"/>
                </a:cubicBezTo>
                <a:close/>
                <a:moveTo>
                  <a:pt x="248" y="703"/>
                </a:moveTo>
                <a:cubicBezTo>
                  <a:pt x="325" y="767"/>
                  <a:pt x="423" y="802"/>
                  <a:pt x="531" y="798"/>
                </a:cubicBezTo>
                <a:cubicBezTo>
                  <a:pt x="579" y="796"/>
                  <a:pt x="626" y="788"/>
                  <a:pt x="668" y="773"/>
                </a:cubicBezTo>
                <a:cubicBezTo>
                  <a:pt x="803" y="680"/>
                  <a:pt x="896" y="498"/>
                  <a:pt x="882" y="347"/>
                </a:cubicBezTo>
                <a:cubicBezTo>
                  <a:pt x="881" y="338"/>
                  <a:pt x="880" y="329"/>
                  <a:pt x="878" y="321"/>
                </a:cubicBezTo>
                <a:cubicBezTo>
                  <a:pt x="845" y="235"/>
                  <a:pt x="789" y="162"/>
                  <a:pt x="718" y="108"/>
                </a:cubicBezTo>
                <a:cubicBezTo>
                  <a:pt x="623" y="60"/>
                  <a:pt x="514" y="34"/>
                  <a:pt x="410" y="39"/>
                </a:cubicBezTo>
                <a:cubicBezTo>
                  <a:pt x="373" y="40"/>
                  <a:pt x="338" y="45"/>
                  <a:pt x="305" y="54"/>
                </a:cubicBezTo>
                <a:cubicBezTo>
                  <a:pt x="270" y="69"/>
                  <a:pt x="241" y="89"/>
                  <a:pt x="218" y="113"/>
                </a:cubicBezTo>
                <a:cubicBezTo>
                  <a:pt x="198" y="136"/>
                  <a:pt x="181" y="163"/>
                  <a:pt x="167" y="196"/>
                </a:cubicBezTo>
                <a:cubicBezTo>
                  <a:pt x="147" y="285"/>
                  <a:pt x="163" y="395"/>
                  <a:pt x="175" y="480"/>
                </a:cubicBezTo>
                <a:cubicBezTo>
                  <a:pt x="177" y="492"/>
                  <a:pt x="177" y="492"/>
                  <a:pt x="177" y="492"/>
                </a:cubicBezTo>
                <a:cubicBezTo>
                  <a:pt x="185" y="547"/>
                  <a:pt x="204" y="633"/>
                  <a:pt x="248" y="703"/>
                </a:cubicBezTo>
                <a:close/>
                <a:moveTo>
                  <a:pt x="883" y="334"/>
                </a:moveTo>
                <a:cubicBezTo>
                  <a:pt x="884" y="338"/>
                  <a:pt x="884" y="342"/>
                  <a:pt x="884" y="347"/>
                </a:cubicBezTo>
                <a:cubicBezTo>
                  <a:pt x="892" y="425"/>
                  <a:pt x="871" y="514"/>
                  <a:pt x="826" y="597"/>
                </a:cubicBezTo>
                <a:cubicBezTo>
                  <a:pt x="789" y="667"/>
                  <a:pt x="737" y="727"/>
                  <a:pt x="678" y="770"/>
                </a:cubicBezTo>
                <a:cubicBezTo>
                  <a:pt x="747" y="745"/>
                  <a:pt x="806" y="704"/>
                  <a:pt x="847" y="651"/>
                </a:cubicBezTo>
                <a:cubicBezTo>
                  <a:pt x="903" y="579"/>
                  <a:pt x="921" y="491"/>
                  <a:pt x="901" y="395"/>
                </a:cubicBezTo>
                <a:cubicBezTo>
                  <a:pt x="896" y="374"/>
                  <a:pt x="890" y="354"/>
                  <a:pt x="883" y="334"/>
                </a:cubicBezTo>
                <a:close/>
                <a:moveTo>
                  <a:pt x="283" y="749"/>
                </a:moveTo>
                <a:cubicBezTo>
                  <a:pt x="285" y="751"/>
                  <a:pt x="287" y="752"/>
                  <a:pt x="289" y="753"/>
                </a:cubicBezTo>
                <a:cubicBezTo>
                  <a:pt x="287" y="751"/>
                  <a:pt x="284" y="750"/>
                  <a:pt x="282" y="748"/>
                </a:cubicBezTo>
                <a:cubicBezTo>
                  <a:pt x="282" y="748"/>
                  <a:pt x="283" y="749"/>
                  <a:pt x="283" y="749"/>
                </a:cubicBezTo>
                <a:close/>
                <a:moveTo>
                  <a:pt x="60" y="297"/>
                </a:moveTo>
                <a:cubicBezTo>
                  <a:pt x="46" y="384"/>
                  <a:pt x="64" y="483"/>
                  <a:pt x="114" y="577"/>
                </a:cubicBezTo>
                <a:cubicBezTo>
                  <a:pt x="152" y="648"/>
                  <a:pt x="210" y="707"/>
                  <a:pt x="281" y="751"/>
                </a:cubicBezTo>
                <a:cubicBezTo>
                  <a:pt x="253" y="732"/>
                  <a:pt x="229" y="710"/>
                  <a:pt x="209" y="684"/>
                </a:cubicBezTo>
                <a:cubicBezTo>
                  <a:pt x="202" y="676"/>
                  <a:pt x="196" y="666"/>
                  <a:pt x="190" y="657"/>
                </a:cubicBezTo>
                <a:cubicBezTo>
                  <a:pt x="161" y="621"/>
                  <a:pt x="135" y="581"/>
                  <a:pt x="114" y="540"/>
                </a:cubicBezTo>
                <a:cubicBezTo>
                  <a:pt x="74" y="461"/>
                  <a:pt x="55" y="382"/>
                  <a:pt x="59" y="311"/>
                </a:cubicBezTo>
                <a:cubicBezTo>
                  <a:pt x="59" y="306"/>
                  <a:pt x="59" y="302"/>
                  <a:pt x="60" y="297"/>
                </a:cubicBezTo>
                <a:close/>
                <a:moveTo>
                  <a:pt x="207" y="677"/>
                </a:moveTo>
                <a:cubicBezTo>
                  <a:pt x="208" y="679"/>
                  <a:pt x="210" y="681"/>
                  <a:pt x="211" y="683"/>
                </a:cubicBezTo>
                <a:cubicBezTo>
                  <a:pt x="228" y="705"/>
                  <a:pt x="249" y="725"/>
                  <a:pt x="273" y="743"/>
                </a:cubicBezTo>
                <a:cubicBezTo>
                  <a:pt x="272" y="741"/>
                  <a:pt x="271" y="740"/>
                  <a:pt x="270" y="739"/>
                </a:cubicBezTo>
                <a:cubicBezTo>
                  <a:pt x="266" y="735"/>
                  <a:pt x="262" y="732"/>
                  <a:pt x="258" y="728"/>
                </a:cubicBezTo>
                <a:cubicBezTo>
                  <a:pt x="240" y="713"/>
                  <a:pt x="223" y="696"/>
                  <a:pt x="207" y="677"/>
                </a:cubicBezTo>
                <a:close/>
                <a:moveTo>
                  <a:pt x="191" y="654"/>
                </a:moveTo>
                <a:cubicBezTo>
                  <a:pt x="213" y="681"/>
                  <a:pt x="236" y="706"/>
                  <a:pt x="259" y="726"/>
                </a:cubicBezTo>
                <a:cubicBezTo>
                  <a:pt x="260" y="727"/>
                  <a:pt x="261" y="728"/>
                  <a:pt x="262" y="728"/>
                </a:cubicBezTo>
                <a:cubicBezTo>
                  <a:pt x="256" y="720"/>
                  <a:pt x="250" y="712"/>
                  <a:pt x="244" y="703"/>
                </a:cubicBezTo>
                <a:cubicBezTo>
                  <a:pt x="243" y="702"/>
                  <a:pt x="241" y="700"/>
                  <a:pt x="240" y="699"/>
                </a:cubicBezTo>
                <a:cubicBezTo>
                  <a:pt x="218" y="680"/>
                  <a:pt x="198" y="658"/>
                  <a:pt x="180" y="635"/>
                </a:cubicBezTo>
                <a:cubicBezTo>
                  <a:pt x="184" y="641"/>
                  <a:pt x="187" y="648"/>
                  <a:pt x="191" y="654"/>
                </a:cubicBezTo>
                <a:close/>
                <a:moveTo>
                  <a:pt x="175" y="625"/>
                </a:moveTo>
                <a:cubicBezTo>
                  <a:pt x="195" y="652"/>
                  <a:pt x="217" y="676"/>
                  <a:pt x="241" y="697"/>
                </a:cubicBezTo>
                <a:cubicBezTo>
                  <a:pt x="200" y="628"/>
                  <a:pt x="182" y="546"/>
                  <a:pt x="174" y="492"/>
                </a:cubicBezTo>
                <a:cubicBezTo>
                  <a:pt x="173" y="480"/>
                  <a:pt x="173" y="480"/>
                  <a:pt x="173" y="480"/>
                </a:cubicBezTo>
                <a:cubicBezTo>
                  <a:pt x="161" y="400"/>
                  <a:pt x="146" y="297"/>
                  <a:pt x="162" y="210"/>
                </a:cubicBezTo>
                <a:cubicBezTo>
                  <a:pt x="145" y="255"/>
                  <a:pt x="135" y="309"/>
                  <a:pt x="131" y="371"/>
                </a:cubicBezTo>
                <a:cubicBezTo>
                  <a:pt x="125" y="470"/>
                  <a:pt x="140" y="556"/>
                  <a:pt x="175" y="625"/>
                </a:cubicBezTo>
                <a:close/>
                <a:moveTo>
                  <a:pt x="68" y="259"/>
                </a:moveTo>
                <a:cubicBezTo>
                  <a:pt x="65" y="276"/>
                  <a:pt x="62" y="293"/>
                  <a:pt x="62" y="311"/>
                </a:cubicBezTo>
                <a:cubicBezTo>
                  <a:pt x="56" y="426"/>
                  <a:pt x="110" y="546"/>
                  <a:pt x="178" y="638"/>
                </a:cubicBezTo>
                <a:cubicBezTo>
                  <a:pt x="176" y="632"/>
                  <a:pt x="173" y="627"/>
                  <a:pt x="170" y="622"/>
                </a:cubicBezTo>
                <a:cubicBezTo>
                  <a:pt x="130" y="566"/>
                  <a:pt x="102" y="499"/>
                  <a:pt x="88" y="428"/>
                </a:cubicBezTo>
                <a:cubicBezTo>
                  <a:pt x="79" y="384"/>
                  <a:pt x="71" y="317"/>
                  <a:pt x="84" y="247"/>
                </a:cubicBezTo>
                <a:cubicBezTo>
                  <a:pt x="88" y="225"/>
                  <a:pt x="94" y="204"/>
                  <a:pt x="102" y="185"/>
                </a:cubicBezTo>
                <a:cubicBezTo>
                  <a:pt x="96" y="194"/>
                  <a:pt x="90" y="204"/>
                  <a:pt x="85" y="214"/>
                </a:cubicBezTo>
                <a:cubicBezTo>
                  <a:pt x="78" y="229"/>
                  <a:pt x="73" y="244"/>
                  <a:pt x="68" y="259"/>
                </a:cubicBezTo>
                <a:close/>
                <a:moveTo>
                  <a:pt x="856" y="197"/>
                </a:moveTo>
                <a:cubicBezTo>
                  <a:pt x="875" y="214"/>
                  <a:pt x="892" y="232"/>
                  <a:pt x="908" y="251"/>
                </a:cubicBezTo>
                <a:cubicBezTo>
                  <a:pt x="993" y="353"/>
                  <a:pt x="1023" y="472"/>
                  <a:pt x="995" y="597"/>
                </a:cubicBezTo>
                <a:cubicBezTo>
                  <a:pt x="993" y="602"/>
                  <a:pt x="992" y="608"/>
                  <a:pt x="991" y="613"/>
                </a:cubicBezTo>
                <a:cubicBezTo>
                  <a:pt x="1028" y="533"/>
                  <a:pt x="1027" y="435"/>
                  <a:pt x="987" y="331"/>
                </a:cubicBezTo>
                <a:cubicBezTo>
                  <a:pt x="936" y="199"/>
                  <a:pt x="816" y="95"/>
                  <a:pt x="654" y="39"/>
                </a:cubicBezTo>
                <a:cubicBezTo>
                  <a:pt x="696" y="55"/>
                  <a:pt x="734" y="76"/>
                  <a:pt x="768" y="102"/>
                </a:cubicBezTo>
                <a:cubicBezTo>
                  <a:pt x="803" y="130"/>
                  <a:pt x="833" y="161"/>
                  <a:pt x="856" y="197"/>
                </a:cubicBezTo>
                <a:close/>
                <a:moveTo>
                  <a:pt x="110" y="174"/>
                </a:moveTo>
                <a:cubicBezTo>
                  <a:pt x="65" y="271"/>
                  <a:pt x="82" y="387"/>
                  <a:pt x="90" y="427"/>
                </a:cubicBezTo>
                <a:cubicBezTo>
                  <a:pt x="104" y="497"/>
                  <a:pt x="130" y="559"/>
                  <a:pt x="166" y="612"/>
                </a:cubicBezTo>
                <a:cubicBezTo>
                  <a:pt x="135" y="545"/>
                  <a:pt x="123" y="464"/>
                  <a:pt x="129" y="371"/>
                </a:cubicBezTo>
                <a:cubicBezTo>
                  <a:pt x="133" y="302"/>
                  <a:pt x="145" y="243"/>
                  <a:pt x="165" y="195"/>
                </a:cubicBezTo>
                <a:cubicBezTo>
                  <a:pt x="171" y="167"/>
                  <a:pt x="181" y="140"/>
                  <a:pt x="196" y="117"/>
                </a:cubicBezTo>
                <a:cubicBezTo>
                  <a:pt x="198" y="118"/>
                  <a:pt x="198" y="118"/>
                  <a:pt x="198" y="118"/>
                </a:cubicBezTo>
                <a:cubicBezTo>
                  <a:pt x="186" y="137"/>
                  <a:pt x="177" y="158"/>
                  <a:pt x="171" y="180"/>
                </a:cubicBezTo>
                <a:cubicBezTo>
                  <a:pt x="184" y="154"/>
                  <a:pt x="199" y="131"/>
                  <a:pt x="216" y="111"/>
                </a:cubicBezTo>
                <a:cubicBezTo>
                  <a:pt x="236" y="90"/>
                  <a:pt x="261" y="72"/>
                  <a:pt x="290" y="58"/>
                </a:cubicBezTo>
                <a:cubicBezTo>
                  <a:pt x="212" y="80"/>
                  <a:pt x="150" y="120"/>
                  <a:pt x="110" y="174"/>
                </a:cubicBezTo>
                <a:close/>
                <a:moveTo>
                  <a:pt x="727" y="112"/>
                </a:moveTo>
                <a:cubicBezTo>
                  <a:pt x="792" y="164"/>
                  <a:pt x="843" y="231"/>
                  <a:pt x="875" y="307"/>
                </a:cubicBezTo>
                <a:cubicBezTo>
                  <a:pt x="859" y="238"/>
                  <a:pt x="818" y="179"/>
                  <a:pt x="763" y="132"/>
                </a:cubicBezTo>
                <a:cubicBezTo>
                  <a:pt x="752" y="125"/>
                  <a:pt x="740" y="118"/>
                  <a:pt x="727" y="112"/>
                </a:cubicBezTo>
                <a:close/>
                <a:moveTo>
                  <a:pt x="117" y="154"/>
                </a:moveTo>
                <a:cubicBezTo>
                  <a:pt x="102" y="173"/>
                  <a:pt x="90" y="194"/>
                  <a:pt x="82" y="216"/>
                </a:cubicBezTo>
                <a:cubicBezTo>
                  <a:pt x="82" y="215"/>
                  <a:pt x="82" y="214"/>
                  <a:pt x="83" y="213"/>
                </a:cubicBezTo>
                <a:cubicBezTo>
                  <a:pt x="90" y="199"/>
                  <a:pt x="98" y="185"/>
                  <a:pt x="108" y="171"/>
                </a:cubicBezTo>
                <a:cubicBezTo>
                  <a:pt x="111" y="165"/>
                  <a:pt x="114" y="160"/>
                  <a:pt x="117" y="154"/>
                </a:cubicBezTo>
                <a:close/>
                <a:moveTo>
                  <a:pt x="767" y="131"/>
                </a:moveTo>
                <a:cubicBezTo>
                  <a:pt x="796" y="149"/>
                  <a:pt x="823" y="168"/>
                  <a:pt x="848" y="190"/>
                </a:cubicBezTo>
                <a:cubicBezTo>
                  <a:pt x="793" y="111"/>
                  <a:pt x="707" y="53"/>
                  <a:pt x="600" y="25"/>
                </a:cubicBezTo>
                <a:cubicBezTo>
                  <a:pt x="566" y="16"/>
                  <a:pt x="531" y="10"/>
                  <a:pt x="496" y="8"/>
                </a:cubicBezTo>
                <a:cubicBezTo>
                  <a:pt x="541" y="16"/>
                  <a:pt x="584" y="29"/>
                  <a:pt x="625" y="48"/>
                </a:cubicBezTo>
                <a:cubicBezTo>
                  <a:pt x="666" y="63"/>
                  <a:pt x="705" y="84"/>
                  <a:pt x="740" y="110"/>
                </a:cubicBezTo>
                <a:cubicBezTo>
                  <a:pt x="749" y="117"/>
                  <a:pt x="758" y="124"/>
                  <a:pt x="767" y="131"/>
                </a:cubicBezTo>
                <a:close/>
                <a:moveTo>
                  <a:pt x="129" y="139"/>
                </a:moveTo>
                <a:cubicBezTo>
                  <a:pt x="124" y="146"/>
                  <a:pt x="120" y="154"/>
                  <a:pt x="116" y="161"/>
                </a:cubicBezTo>
                <a:cubicBezTo>
                  <a:pt x="143" y="129"/>
                  <a:pt x="178" y="102"/>
                  <a:pt x="221" y="81"/>
                </a:cubicBezTo>
                <a:cubicBezTo>
                  <a:pt x="246" y="69"/>
                  <a:pt x="274" y="59"/>
                  <a:pt x="304" y="51"/>
                </a:cubicBezTo>
                <a:cubicBezTo>
                  <a:pt x="352" y="30"/>
                  <a:pt x="410" y="19"/>
                  <a:pt x="471" y="19"/>
                </a:cubicBezTo>
                <a:cubicBezTo>
                  <a:pt x="514" y="20"/>
                  <a:pt x="559" y="27"/>
                  <a:pt x="601" y="40"/>
                </a:cubicBezTo>
                <a:cubicBezTo>
                  <a:pt x="561" y="24"/>
                  <a:pt x="517" y="12"/>
                  <a:pt x="472" y="7"/>
                </a:cubicBezTo>
                <a:cubicBezTo>
                  <a:pt x="366" y="5"/>
                  <a:pt x="261" y="34"/>
                  <a:pt x="181" y="92"/>
                </a:cubicBezTo>
                <a:cubicBezTo>
                  <a:pt x="161" y="106"/>
                  <a:pt x="144" y="122"/>
                  <a:pt x="129" y="139"/>
                </a:cubicBezTo>
                <a:close/>
                <a:moveTo>
                  <a:pt x="435" y="4"/>
                </a:moveTo>
                <a:cubicBezTo>
                  <a:pt x="338" y="6"/>
                  <a:pt x="240" y="32"/>
                  <a:pt x="170" y="92"/>
                </a:cubicBezTo>
                <a:cubicBezTo>
                  <a:pt x="159" y="102"/>
                  <a:pt x="150" y="111"/>
                  <a:pt x="142" y="122"/>
                </a:cubicBezTo>
                <a:cubicBezTo>
                  <a:pt x="153" y="110"/>
                  <a:pt x="166" y="100"/>
                  <a:pt x="180" y="90"/>
                </a:cubicBezTo>
                <a:cubicBezTo>
                  <a:pt x="253" y="37"/>
                  <a:pt x="347" y="7"/>
                  <a:pt x="445" y="4"/>
                </a:cubicBezTo>
                <a:cubicBezTo>
                  <a:pt x="442" y="4"/>
                  <a:pt x="438" y="4"/>
                  <a:pt x="435" y="4"/>
                </a:cubicBezTo>
                <a:close/>
                <a:moveTo>
                  <a:pt x="717" y="104"/>
                </a:moveTo>
                <a:cubicBezTo>
                  <a:pt x="728" y="109"/>
                  <a:pt x="739" y="115"/>
                  <a:pt x="750" y="121"/>
                </a:cubicBezTo>
                <a:cubicBezTo>
                  <a:pt x="722" y="99"/>
                  <a:pt x="690" y="80"/>
                  <a:pt x="657" y="65"/>
                </a:cubicBezTo>
                <a:cubicBezTo>
                  <a:pt x="678" y="76"/>
                  <a:pt x="698" y="89"/>
                  <a:pt x="717" y="104"/>
                </a:cubicBezTo>
                <a:close/>
                <a:moveTo>
                  <a:pt x="434" y="36"/>
                </a:moveTo>
                <a:cubicBezTo>
                  <a:pt x="526" y="36"/>
                  <a:pt x="622" y="59"/>
                  <a:pt x="707" y="99"/>
                </a:cubicBezTo>
                <a:cubicBezTo>
                  <a:pt x="684" y="82"/>
                  <a:pt x="660" y="67"/>
                  <a:pt x="634" y="55"/>
                </a:cubicBezTo>
                <a:cubicBezTo>
                  <a:pt x="581" y="34"/>
                  <a:pt x="525" y="22"/>
                  <a:pt x="471" y="22"/>
                </a:cubicBezTo>
                <a:cubicBezTo>
                  <a:pt x="417" y="21"/>
                  <a:pt x="365" y="30"/>
                  <a:pt x="320" y="47"/>
                </a:cubicBezTo>
                <a:cubicBezTo>
                  <a:pt x="349" y="41"/>
                  <a:pt x="379" y="38"/>
                  <a:pt x="409" y="36"/>
                </a:cubicBezTo>
                <a:cubicBezTo>
                  <a:pt x="417" y="36"/>
                  <a:pt x="426" y="36"/>
                  <a:pt x="434" y="36"/>
                </a:cubicBezTo>
                <a:close/>
                <a:moveTo>
                  <a:pt x="471" y="4"/>
                </a:moveTo>
                <a:cubicBezTo>
                  <a:pt x="474" y="4"/>
                  <a:pt x="477" y="4"/>
                  <a:pt x="479" y="4"/>
                </a:cubicBezTo>
                <a:cubicBezTo>
                  <a:pt x="476" y="4"/>
                  <a:pt x="472" y="4"/>
                  <a:pt x="469" y="4"/>
                </a:cubicBezTo>
                <a:cubicBezTo>
                  <a:pt x="470" y="4"/>
                  <a:pt x="470" y="4"/>
                  <a:pt x="471" y="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Freeform 45"/>
          <p:cNvSpPr>
            <a:spLocks noEditPoints="1"/>
          </p:cNvSpPr>
          <p:nvPr/>
        </p:nvSpPr>
        <p:spPr bwMode="auto">
          <a:xfrm>
            <a:off x="11094091" y="6048981"/>
            <a:ext cx="809020" cy="725271"/>
          </a:xfrm>
          <a:custGeom>
            <a:avLst/>
            <a:gdLst>
              <a:gd name="T0" fmla="*/ 74 w 959"/>
              <a:gd name="T1" fmla="*/ 219 h 859"/>
              <a:gd name="T2" fmla="*/ 844 w 959"/>
              <a:gd name="T3" fmla="*/ 121 h 859"/>
              <a:gd name="T4" fmla="*/ 759 w 959"/>
              <a:gd name="T5" fmla="*/ 770 h 859"/>
              <a:gd name="T6" fmla="*/ 220 w 959"/>
              <a:gd name="T7" fmla="*/ 806 h 859"/>
              <a:gd name="T8" fmla="*/ 44 w 959"/>
              <a:gd name="T9" fmla="*/ 565 h 859"/>
              <a:gd name="T10" fmla="*/ 591 w 959"/>
              <a:gd name="T11" fmla="*/ 832 h 859"/>
              <a:gd name="T12" fmla="*/ 590 w 959"/>
              <a:gd name="T13" fmla="*/ 829 h 859"/>
              <a:gd name="T14" fmla="*/ 254 w 959"/>
              <a:gd name="T15" fmla="*/ 755 h 859"/>
              <a:gd name="T16" fmla="*/ 456 w 959"/>
              <a:gd name="T17" fmla="*/ 839 h 859"/>
              <a:gd name="T18" fmla="*/ 674 w 959"/>
              <a:gd name="T19" fmla="*/ 796 h 859"/>
              <a:gd name="T20" fmla="*/ 737 w 959"/>
              <a:gd name="T21" fmla="*/ 730 h 859"/>
              <a:gd name="T22" fmla="*/ 494 w 959"/>
              <a:gd name="T23" fmla="*/ 803 h 859"/>
              <a:gd name="T24" fmla="*/ 551 w 959"/>
              <a:gd name="T25" fmla="*/ 801 h 859"/>
              <a:gd name="T26" fmla="*/ 342 w 959"/>
              <a:gd name="T27" fmla="*/ 785 h 859"/>
              <a:gd name="T28" fmla="*/ 740 w 959"/>
              <a:gd name="T29" fmla="*/ 724 h 859"/>
              <a:gd name="T30" fmla="*/ 586 w 959"/>
              <a:gd name="T31" fmla="*/ 780 h 859"/>
              <a:gd name="T32" fmla="*/ 586 w 959"/>
              <a:gd name="T33" fmla="*/ 778 h 859"/>
              <a:gd name="T34" fmla="*/ 415 w 959"/>
              <a:gd name="T35" fmla="*/ 63 h 859"/>
              <a:gd name="T36" fmla="*/ 343 w 959"/>
              <a:gd name="T37" fmla="*/ 782 h 859"/>
              <a:gd name="T38" fmla="*/ 343 w 959"/>
              <a:gd name="T39" fmla="*/ 782 h 859"/>
              <a:gd name="T40" fmla="*/ 252 w 959"/>
              <a:gd name="T41" fmla="*/ 751 h 859"/>
              <a:gd name="T42" fmla="*/ 885 w 959"/>
              <a:gd name="T43" fmla="*/ 612 h 859"/>
              <a:gd name="T44" fmla="*/ 885 w 959"/>
              <a:gd name="T45" fmla="*/ 612 h 859"/>
              <a:gd name="T46" fmla="*/ 153 w 959"/>
              <a:gd name="T47" fmla="*/ 682 h 859"/>
              <a:gd name="T48" fmla="*/ 213 w 959"/>
              <a:gd name="T49" fmla="*/ 720 h 859"/>
              <a:gd name="T50" fmla="*/ 154 w 959"/>
              <a:gd name="T51" fmla="*/ 658 h 859"/>
              <a:gd name="T52" fmla="*/ 137 w 959"/>
              <a:gd name="T53" fmla="*/ 634 h 859"/>
              <a:gd name="T54" fmla="*/ 36 w 959"/>
              <a:gd name="T55" fmla="*/ 477 h 859"/>
              <a:gd name="T56" fmla="*/ 922 w 959"/>
              <a:gd name="T57" fmla="*/ 484 h 859"/>
              <a:gd name="T58" fmla="*/ 136 w 959"/>
              <a:gd name="T59" fmla="*/ 626 h 859"/>
              <a:gd name="T60" fmla="*/ 206 w 959"/>
              <a:gd name="T61" fmla="*/ 151 h 859"/>
              <a:gd name="T62" fmla="*/ 116 w 959"/>
              <a:gd name="T63" fmla="*/ 602 h 859"/>
              <a:gd name="T64" fmla="*/ 898 w 959"/>
              <a:gd name="T65" fmla="*/ 584 h 859"/>
              <a:gd name="T66" fmla="*/ 10 w 959"/>
              <a:gd name="T67" fmla="*/ 444 h 859"/>
              <a:gd name="T68" fmla="*/ 38 w 959"/>
              <a:gd name="T69" fmla="*/ 356 h 859"/>
              <a:gd name="T70" fmla="*/ 927 w 959"/>
              <a:gd name="T71" fmla="*/ 469 h 859"/>
              <a:gd name="T72" fmla="*/ 38 w 959"/>
              <a:gd name="T73" fmla="*/ 369 h 859"/>
              <a:gd name="T74" fmla="*/ 909 w 959"/>
              <a:gd name="T75" fmla="*/ 284 h 859"/>
              <a:gd name="T76" fmla="*/ 44 w 959"/>
              <a:gd name="T77" fmla="*/ 405 h 859"/>
              <a:gd name="T78" fmla="*/ 221 w 959"/>
              <a:gd name="T79" fmla="*/ 124 h 859"/>
              <a:gd name="T80" fmla="*/ 286 w 959"/>
              <a:gd name="T81" fmla="*/ 85 h 859"/>
              <a:gd name="T82" fmla="*/ 937 w 959"/>
              <a:gd name="T83" fmla="*/ 350 h 859"/>
              <a:gd name="T84" fmla="*/ 76 w 959"/>
              <a:gd name="T85" fmla="*/ 221 h 859"/>
              <a:gd name="T86" fmla="*/ 76 w 959"/>
              <a:gd name="T87" fmla="*/ 221 h 859"/>
              <a:gd name="T88" fmla="*/ 858 w 959"/>
              <a:gd name="T89" fmla="*/ 142 h 859"/>
              <a:gd name="T90" fmla="*/ 881 w 959"/>
              <a:gd name="T91" fmla="*/ 267 h 859"/>
              <a:gd name="T92" fmla="*/ 436 w 959"/>
              <a:gd name="T93" fmla="*/ 59 h 859"/>
              <a:gd name="T94" fmla="*/ 218 w 959"/>
              <a:gd name="T95" fmla="*/ 143 h 859"/>
              <a:gd name="T96" fmla="*/ 889 w 959"/>
              <a:gd name="T97" fmla="*/ 202 h 859"/>
              <a:gd name="T98" fmla="*/ 904 w 959"/>
              <a:gd name="T99" fmla="*/ 268 h 859"/>
              <a:gd name="T100" fmla="*/ 415 w 959"/>
              <a:gd name="T101" fmla="*/ 60 h 859"/>
              <a:gd name="T102" fmla="*/ 777 w 959"/>
              <a:gd name="T103" fmla="*/ 90 h 859"/>
              <a:gd name="T104" fmla="*/ 379 w 959"/>
              <a:gd name="T105" fmla="*/ 35 h 859"/>
              <a:gd name="T106" fmla="*/ 604 w 959"/>
              <a:gd name="T107" fmla="*/ 18 h 859"/>
              <a:gd name="T108" fmla="*/ 296 w 959"/>
              <a:gd name="T109" fmla="*/ 97 h 859"/>
              <a:gd name="T110" fmla="*/ 693 w 959"/>
              <a:gd name="T111" fmla="*/ 31 h 859"/>
              <a:gd name="T112" fmla="*/ 574 w 959"/>
              <a:gd name="T113" fmla="*/ 14 h 859"/>
              <a:gd name="T114" fmla="*/ 394 w 959"/>
              <a:gd name="T115" fmla="*/ 33 h 859"/>
              <a:gd name="T116" fmla="*/ 416 w 959"/>
              <a:gd name="T117" fmla="*/ 31 h 859"/>
              <a:gd name="T118" fmla="*/ 416 w 959"/>
              <a:gd name="T119" fmla="*/ 31 h 859"/>
              <a:gd name="T120" fmla="*/ 487 w 959"/>
              <a:gd name="T121" fmla="*/ 24 h 859"/>
              <a:gd name="T122" fmla="*/ 540 w 959"/>
              <a:gd name="T123" fmla="*/ 15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59" h="859">
                <a:moveTo>
                  <a:pt x="428" y="857"/>
                </a:moveTo>
                <a:cubicBezTo>
                  <a:pt x="352" y="857"/>
                  <a:pt x="280" y="841"/>
                  <a:pt x="219" y="808"/>
                </a:cubicBezTo>
                <a:cubicBezTo>
                  <a:pt x="124" y="758"/>
                  <a:pt x="60" y="667"/>
                  <a:pt x="40" y="556"/>
                </a:cubicBezTo>
                <a:cubicBezTo>
                  <a:pt x="23" y="520"/>
                  <a:pt x="12" y="483"/>
                  <a:pt x="8" y="444"/>
                </a:cubicBezTo>
                <a:cubicBezTo>
                  <a:pt x="0" y="364"/>
                  <a:pt x="24" y="284"/>
                  <a:pt x="74" y="219"/>
                </a:cubicBezTo>
                <a:cubicBezTo>
                  <a:pt x="75" y="217"/>
                  <a:pt x="77" y="214"/>
                  <a:pt x="78" y="212"/>
                </a:cubicBezTo>
                <a:cubicBezTo>
                  <a:pt x="113" y="150"/>
                  <a:pt x="162" y="105"/>
                  <a:pt x="228" y="74"/>
                </a:cubicBezTo>
                <a:cubicBezTo>
                  <a:pt x="274" y="53"/>
                  <a:pt x="328" y="39"/>
                  <a:pt x="393" y="31"/>
                </a:cubicBezTo>
                <a:cubicBezTo>
                  <a:pt x="462" y="10"/>
                  <a:pt x="534" y="0"/>
                  <a:pt x="600" y="5"/>
                </a:cubicBezTo>
                <a:cubicBezTo>
                  <a:pt x="678" y="11"/>
                  <a:pt x="778" y="37"/>
                  <a:pt x="844" y="121"/>
                </a:cubicBezTo>
                <a:cubicBezTo>
                  <a:pt x="870" y="149"/>
                  <a:pt x="892" y="181"/>
                  <a:pt x="908" y="217"/>
                </a:cubicBezTo>
                <a:cubicBezTo>
                  <a:pt x="929" y="262"/>
                  <a:pt x="940" y="310"/>
                  <a:pt x="941" y="359"/>
                </a:cubicBezTo>
                <a:cubicBezTo>
                  <a:pt x="942" y="364"/>
                  <a:pt x="942" y="369"/>
                  <a:pt x="943" y="374"/>
                </a:cubicBezTo>
                <a:cubicBezTo>
                  <a:pt x="959" y="448"/>
                  <a:pt x="953" y="524"/>
                  <a:pt x="925" y="594"/>
                </a:cubicBezTo>
                <a:cubicBezTo>
                  <a:pt x="893" y="672"/>
                  <a:pt x="834" y="733"/>
                  <a:pt x="759" y="770"/>
                </a:cubicBezTo>
                <a:cubicBezTo>
                  <a:pt x="715" y="804"/>
                  <a:pt x="666" y="830"/>
                  <a:pt x="614" y="843"/>
                </a:cubicBezTo>
                <a:cubicBezTo>
                  <a:pt x="566" y="855"/>
                  <a:pt x="518" y="859"/>
                  <a:pt x="472" y="855"/>
                </a:cubicBezTo>
                <a:cubicBezTo>
                  <a:pt x="457" y="856"/>
                  <a:pt x="442" y="857"/>
                  <a:pt x="428" y="857"/>
                </a:cubicBezTo>
                <a:close/>
                <a:moveTo>
                  <a:pt x="44" y="565"/>
                </a:moveTo>
                <a:cubicBezTo>
                  <a:pt x="66" y="671"/>
                  <a:pt x="129" y="757"/>
                  <a:pt x="220" y="806"/>
                </a:cubicBezTo>
                <a:cubicBezTo>
                  <a:pt x="289" y="842"/>
                  <a:pt x="372" y="859"/>
                  <a:pt x="458" y="854"/>
                </a:cubicBezTo>
                <a:cubicBezTo>
                  <a:pt x="397" y="846"/>
                  <a:pt x="340" y="824"/>
                  <a:pt x="289" y="788"/>
                </a:cubicBezTo>
                <a:cubicBezTo>
                  <a:pt x="271" y="776"/>
                  <a:pt x="254" y="762"/>
                  <a:pt x="239" y="747"/>
                </a:cubicBezTo>
                <a:cubicBezTo>
                  <a:pt x="227" y="741"/>
                  <a:pt x="215" y="735"/>
                  <a:pt x="203" y="728"/>
                </a:cubicBezTo>
                <a:cubicBezTo>
                  <a:pt x="132" y="686"/>
                  <a:pt x="78" y="629"/>
                  <a:pt x="44" y="565"/>
                </a:cubicBezTo>
                <a:close/>
                <a:moveTo>
                  <a:pt x="488" y="854"/>
                </a:moveTo>
                <a:cubicBezTo>
                  <a:pt x="529" y="856"/>
                  <a:pt x="571" y="851"/>
                  <a:pt x="613" y="841"/>
                </a:cubicBezTo>
                <a:cubicBezTo>
                  <a:pt x="661" y="828"/>
                  <a:pt x="707" y="805"/>
                  <a:pt x="748" y="775"/>
                </a:cubicBezTo>
                <a:cubicBezTo>
                  <a:pt x="725" y="785"/>
                  <a:pt x="700" y="793"/>
                  <a:pt x="675" y="798"/>
                </a:cubicBezTo>
                <a:cubicBezTo>
                  <a:pt x="648" y="811"/>
                  <a:pt x="620" y="823"/>
                  <a:pt x="591" y="832"/>
                </a:cubicBezTo>
                <a:cubicBezTo>
                  <a:pt x="557" y="842"/>
                  <a:pt x="522" y="850"/>
                  <a:pt x="488" y="854"/>
                </a:cubicBezTo>
                <a:close/>
                <a:moveTo>
                  <a:pt x="259" y="762"/>
                </a:moveTo>
                <a:cubicBezTo>
                  <a:pt x="269" y="770"/>
                  <a:pt x="279" y="779"/>
                  <a:pt x="290" y="786"/>
                </a:cubicBezTo>
                <a:cubicBezTo>
                  <a:pt x="345" y="824"/>
                  <a:pt x="407" y="846"/>
                  <a:pt x="472" y="852"/>
                </a:cubicBezTo>
                <a:cubicBezTo>
                  <a:pt x="511" y="849"/>
                  <a:pt x="551" y="841"/>
                  <a:pt x="590" y="829"/>
                </a:cubicBezTo>
                <a:cubicBezTo>
                  <a:pt x="616" y="821"/>
                  <a:pt x="640" y="812"/>
                  <a:pt x="664" y="800"/>
                </a:cubicBezTo>
                <a:cubicBezTo>
                  <a:pt x="664" y="801"/>
                  <a:pt x="663" y="801"/>
                  <a:pt x="663" y="801"/>
                </a:cubicBezTo>
                <a:cubicBezTo>
                  <a:pt x="619" y="809"/>
                  <a:pt x="571" y="811"/>
                  <a:pt x="522" y="806"/>
                </a:cubicBezTo>
                <a:cubicBezTo>
                  <a:pt x="505" y="808"/>
                  <a:pt x="487" y="808"/>
                  <a:pt x="470" y="807"/>
                </a:cubicBezTo>
                <a:cubicBezTo>
                  <a:pt x="393" y="808"/>
                  <a:pt x="317" y="792"/>
                  <a:pt x="254" y="755"/>
                </a:cubicBezTo>
                <a:cubicBezTo>
                  <a:pt x="273" y="770"/>
                  <a:pt x="294" y="782"/>
                  <a:pt x="315" y="793"/>
                </a:cubicBezTo>
                <a:cubicBezTo>
                  <a:pt x="361" y="817"/>
                  <a:pt x="408" y="826"/>
                  <a:pt x="456" y="836"/>
                </a:cubicBezTo>
                <a:cubicBezTo>
                  <a:pt x="465" y="838"/>
                  <a:pt x="473" y="839"/>
                  <a:pt x="482" y="841"/>
                </a:cubicBezTo>
                <a:cubicBezTo>
                  <a:pt x="481" y="844"/>
                  <a:pt x="481" y="844"/>
                  <a:pt x="481" y="844"/>
                </a:cubicBezTo>
                <a:cubicBezTo>
                  <a:pt x="473" y="842"/>
                  <a:pt x="464" y="840"/>
                  <a:pt x="456" y="839"/>
                </a:cubicBezTo>
                <a:cubicBezTo>
                  <a:pt x="407" y="829"/>
                  <a:pt x="361" y="820"/>
                  <a:pt x="314" y="796"/>
                </a:cubicBezTo>
                <a:cubicBezTo>
                  <a:pt x="295" y="786"/>
                  <a:pt x="276" y="775"/>
                  <a:pt x="259" y="762"/>
                </a:cubicBezTo>
                <a:close/>
                <a:moveTo>
                  <a:pt x="539" y="805"/>
                </a:moveTo>
                <a:cubicBezTo>
                  <a:pt x="582" y="807"/>
                  <a:pt x="623" y="805"/>
                  <a:pt x="662" y="798"/>
                </a:cubicBezTo>
                <a:cubicBezTo>
                  <a:pt x="666" y="797"/>
                  <a:pt x="670" y="797"/>
                  <a:pt x="674" y="796"/>
                </a:cubicBezTo>
                <a:cubicBezTo>
                  <a:pt x="762" y="752"/>
                  <a:pt x="836" y="688"/>
                  <a:pt x="883" y="611"/>
                </a:cubicBezTo>
                <a:cubicBezTo>
                  <a:pt x="887" y="602"/>
                  <a:pt x="891" y="593"/>
                  <a:pt x="895" y="584"/>
                </a:cubicBezTo>
                <a:cubicBezTo>
                  <a:pt x="904" y="561"/>
                  <a:pt x="911" y="539"/>
                  <a:pt x="916" y="516"/>
                </a:cubicBezTo>
                <a:cubicBezTo>
                  <a:pt x="913" y="526"/>
                  <a:pt x="909" y="535"/>
                  <a:pt x="905" y="544"/>
                </a:cubicBezTo>
                <a:cubicBezTo>
                  <a:pt x="870" y="619"/>
                  <a:pt x="811" y="684"/>
                  <a:pt x="737" y="730"/>
                </a:cubicBezTo>
                <a:cubicBezTo>
                  <a:pt x="680" y="769"/>
                  <a:pt x="617" y="794"/>
                  <a:pt x="551" y="803"/>
                </a:cubicBezTo>
                <a:cubicBezTo>
                  <a:pt x="547" y="804"/>
                  <a:pt x="543" y="804"/>
                  <a:pt x="539" y="805"/>
                </a:cubicBezTo>
                <a:close/>
                <a:moveTo>
                  <a:pt x="386" y="793"/>
                </a:moveTo>
                <a:cubicBezTo>
                  <a:pt x="414" y="799"/>
                  <a:pt x="442" y="803"/>
                  <a:pt x="470" y="804"/>
                </a:cubicBezTo>
                <a:cubicBezTo>
                  <a:pt x="478" y="804"/>
                  <a:pt x="486" y="804"/>
                  <a:pt x="494" y="803"/>
                </a:cubicBezTo>
                <a:cubicBezTo>
                  <a:pt x="484" y="802"/>
                  <a:pt x="474" y="800"/>
                  <a:pt x="464" y="799"/>
                </a:cubicBezTo>
                <a:cubicBezTo>
                  <a:pt x="438" y="799"/>
                  <a:pt x="412" y="797"/>
                  <a:pt x="386" y="793"/>
                </a:cubicBezTo>
                <a:close/>
                <a:moveTo>
                  <a:pt x="522" y="804"/>
                </a:moveTo>
                <a:cubicBezTo>
                  <a:pt x="522" y="804"/>
                  <a:pt x="522" y="804"/>
                  <a:pt x="522" y="804"/>
                </a:cubicBezTo>
                <a:cubicBezTo>
                  <a:pt x="532" y="803"/>
                  <a:pt x="541" y="802"/>
                  <a:pt x="551" y="801"/>
                </a:cubicBezTo>
                <a:cubicBezTo>
                  <a:pt x="595" y="795"/>
                  <a:pt x="639" y="781"/>
                  <a:pt x="680" y="760"/>
                </a:cubicBezTo>
                <a:cubicBezTo>
                  <a:pt x="631" y="783"/>
                  <a:pt x="576" y="797"/>
                  <a:pt x="522" y="804"/>
                </a:cubicBezTo>
                <a:close/>
                <a:moveTo>
                  <a:pt x="277" y="764"/>
                </a:moveTo>
                <a:cubicBezTo>
                  <a:pt x="322" y="786"/>
                  <a:pt x="373" y="799"/>
                  <a:pt x="425" y="803"/>
                </a:cubicBezTo>
                <a:cubicBezTo>
                  <a:pt x="397" y="799"/>
                  <a:pt x="369" y="793"/>
                  <a:pt x="342" y="785"/>
                </a:cubicBezTo>
                <a:cubicBezTo>
                  <a:pt x="320" y="779"/>
                  <a:pt x="298" y="773"/>
                  <a:pt x="277" y="764"/>
                </a:cubicBezTo>
                <a:close/>
                <a:moveTo>
                  <a:pt x="477" y="798"/>
                </a:moveTo>
                <a:cubicBezTo>
                  <a:pt x="488" y="800"/>
                  <a:pt x="498" y="801"/>
                  <a:pt x="508" y="802"/>
                </a:cubicBezTo>
                <a:cubicBezTo>
                  <a:pt x="569" y="797"/>
                  <a:pt x="630" y="781"/>
                  <a:pt x="685" y="755"/>
                </a:cubicBezTo>
                <a:cubicBezTo>
                  <a:pt x="704" y="746"/>
                  <a:pt x="722" y="736"/>
                  <a:pt x="740" y="724"/>
                </a:cubicBezTo>
                <a:cubicBezTo>
                  <a:pt x="799" y="683"/>
                  <a:pt x="850" y="627"/>
                  <a:pt x="886" y="562"/>
                </a:cubicBezTo>
                <a:cubicBezTo>
                  <a:pt x="902" y="531"/>
                  <a:pt x="915" y="500"/>
                  <a:pt x="924" y="469"/>
                </a:cubicBezTo>
                <a:cubicBezTo>
                  <a:pt x="928" y="426"/>
                  <a:pt x="924" y="385"/>
                  <a:pt x="912" y="345"/>
                </a:cubicBezTo>
                <a:cubicBezTo>
                  <a:pt x="911" y="414"/>
                  <a:pt x="894" y="485"/>
                  <a:pt x="862" y="550"/>
                </a:cubicBezTo>
                <a:cubicBezTo>
                  <a:pt x="804" y="664"/>
                  <a:pt x="707" y="745"/>
                  <a:pt x="586" y="780"/>
                </a:cubicBezTo>
                <a:cubicBezTo>
                  <a:pt x="551" y="791"/>
                  <a:pt x="514" y="797"/>
                  <a:pt x="477" y="798"/>
                </a:cubicBezTo>
                <a:close/>
                <a:moveTo>
                  <a:pt x="178" y="667"/>
                </a:moveTo>
                <a:cubicBezTo>
                  <a:pt x="188" y="676"/>
                  <a:pt x="198" y="684"/>
                  <a:pt x="210" y="692"/>
                </a:cubicBezTo>
                <a:cubicBezTo>
                  <a:pt x="282" y="743"/>
                  <a:pt x="372" y="780"/>
                  <a:pt x="464" y="796"/>
                </a:cubicBezTo>
                <a:cubicBezTo>
                  <a:pt x="505" y="795"/>
                  <a:pt x="546" y="789"/>
                  <a:pt x="586" y="778"/>
                </a:cubicBezTo>
                <a:cubicBezTo>
                  <a:pt x="705" y="743"/>
                  <a:pt x="802" y="662"/>
                  <a:pt x="859" y="549"/>
                </a:cubicBezTo>
                <a:cubicBezTo>
                  <a:pt x="893" y="482"/>
                  <a:pt x="910" y="408"/>
                  <a:pt x="910" y="336"/>
                </a:cubicBezTo>
                <a:cubicBezTo>
                  <a:pt x="902" y="313"/>
                  <a:pt x="892" y="290"/>
                  <a:pt x="879" y="269"/>
                </a:cubicBezTo>
                <a:cubicBezTo>
                  <a:pt x="822" y="174"/>
                  <a:pt x="718" y="106"/>
                  <a:pt x="587" y="76"/>
                </a:cubicBezTo>
                <a:cubicBezTo>
                  <a:pt x="530" y="64"/>
                  <a:pt x="472" y="59"/>
                  <a:pt x="415" y="63"/>
                </a:cubicBezTo>
                <a:cubicBezTo>
                  <a:pt x="375" y="71"/>
                  <a:pt x="335" y="83"/>
                  <a:pt x="298" y="99"/>
                </a:cubicBezTo>
                <a:cubicBezTo>
                  <a:pt x="218" y="153"/>
                  <a:pt x="154" y="236"/>
                  <a:pt x="121" y="329"/>
                </a:cubicBezTo>
                <a:cubicBezTo>
                  <a:pt x="110" y="384"/>
                  <a:pt x="111" y="438"/>
                  <a:pt x="116" y="483"/>
                </a:cubicBezTo>
                <a:cubicBezTo>
                  <a:pt x="123" y="550"/>
                  <a:pt x="144" y="613"/>
                  <a:pt x="178" y="667"/>
                </a:cubicBezTo>
                <a:close/>
                <a:moveTo>
                  <a:pt x="343" y="782"/>
                </a:moveTo>
                <a:cubicBezTo>
                  <a:pt x="378" y="791"/>
                  <a:pt x="414" y="795"/>
                  <a:pt x="449" y="796"/>
                </a:cubicBezTo>
                <a:cubicBezTo>
                  <a:pt x="362" y="778"/>
                  <a:pt x="277" y="743"/>
                  <a:pt x="208" y="694"/>
                </a:cubicBezTo>
                <a:cubicBezTo>
                  <a:pt x="199" y="688"/>
                  <a:pt x="191" y="681"/>
                  <a:pt x="182" y="674"/>
                </a:cubicBezTo>
                <a:cubicBezTo>
                  <a:pt x="196" y="695"/>
                  <a:pt x="211" y="714"/>
                  <a:pt x="228" y="732"/>
                </a:cubicBezTo>
                <a:cubicBezTo>
                  <a:pt x="264" y="753"/>
                  <a:pt x="302" y="770"/>
                  <a:pt x="343" y="782"/>
                </a:cubicBezTo>
                <a:close/>
                <a:moveTo>
                  <a:pt x="871" y="635"/>
                </a:moveTo>
                <a:cubicBezTo>
                  <a:pt x="825" y="699"/>
                  <a:pt x="761" y="754"/>
                  <a:pt x="685" y="793"/>
                </a:cubicBezTo>
                <a:cubicBezTo>
                  <a:pt x="710" y="787"/>
                  <a:pt x="735" y="778"/>
                  <a:pt x="758" y="767"/>
                </a:cubicBezTo>
                <a:cubicBezTo>
                  <a:pt x="803" y="732"/>
                  <a:pt x="841" y="686"/>
                  <a:pt x="871" y="635"/>
                </a:cubicBezTo>
                <a:close/>
                <a:moveTo>
                  <a:pt x="252" y="751"/>
                </a:moveTo>
                <a:cubicBezTo>
                  <a:pt x="265" y="757"/>
                  <a:pt x="278" y="762"/>
                  <a:pt x="292" y="767"/>
                </a:cubicBezTo>
                <a:cubicBezTo>
                  <a:pt x="272" y="759"/>
                  <a:pt x="253" y="749"/>
                  <a:pt x="234" y="739"/>
                </a:cubicBezTo>
                <a:cubicBezTo>
                  <a:pt x="234" y="739"/>
                  <a:pt x="234" y="739"/>
                  <a:pt x="235" y="739"/>
                </a:cubicBezTo>
                <a:cubicBezTo>
                  <a:pt x="240" y="743"/>
                  <a:pt x="246" y="747"/>
                  <a:pt x="252" y="751"/>
                </a:cubicBezTo>
                <a:close/>
                <a:moveTo>
                  <a:pt x="885" y="612"/>
                </a:moveTo>
                <a:cubicBezTo>
                  <a:pt x="857" y="670"/>
                  <a:pt x="817" y="721"/>
                  <a:pt x="769" y="762"/>
                </a:cubicBezTo>
                <a:cubicBezTo>
                  <a:pt x="838" y="725"/>
                  <a:pt x="892" y="667"/>
                  <a:pt x="922" y="593"/>
                </a:cubicBezTo>
                <a:cubicBezTo>
                  <a:pt x="948" y="531"/>
                  <a:pt x="955" y="463"/>
                  <a:pt x="944" y="396"/>
                </a:cubicBezTo>
                <a:cubicBezTo>
                  <a:pt x="946" y="461"/>
                  <a:pt x="932" y="525"/>
                  <a:pt x="901" y="585"/>
                </a:cubicBezTo>
                <a:cubicBezTo>
                  <a:pt x="896" y="594"/>
                  <a:pt x="891" y="603"/>
                  <a:pt x="885" y="612"/>
                </a:cubicBezTo>
                <a:close/>
                <a:moveTo>
                  <a:pt x="43" y="555"/>
                </a:moveTo>
                <a:cubicBezTo>
                  <a:pt x="75" y="622"/>
                  <a:pt x="131" y="682"/>
                  <a:pt x="204" y="726"/>
                </a:cubicBezTo>
                <a:cubicBezTo>
                  <a:pt x="213" y="731"/>
                  <a:pt x="223" y="736"/>
                  <a:pt x="232" y="741"/>
                </a:cubicBezTo>
                <a:cubicBezTo>
                  <a:pt x="225" y="736"/>
                  <a:pt x="219" y="731"/>
                  <a:pt x="212" y="726"/>
                </a:cubicBezTo>
                <a:cubicBezTo>
                  <a:pt x="192" y="713"/>
                  <a:pt x="172" y="698"/>
                  <a:pt x="153" y="682"/>
                </a:cubicBezTo>
                <a:cubicBezTo>
                  <a:pt x="91" y="628"/>
                  <a:pt x="51" y="563"/>
                  <a:pt x="36" y="492"/>
                </a:cubicBezTo>
                <a:cubicBezTo>
                  <a:pt x="37" y="508"/>
                  <a:pt x="38" y="525"/>
                  <a:pt x="40" y="541"/>
                </a:cubicBezTo>
                <a:cubicBezTo>
                  <a:pt x="41" y="546"/>
                  <a:pt x="42" y="550"/>
                  <a:pt x="43" y="555"/>
                </a:cubicBezTo>
                <a:close/>
                <a:moveTo>
                  <a:pt x="143" y="638"/>
                </a:moveTo>
                <a:cubicBezTo>
                  <a:pt x="165" y="669"/>
                  <a:pt x="188" y="696"/>
                  <a:pt x="213" y="720"/>
                </a:cubicBezTo>
                <a:cubicBezTo>
                  <a:pt x="199" y="704"/>
                  <a:pt x="187" y="687"/>
                  <a:pt x="176" y="669"/>
                </a:cubicBezTo>
                <a:cubicBezTo>
                  <a:pt x="164" y="659"/>
                  <a:pt x="153" y="649"/>
                  <a:pt x="143" y="638"/>
                </a:cubicBezTo>
                <a:close/>
                <a:moveTo>
                  <a:pt x="154" y="658"/>
                </a:moveTo>
                <a:cubicBezTo>
                  <a:pt x="170" y="681"/>
                  <a:pt x="188" y="701"/>
                  <a:pt x="208" y="719"/>
                </a:cubicBezTo>
                <a:cubicBezTo>
                  <a:pt x="189" y="701"/>
                  <a:pt x="171" y="680"/>
                  <a:pt x="154" y="658"/>
                </a:cubicBezTo>
                <a:close/>
                <a:moveTo>
                  <a:pt x="36" y="477"/>
                </a:moveTo>
                <a:cubicBezTo>
                  <a:pt x="48" y="553"/>
                  <a:pt x="89" y="623"/>
                  <a:pt x="155" y="680"/>
                </a:cubicBezTo>
                <a:cubicBezTo>
                  <a:pt x="169" y="692"/>
                  <a:pt x="183" y="703"/>
                  <a:pt x="198" y="713"/>
                </a:cubicBezTo>
                <a:cubicBezTo>
                  <a:pt x="178" y="695"/>
                  <a:pt x="161" y="674"/>
                  <a:pt x="146" y="650"/>
                </a:cubicBezTo>
                <a:cubicBezTo>
                  <a:pt x="143" y="645"/>
                  <a:pt x="140" y="639"/>
                  <a:pt x="137" y="634"/>
                </a:cubicBezTo>
                <a:cubicBezTo>
                  <a:pt x="135" y="632"/>
                  <a:pt x="134" y="630"/>
                  <a:pt x="133" y="628"/>
                </a:cubicBezTo>
                <a:cubicBezTo>
                  <a:pt x="132" y="626"/>
                  <a:pt x="131" y="625"/>
                  <a:pt x="130" y="623"/>
                </a:cubicBezTo>
                <a:cubicBezTo>
                  <a:pt x="87" y="574"/>
                  <a:pt x="60" y="518"/>
                  <a:pt x="51" y="458"/>
                </a:cubicBezTo>
                <a:cubicBezTo>
                  <a:pt x="48" y="443"/>
                  <a:pt x="44" y="429"/>
                  <a:pt x="42" y="414"/>
                </a:cubicBezTo>
                <a:cubicBezTo>
                  <a:pt x="39" y="434"/>
                  <a:pt x="37" y="456"/>
                  <a:pt x="36" y="477"/>
                </a:cubicBezTo>
                <a:close/>
                <a:moveTo>
                  <a:pt x="922" y="484"/>
                </a:moveTo>
                <a:cubicBezTo>
                  <a:pt x="914" y="510"/>
                  <a:pt x="902" y="537"/>
                  <a:pt x="888" y="563"/>
                </a:cubicBezTo>
                <a:cubicBezTo>
                  <a:pt x="864" y="606"/>
                  <a:pt x="834" y="646"/>
                  <a:pt x="799" y="679"/>
                </a:cubicBezTo>
                <a:cubicBezTo>
                  <a:pt x="853" y="630"/>
                  <a:pt x="897" y="568"/>
                  <a:pt x="920" y="499"/>
                </a:cubicBezTo>
                <a:cubicBezTo>
                  <a:pt x="921" y="494"/>
                  <a:pt x="922" y="489"/>
                  <a:pt x="922" y="484"/>
                </a:cubicBezTo>
                <a:close/>
                <a:moveTo>
                  <a:pt x="136" y="626"/>
                </a:moveTo>
                <a:cubicBezTo>
                  <a:pt x="147" y="638"/>
                  <a:pt x="158" y="650"/>
                  <a:pt x="171" y="661"/>
                </a:cubicBezTo>
                <a:cubicBezTo>
                  <a:pt x="140" y="608"/>
                  <a:pt x="120" y="548"/>
                  <a:pt x="113" y="484"/>
                </a:cubicBezTo>
                <a:cubicBezTo>
                  <a:pt x="108" y="443"/>
                  <a:pt x="107" y="395"/>
                  <a:pt x="115" y="346"/>
                </a:cubicBezTo>
                <a:cubicBezTo>
                  <a:pt x="87" y="437"/>
                  <a:pt x="89" y="536"/>
                  <a:pt x="136" y="626"/>
                </a:cubicBezTo>
                <a:close/>
                <a:moveTo>
                  <a:pt x="54" y="457"/>
                </a:moveTo>
                <a:cubicBezTo>
                  <a:pt x="70" y="516"/>
                  <a:pt x="98" y="569"/>
                  <a:pt x="127" y="614"/>
                </a:cubicBezTo>
                <a:cubicBezTo>
                  <a:pt x="88" y="531"/>
                  <a:pt x="83" y="435"/>
                  <a:pt x="113" y="340"/>
                </a:cubicBezTo>
                <a:cubicBezTo>
                  <a:pt x="115" y="334"/>
                  <a:pt x="117" y="328"/>
                  <a:pt x="119" y="322"/>
                </a:cubicBezTo>
                <a:cubicBezTo>
                  <a:pt x="132" y="263"/>
                  <a:pt x="158" y="203"/>
                  <a:pt x="206" y="151"/>
                </a:cubicBezTo>
                <a:cubicBezTo>
                  <a:pt x="189" y="163"/>
                  <a:pt x="172" y="177"/>
                  <a:pt x="157" y="192"/>
                </a:cubicBezTo>
                <a:cubicBezTo>
                  <a:pt x="118" y="229"/>
                  <a:pt x="87" y="275"/>
                  <a:pt x="67" y="327"/>
                </a:cubicBezTo>
                <a:cubicBezTo>
                  <a:pt x="53" y="368"/>
                  <a:pt x="47" y="413"/>
                  <a:pt x="54" y="457"/>
                </a:cubicBezTo>
                <a:close/>
                <a:moveTo>
                  <a:pt x="59" y="483"/>
                </a:moveTo>
                <a:cubicBezTo>
                  <a:pt x="69" y="526"/>
                  <a:pt x="88" y="565"/>
                  <a:pt x="116" y="602"/>
                </a:cubicBezTo>
                <a:cubicBezTo>
                  <a:pt x="94" y="567"/>
                  <a:pt x="73" y="526"/>
                  <a:pt x="59" y="483"/>
                </a:cubicBezTo>
                <a:close/>
                <a:moveTo>
                  <a:pt x="923" y="499"/>
                </a:moveTo>
                <a:cubicBezTo>
                  <a:pt x="918" y="527"/>
                  <a:pt x="909" y="556"/>
                  <a:pt x="898" y="585"/>
                </a:cubicBezTo>
                <a:cubicBezTo>
                  <a:pt x="897" y="585"/>
                  <a:pt x="897" y="586"/>
                  <a:pt x="897" y="586"/>
                </a:cubicBezTo>
                <a:cubicBezTo>
                  <a:pt x="897" y="586"/>
                  <a:pt x="898" y="585"/>
                  <a:pt x="898" y="584"/>
                </a:cubicBezTo>
                <a:cubicBezTo>
                  <a:pt x="931" y="520"/>
                  <a:pt x="946" y="451"/>
                  <a:pt x="941" y="382"/>
                </a:cubicBezTo>
                <a:cubicBezTo>
                  <a:pt x="941" y="383"/>
                  <a:pt x="941" y="383"/>
                  <a:pt x="941" y="383"/>
                </a:cubicBezTo>
                <a:cubicBezTo>
                  <a:pt x="941" y="422"/>
                  <a:pt x="935" y="461"/>
                  <a:pt x="923" y="499"/>
                </a:cubicBezTo>
                <a:close/>
                <a:moveTo>
                  <a:pt x="67" y="234"/>
                </a:moveTo>
                <a:cubicBezTo>
                  <a:pt x="24" y="296"/>
                  <a:pt x="3" y="369"/>
                  <a:pt x="10" y="444"/>
                </a:cubicBezTo>
                <a:cubicBezTo>
                  <a:pt x="14" y="479"/>
                  <a:pt x="24" y="514"/>
                  <a:pt x="38" y="546"/>
                </a:cubicBezTo>
                <a:cubicBezTo>
                  <a:pt x="38" y="544"/>
                  <a:pt x="38" y="543"/>
                  <a:pt x="38" y="541"/>
                </a:cubicBezTo>
                <a:cubicBezTo>
                  <a:pt x="35" y="520"/>
                  <a:pt x="33" y="498"/>
                  <a:pt x="34" y="477"/>
                </a:cubicBezTo>
                <a:cubicBezTo>
                  <a:pt x="31" y="462"/>
                  <a:pt x="30" y="446"/>
                  <a:pt x="30" y="430"/>
                </a:cubicBezTo>
                <a:cubicBezTo>
                  <a:pt x="30" y="405"/>
                  <a:pt x="33" y="380"/>
                  <a:pt x="38" y="356"/>
                </a:cubicBezTo>
                <a:cubicBezTo>
                  <a:pt x="39" y="316"/>
                  <a:pt x="48" y="274"/>
                  <a:pt x="67" y="234"/>
                </a:cubicBezTo>
                <a:close/>
                <a:moveTo>
                  <a:pt x="927" y="469"/>
                </a:moveTo>
                <a:cubicBezTo>
                  <a:pt x="926" y="473"/>
                  <a:pt x="926" y="477"/>
                  <a:pt x="925" y="481"/>
                </a:cubicBezTo>
                <a:cubicBezTo>
                  <a:pt x="930" y="463"/>
                  <a:pt x="934" y="444"/>
                  <a:pt x="936" y="425"/>
                </a:cubicBezTo>
                <a:cubicBezTo>
                  <a:pt x="934" y="440"/>
                  <a:pt x="931" y="455"/>
                  <a:pt x="927" y="469"/>
                </a:cubicBezTo>
                <a:close/>
                <a:moveTo>
                  <a:pt x="38" y="369"/>
                </a:moveTo>
                <a:cubicBezTo>
                  <a:pt x="35" y="389"/>
                  <a:pt x="33" y="410"/>
                  <a:pt x="33" y="430"/>
                </a:cubicBezTo>
                <a:cubicBezTo>
                  <a:pt x="33" y="440"/>
                  <a:pt x="33" y="450"/>
                  <a:pt x="34" y="460"/>
                </a:cubicBezTo>
                <a:cubicBezTo>
                  <a:pt x="35" y="442"/>
                  <a:pt x="38" y="423"/>
                  <a:pt x="41" y="405"/>
                </a:cubicBezTo>
                <a:cubicBezTo>
                  <a:pt x="39" y="393"/>
                  <a:pt x="39" y="381"/>
                  <a:pt x="38" y="369"/>
                </a:cubicBezTo>
                <a:close/>
                <a:moveTo>
                  <a:pt x="912" y="336"/>
                </a:moveTo>
                <a:cubicBezTo>
                  <a:pt x="925" y="374"/>
                  <a:pt x="930" y="414"/>
                  <a:pt x="928" y="455"/>
                </a:cubicBezTo>
                <a:cubicBezTo>
                  <a:pt x="934" y="427"/>
                  <a:pt x="938" y="400"/>
                  <a:pt x="938" y="373"/>
                </a:cubicBezTo>
                <a:cubicBezTo>
                  <a:pt x="938" y="370"/>
                  <a:pt x="938" y="368"/>
                  <a:pt x="938" y="365"/>
                </a:cubicBezTo>
                <a:cubicBezTo>
                  <a:pt x="931" y="338"/>
                  <a:pt x="921" y="311"/>
                  <a:pt x="909" y="284"/>
                </a:cubicBezTo>
                <a:cubicBezTo>
                  <a:pt x="911" y="301"/>
                  <a:pt x="912" y="319"/>
                  <a:pt x="912" y="336"/>
                </a:cubicBezTo>
                <a:close/>
                <a:moveTo>
                  <a:pt x="44" y="405"/>
                </a:moveTo>
                <a:cubicBezTo>
                  <a:pt x="45" y="416"/>
                  <a:pt x="47" y="427"/>
                  <a:pt x="49" y="437"/>
                </a:cubicBezTo>
                <a:cubicBezTo>
                  <a:pt x="47" y="411"/>
                  <a:pt x="49" y="385"/>
                  <a:pt x="55" y="360"/>
                </a:cubicBezTo>
                <a:cubicBezTo>
                  <a:pt x="50" y="375"/>
                  <a:pt x="47" y="390"/>
                  <a:pt x="44" y="405"/>
                </a:cubicBezTo>
                <a:close/>
                <a:moveTo>
                  <a:pt x="41" y="356"/>
                </a:moveTo>
                <a:cubicBezTo>
                  <a:pt x="41" y="370"/>
                  <a:pt x="41" y="383"/>
                  <a:pt x="43" y="396"/>
                </a:cubicBezTo>
                <a:cubicBezTo>
                  <a:pt x="48" y="372"/>
                  <a:pt x="55" y="348"/>
                  <a:pt x="64" y="326"/>
                </a:cubicBezTo>
                <a:cubicBezTo>
                  <a:pt x="92" y="241"/>
                  <a:pt x="154" y="168"/>
                  <a:pt x="219" y="122"/>
                </a:cubicBezTo>
                <a:cubicBezTo>
                  <a:pt x="221" y="124"/>
                  <a:pt x="221" y="124"/>
                  <a:pt x="221" y="124"/>
                </a:cubicBezTo>
                <a:cubicBezTo>
                  <a:pt x="169" y="161"/>
                  <a:pt x="119" y="215"/>
                  <a:pt x="87" y="277"/>
                </a:cubicBezTo>
                <a:cubicBezTo>
                  <a:pt x="106" y="245"/>
                  <a:pt x="128" y="215"/>
                  <a:pt x="155" y="190"/>
                </a:cubicBezTo>
                <a:cubicBezTo>
                  <a:pt x="174" y="172"/>
                  <a:pt x="194" y="155"/>
                  <a:pt x="216" y="141"/>
                </a:cubicBezTo>
                <a:cubicBezTo>
                  <a:pt x="220" y="137"/>
                  <a:pt x="223" y="134"/>
                  <a:pt x="227" y="130"/>
                </a:cubicBezTo>
                <a:cubicBezTo>
                  <a:pt x="245" y="113"/>
                  <a:pt x="265" y="98"/>
                  <a:pt x="286" y="85"/>
                </a:cubicBezTo>
                <a:cubicBezTo>
                  <a:pt x="274" y="89"/>
                  <a:pt x="261" y="93"/>
                  <a:pt x="249" y="97"/>
                </a:cubicBezTo>
                <a:cubicBezTo>
                  <a:pt x="215" y="118"/>
                  <a:pt x="184" y="141"/>
                  <a:pt x="157" y="166"/>
                </a:cubicBezTo>
                <a:cubicBezTo>
                  <a:pt x="96" y="222"/>
                  <a:pt x="57" y="287"/>
                  <a:pt x="41" y="356"/>
                </a:cubicBezTo>
                <a:close/>
                <a:moveTo>
                  <a:pt x="908" y="276"/>
                </a:moveTo>
                <a:cubicBezTo>
                  <a:pt x="920" y="300"/>
                  <a:pt x="929" y="325"/>
                  <a:pt x="937" y="350"/>
                </a:cubicBezTo>
                <a:cubicBezTo>
                  <a:pt x="936" y="349"/>
                  <a:pt x="936" y="347"/>
                  <a:pt x="936" y="346"/>
                </a:cubicBezTo>
                <a:cubicBezTo>
                  <a:pt x="930" y="309"/>
                  <a:pt x="918" y="272"/>
                  <a:pt x="900" y="237"/>
                </a:cubicBezTo>
                <a:cubicBezTo>
                  <a:pt x="900" y="237"/>
                  <a:pt x="900" y="237"/>
                  <a:pt x="899" y="236"/>
                </a:cubicBezTo>
                <a:cubicBezTo>
                  <a:pt x="903" y="249"/>
                  <a:pt x="906" y="262"/>
                  <a:pt x="908" y="276"/>
                </a:cubicBezTo>
                <a:close/>
                <a:moveTo>
                  <a:pt x="76" y="221"/>
                </a:moveTo>
                <a:cubicBezTo>
                  <a:pt x="55" y="261"/>
                  <a:pt x="44" y="303"/>
                  <a:pt x="42" y="343"/>
                </a:cubicBezTo>
                <a:cubicBezTo>
                  <a:pt x="60" y="278"/>
                  <a:pt x="98" y="217"/>
                  <a:pt x="155" y="164"/>
                </a:cubicBezTo>
                <a:cubicBezTo>
                  <a:pt x="179" y="142"/>
                  <a:pt x="206" y="121"/>
                  <a:pt x="234" y="103"/>
                </a:cubicBezTo>
                <a:cubicBezTo>
                  <a:pt x="207" y="114"/>
                  <a:pt x="182" y="128"/>
                  <a:pt x="159" y="143"/>
                </a:cubicBezTo>
                <a:cubicBezTo>
                  <a:pt x="127" y="165"/>
                  <a:pt x="99" y="191"/>
                  <a:pt x="76" y="221"/>
                </a:cubicBezTo>
                <a:close/>
                <a:moveTo>
                  <a:pt x="883" y="188"/>
                </a:moveTo>
                <a:cubicBezTo>
                  <a:pt x="893" y="204"/>
                  <a:pt x="903" y="222"/>
                  <a:pt x="911" y="241"/>
                </a:cubicBezTo>
                <a:cubicBezTo>
                  <a:pt x="924" y="271"/>
                  <a:pt x="932" y="301"/>
                  <a:pt x="937" y="332"/>
                </a:cubicBezTo>
                <a:cubicBezTo>
                  <a:pt x="933" y="293"/>
                  <a:pt x="923" y="255"/>
                  <a:pt x="906" y="218"/>
                </a:cubicBezTo>
                <a:cubicBezTo>
                  <a:pt x="893" y="190"/>
                  <a:pt x="877" y="164"/>
                  <a:pt x="858" y="142"/>
                </a:cubicBezTo>
                <a:cubicBezTo>
                  <a:pt x="867" y="155"/>
                  <a:pt x="875" y="169"/>
                  <a:pt x="881" y="184"/>
                </a:cubicBezTo>
                <a:cubicBezTo>
                  <a:pt x="882" y="186"/>
                  <a:pt x="882" y="187"/>
                  <a:pt x="883" y="188"/>
                </a:cubicBezTo>
                <a:close/>
                <a:moveTo>
                  <a:pt x="452" y="59"/>
                </a:moveTo>
                <a:cubicBezTo>
                  <a:pt x="497" y="59"/>
                  <a:pt x="543" y="64"/>
                  <a:pt x="588" y="74"/>
                </a:cubicBezTo>
                <a:cubicBezTo>
                  <a:pt x="720" y="103"/>
                  <a:pt x="824" y="172"/>
                  <a:pt x="881" y="267"/>
                </a:cubicBezTo>
                <a:cubicBezTo>
                  <a:pt x="893" y="287"/>
                  <a:pt x="902" y="307"/>
                  <a:pt x="910" y="327"/>
                </a:cubicBezTo>
                <a:cubicBezTo>
                  <a:pt x="909" y="310"/>
                  <a:pt x="908" y="293"/>
                  <a:pt x="905" y="277"/>
                </a:cubicBezTo>
                <a:cubicBezTo>
                  <a:pt x="896" y="259"/>
                  <a:pt x="885" y="241"/>
                  <a:pt x="873" y="224"/>
                </a:cubicBezTo>
                <a:cubicBezTo>
                  <a:pt x="806" y="128"/>
                  <a:pt x="697" y="68"/>
                  <a:pt x="568" y="56"/>
                </a:cubicBezTo>
                <a:cubicBezTo>
                  <a:pt x="524" y="51"/>
                  <a:pt x="480" y="53"/>
                  <a:pt x="436" y="59"/>
                </a:cubicBezTo>
                <a:cubicBezTo>
                  <a:pt x="442" y="59"/>
                  <a:pt x="447" y="59"/>
                  <a:pt x="452" y="59"/>
                </a:cubicBezTo>
                <a:close/>
                <a:moveTo>
                  <a:pt x="218" y="143"/>
                </a:moveTo>
                <a:cubicBezTo>
                  <a:pt x="169" y="191"/>
                  <a:pt x="141" y="248"/>
                  <a:pt x="126" y="304"/>
                </a:cubicBezTo>
                <a:cubicBezTo>
                  <a:pt x="159" y="225"/>
                  <a:pt x="215" y="155"/>
                  <a:pt x="284" y="105"/>
                </a:cubicBezTo>
                <a:cubicBezTo>
                  <a:pt x="261" y="116"/>
                  <a:pt x="239" y="129"/>
                  <a:pt x="218" y="143"/>
                </a:cubicBezTo>
                <a:close/>
                <a:moveTo>
                  <a:pt x="896" y="224"/>
                </a:moveTo>
                <a:cubicBezTo>
                  <a:pt x="898" y="228"/>
                  <a:pt x="900" y="232"/>
                  <a:pt x="902" y="236"/>
                </a:cubicBezTo>
                <a:cubicBezTo>
                  <a:pt x="912" y="256"/>
                  <a:pt x="920" y="276"/>
                  <a:pt x="927" y="296"/>
                </a:cubicBezTo>
                <a:cubicBezTo>
                  <a:pt x="922" y="278"/>
                  <a:pt x="916" y="260"/>
                  <a:pt x="909" y="242"/>
                </a:cubicBezTo>
                <a:cubicBezTo>
                  <a:pt x="903" y="228"/>
                  <a:pt x="896" y="215"/>
                  <a:pt x="889" y="202"/>
                </a:cubicBezTo>
                <a:cubicBezTo>
                  <a:pt x="891" y="209"/>
                  <a:pt x="894" y="217"/>
                  <a:pt x="896" y="224"/>
                </a:cubicBezTo>
                <a:close/>
                <a:moveTo>
                  <a:pt x="518" y="50"/>
                </a:moveTo>
                <a:cubicBezTo>
                  <a:pt x="535" y="50"/>
                  <a:pt x="552" y="51"/>
                  <a:pt x="569" y="53"/>
                </a:cubicBezTo>
                <a:cubicBezTo>
                  <a:pt x="698" y="66"/>
                  <a:pt x="807" y="126"/>
                  <a:pt x="875" y="222"/>
                </a:cubicBezTo>
                <a:cubicBezTo>
                  <a:pt x="886" y="237"/>
                  <a:pt x="895" y="252"/>
                  <a:pt x="904" y="268"/>
                </a:cubicBezTo>
                <a:cubicBezTo>
                  <a:pt x="901" y="253"/>
                  <a:pt x="898" y="239"/>
                  <a:pt x="893" y="225"/>
                </a:cubicBezTo>
                <a:cubicBezTo>
                  <a:pt x="859" y="163"/>
                  <a:pt x="809" y="112"/>
                  <a:pt x="750" y="75"/>
                </a:cubicBezTo>
                <a:cubicBezTo>
                  <a:pt x="664" y="33"/>
                  <a:pt x="562" y="24"/>
                  <a:pt x="470" y="27"/>
                </a:cubicBezTo>
                <a:cubicBezTo>
                  <a:pt x="430" y="36"/>
                  <a:pt x="391" y="49"/>
                  <a:pt x="354" y="67"/>
                </a:cubicBezTo>
                <a:cubicBezTo>
                  <a:pt x="374" y="64"/>
                  <a:pt x="394" y="61"/>
                  <a:pt x="415" y="60"/>
                </a:cubicBezTo>
                <a:cubicBezTo>
                  <a:pt x="449" y="54"/>
                  <a:pt x="483" y="50"/>
                  <a:pt x="518" y="50"/>
                </a:cubicBezTo>
                <a:close/>
                <a:moveTo>
                  <a:pt x="777" y="90"/>
                </a:moveTo>
                <a:cubicBezTo>
                  <a:pt x="822" y="122"/>
                  <a:pt x="861" y="164"/>
                  <a:pt x="889" y="213"/>
                </a:cubicBezTo>
                <a:cubicBezTo>
                  <a:pt x="887" y="205"/>
                  <a:pt x="884" y="197"/>
                  <a:pt x="880" y="189"/>
                </a:cubicBezTo>
                <a:cubicBezTo>
                  <a:pt x="852" y="146"/>
                  <a:pt x="817" y="114"/>
                  <a:pt x="777" y="90"/>
                </a:cubicBezTo>
                <a:close/>
                <a:moveTo>
                  <a:pt x="379" y="35"/>
                </a:moveTo>
                <a:cubicBezTo>
                  <a:pt x="234" y="55"/>
                  <a:pt x="141" y="110"/>
                  <a:pt x="84" y="207"/>
                </a:cubicBezTo>
                <a:cubicBezTo>
                  <a:pt x="105" y="182"/>
                  <a:pt x="130" y="160"/>
                  <a:pt x="158" y="141"/>
                </a:cubicBezTo>
                <a:cubicBezTo>
                  <a:pt x="185" y="123"/>
                  <a:pt x="215" y="107"/>
                  <a:pt x="247" y="95"/>
                </a:cubicBezTo>
                <a:cubicBezTo>
                  <a:pt x="288" y="71"/>
                  <a:pt x="333" y="50"/>
                  <a:pt x="379" y="35"/>
                </a:cubicBezTo>
                <a:close/>
                <a:moveTo>
                  <a:pt x="751" y="73"/>
                </a:moveTo>
                <a:cubicBezTo>
                  <a:pt x="798" y="96"/>
                  <a:pt x="841" y="129"/>
                  <a:pt x="874" y="175"/>
                </a:cubicBezTo>
                <a:cubicBezTo>
                  <a:pt x="864" y="155"/>
                  <a:pt x="854" y="138"/>
                  <a:pt x="842" y="123"/>
                </a:cubicBezTo>
                <a:cubicBezTo>
                  <a:pt x="802" y="82"/>
                  <a:pt x="751" y="51"/>
                  <a:pt x="692" y="34"/>
                </a:cubicBezTo>
                <a:cubicBezTo>
                  <a:pt x="664" y="25"/>
                  <a:pt x="634" y="20"/>
                  <a:pt x="604" y="18"/>
                </a:cubicBezTo>
                <a:cubicBezTo>
                  <a:pt x="657" y="27"/>
                  <a:pt x="706" y="46"/>
                  <a:pt x="751" y="73"/>
                </a:cubicBezTo>
                <a:close/>
                <a:moveTo>
                  <a:pt x="296" y="82"/>
                </a:moveTo>
                <a:cubicBezTo>
                  <a:pt x="272" y="97"/>
                  <a:pt x="249" y="113"/>
                  <a:pt x="229" y="132"/>
                </a:cubicBezTo>
                <a:cubicBezTo>
                  <a:pt x="229" y="132"/>
                  <a:pt x="229" y="132"/>
                  <a:pt x="228" y="133"/>
                </a:cubicBezTo>
                <a:cubicBezTo>
                  <a:pt x="250" y="119"/>
                  <a:pt x="273" y="107"/>
                  <a:pt x="296" y="97"/>
                </a:cubicBezTo>
                <a:cubicBezTo>
                  <a:pt x="299" y="95"/>
                  <a:pt x="303" y="92"/>
                  <a:pt x="306" y="90"/>
                </a:cubicBezTo>
                <a:cubicBezTo>
                  <a:pt x="316" y="84"/>
                  <a:pt x="326" y="78"/>
                  <a:pt x="337" y="73"/>
                </a:cubicBezTo>
                <a:cubicBezTo>
                  <a:pt x="323" y="75"/>
                  <a:pt x="309" y="79"/>
                  <a:pt x="296" y="82"/>
                </a:cubicBezTo>
                <a:close/>
                <a:moveTo>
                  <a:pt x="574" y="14"/>
                </a:moveTo>
                <a:cubicBezTo>
                  <a:pt x="615" y="14"/>
                  <a:pt x="655" y="20"/>
                  <a:pt x="693" y="31"/>
                </a:cubicBezTo>
                <a:cubicBezTo>
                  <a:pt x="743" y="46"/>
                  <a:pt x="786" y="70"/>
                  <a:pt x="823" y="101"/>
                </a:cubicBezTo>
                <a:cubicBezTo>
                  <a:pt x="758" y="35"/>
                  <a:pt x="670" y="13"/>
                  <a:pt x="600" y="8"/>
                </a:cubicBezTo>
                <a:cubicBezTo>
                  <a:pt x="539" y="3"/>
                  <a:pt x="473" y="11"/>
                  <a:pt x="409" y="29"/>
                </a:cubicBezTo>
                <a:cubicBezTo>
                  <a:pt x="411" y="29"/>
                  <a:pt x="413" y="28"/>
                  <a:pt x="415" y="28"/>
                </a:cubicBezTo>
                <a:cubicBezTo>
                  <a:pt x="467" y="14"/>
                  <a:pt x="521" y="9"/>
                  <a:pt x="574" y="14"/>
                </a:cubicBezTo>
                <a:close/>
                <a:moveTo>
                  <a:pt x="346" y="71"/>
                </a:moveTo>
                <a:cubicBezTo>
                  <a:pt x="334" y="77"/>
                  <a:pt x="322" y="84"/>
                  <a:pt x="311" y="91"/>
                </a:cubicBezTo>
                <a:cubicBezTo>
                  <a:pt x="338" y="80"/>
                  <a:pt x="366" y="71"/>
                  <a:pt x="395" y="64"/>
                </a:cubicBezTo>
                <a:cubicBezTo>
                  <a:pt x="378" y="66"/>
                  <a:pt x="362" y="68"/>
                  <a:pt x="346" y="71"/>
                </a:cubicBezTo>
                <a:close/>
                <a:moveTo>
                  <a:pt x="394" y="33"/>
                </a:moveTo>
                <a:cubicBezTo>
                  <a:pt x="348" y="47"/>
                  <a:pt x="303" y="66"/>
                  <a:pt x="262" y="90"/>
                </a:cubicBezTo>
                <a:cubicBezTo>
                  <a:pt x="272" y="86"/>
                  <a:pt x="283" y="83"/>
                  <a:pt x="295" y="80"/>
                </a:cubicBezTo>
                <a:cubicBezTo>
                  <a:pt x="328" y="60"/>
                  <a:pt x="363" y="44"/>
                  <a:pt x="400" y="33"/>
                </a:cubicBezTo>
                <a:cubicBezTo>
                  <a:pt x="398" y="33"/>
                  <a:pt x="396" y="33"/>
                  <a:pt x="394" y="33"/>
                </a:cubicBezTo>
                <a:close/>
                <a:moveTo>
                  <a:pt x="416" y="31"/>
                </a:moveTo>
                <a:cubicBezTo>
                  <a:pt x="377" y="41"/>
                  <a:pt x="339" y="57"/>
                  <a:pt x="304" y="77"/>
                </a:cubicBezTo>
                <a:cubicBezTo>
                  <a:pt x="318" y="74"/>
                  <a:pt x="331" y="71"/>
                  <a:pt x="345" y="68"/>
                </a:cubicBezTo>
                <a:cubicBezTo>
                  <a:pt x="380" y="51"/>
                  <a:pt x="417" y="37"/>
                  <a:pt x="455" y="28"/>
                </a:cubicBezTo>
                <a:cubicBezTo>
                  <a:pt x="447" y="28"/>
                  <a:pt x="439" y="29"/>
                  <a:pt x="431" y="30"/>
                </a:cubicBezTo>
                <a:cubicBezTo>
                  <a:pt x="426" y="30"/>
                  <a:pt x="421" y="30"/>
                  <a:pt x="416" y="31"/>
                </a:cubicBezTo>
                <a:close/>
                <a:moveTo>
                  <a:pt x="505" y="24"/>
                </a:moveTo>
                <a:cubicBezTo>
                  <a:pt x="579" y="24"/>
                  <a:pt x="656" y="33"/>
                  <a:pt x="725" y="61"/>
                </a:cubicBezTo>
                <a:cubicBezTo>
                  <a:pt x="686" y="41"/>
                  <a:pt x="644" y="27"/>
                  <a:pt x="599" y="20"/>
                </a:cubicBezTo>
                <a:cubicBezTo>
                  <a:pt x="591" y="19"/>
                  <a:pt x="582" y="18"/>
                  <a:pt x="574" y="17"/>
                </a:cubicBezTo>
                <a:cubicBezTo>
                  <a:pt x="545" y="17"/>
                  <a:pt x="516" y="19"/>
                  <a:pt x="487" y="24"/>
                </a:cubicBezTo>
                <a:cubicBezTo>
                  <a:pt x="493" y="24"/>
                  <a:pt x="499" y="24"/>
                  <a:pt x="505" y="24"/>
                </a:cubicBezTo>
                <a:close/>
                <a:moveTo>
                  <a:pt x="534" y="15"/>
                </a:moveTo>
                <a:cubicBezTo>
                  <a:pt x="500" y="15"/>
                  <a:pt x="466" y="19"/>
                  <a:pt x="432" y="27"/>
                </a:cubicBezTo>
                <a:cubicBezTo>
                  <a:pt x="445" y="26"/>
                  <a:pt x="457" y="25"/>
                  <a:pt x="470" y="25"/>
                </a:cubicBezTo>
                <a:cubicBezTo>
                  <a:pt x="493" y="20"/>
                  <a:pt x="517" y="16"/>
                  <a:pt x="540" y="15"/>
                </a:cubicBezTo>
                <a:cubicBezTo>
                  <a:pt x="538" y="15"/>
                  <a:pt x="536" y="15"/>
                  <a:pt x="534" y="1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46"/>
          <p:cNvSpPr>
            <a:spLocks noEditPoints="1"/>
          </p:cNvSpPr>
          <p:nvPr/>
        </p:nvSpPr>
        <p:spPr bwMode="auto">
          <a:xfrm>
            <a:off x="11080889" y="6068371"/>
            <a:ext cx="857701" cy="720320"/>
          </a:xfrm>
          <a:custGeom>
            <a:avLst/>
            <a:gdLst>
              <a:gd name="T0" fmla="*/ 29 w 1017"/>
              <a:gd name="T1" fmla="*/ 438 h 853"/>
              <a:gd name="T2" fmla="*/ 473 w 1017"/>
              <a:gd name="T3" fmla="*/ 7 h 853"/>
              <a:gd name="T4" fmla="*/ 898 w 1017"/>
              <a:gd name="T5" fmla="*/ 673 h 853"/>
              <a:gd name="T6" fmla="*/ 513 w 1017"/>
              <a:gd name="T7" fmla="*/ 850 h 853"/>
              <a:gd name="T8" fmla="*/ 647 w 1017"/>
              <a:gd name="T9" fmla="*/ 826 h 853"/>
              <a:gd name="T10" fmla="*/ 395 w 1017"/>
              <a:gd name="T11" fmla="*/ 814 h 853"/>
              <a:gd name="T12" fmla="*/ 318 w 1017"/>
              <a:gd name="T13" fmla="*/ 781 h 853"/>
              <a:gd name="T14" fmla="*/ 307 w 1017"/>
              <a:gd name="T15" fmla="*/ 776 h 853"/>
              <a:gd name="T16" fmla="*/ 662 w 1017"/>
              <a:gd name="T17" fmla="*/ 805 h 853"/>
              <a:gd name="T18" fmla="*/ 441 w 1017"/>
              <a:gd name="T19" fmla="*/ 823 h 853"/>
              <a:gd name="T20" fmla="*/ 337 w 1017"/>
              <a:gd name="T21" fmla="*/ 728 h 853"/>
              <a:gd name="T22" fmla="*/ 744 w 1017"/>
              <a:gd name="T23" fmla="*/ 793 h 853"/>
              <a:gd name="T24" fmla="*/ 661 w 1017"/>
              <a:gd name="T25" fmla="*/ 802 h 853"/>
              <a:gd name="T26" fmla="*/ 919 w 1017"/>
              <a:gd name="T27" fmla="*/ 571 h 853"/>
              <a:gd name="T28" fmla="*/ 149 w 1017"/>
              <a:gd name="T29" fmla="*/ 328 h 853"/>
              <a:gd name="T30" fmla="*/ 323 w 1017"/>
              <a:gd name="T31" fmla="*/ 781 h 853"/>
              <a:gd name="T32" fmla="*/ 888 w 1017"/>
              <a:gd name="T33" fmla="*/ 683 h 853"/>
              <a:gd name="T34" fmla="*/ 848 w 1017"/>
              <a:gd name="T35" fmla="*/ 638 h 853"/>
              <a:gd name="T36" fmla="*/ 178 w 1017"/>
              <a:gd name="T37" fmla="*/ 235 h 853"/>
              <a:gd name="T38" fmla="*/ 158 w 1017"/>
              <a:gd name="T39" fmla="*/ 593 h 853"/>
              <a:gd name="T40" fmla="*/ 119 w 1017"/>
              <a:gd name="T41" fmla="*/ 584 h 853"/>
              <a:gd name="T42" fmla="*/ 820 w 1017"/>
              <a:gd name="T43" fmla="*/ 740 h 853"/>
              <a:gd name="T44" fmla="*/ 167 w 1017"/>
              <a:gd name="T45" fmla="*/ 567 h 853"/>
              <a:gd name="T46" fmla="*/ 853 w 1017"/>
              <a:gd name="T47" fmla="*/ 706 h 853"/>
              <a:gd name="T48" fmla="*/ 896 w 1017"/>
              <a:gd name="T49" fmla="*/ 671 h 853"/>
              <a:gd name="T50" fmla="*/ 905 w 1017"/>
              <a:gd name="T51" fmla="*/ 661 h 853"/>
              <a:gd name="T52" fmla="*/ 975 w 1017"/>
              <a:gd name="T53" fmla="*/ 434 h 853"/>
              <a:gd name="T54" fmla="*/ 896 w 1017"/>
              <a:gd name="T55" fmla="*/ 644 h 853"/>
              <a:gd name="T56" fmla="*/ 877 w 1017"/>
              <a:gd name="T57" fmla="*/ 320 h 853"/>
              <a:gd name="T58" fmla="*/ 114 w 1017"/>
              <a:gd name="T59" fmla="*/ 579 h 853"/>
              <a:gd name="T60" fmla="*/ 112 w 1017"/>
              <a:gd name="T61" fmla="*/ 578 h 853"/>
              <a:gd name="T62" fmla="*/ 61 w 1017"/>
              <a:gd name="T63" fmla="*/ 223 h 853"/>
              <a:gd name="T64" fmla="*/ 304 w 1017"/>
              <a:gd name="T65" fmla="*/ 17 h 853"/>
              <a:gd name="T66" fmla="*/ 785 w 1017"/>
              <a:gd name="T67" fmla="*/ 178 h 853"/>
              <a:gd name="T68" fmla="*/ 942 w 1017"/>
              <a:gd name="T69" fmla="*/ 453 h 853"/>
              <a:gd name="T70" fmla="*/ 152 w 1017"/>
              <a:gd name="T71" fmla="*/ 147 h 853"/>
              <a:gd name="T72" fmla="*/ 948 w 1017"/>
              <a:gd name="T73" fmla="*/ 491 h 853"/>
              <a:gd name="T74" fmla="*/ 715 w 1017"/>
              <a:gd name="T75" fmla="*/ 82 h 853"/>
              <a:gd name="T76" fmla="*/ 945 w 1017"/>
              <a:gd name="T77" fmla="*/ 458 h 853"/>
              <a:gd name="T78" fmla="*/ 936 w 1017"/>
              <a:gd name="T79" fmla="*/ 412 h 853"/>
              <a:gd name="T80" fmla="*/ 152 w 1017"/>
              <a:gd name="T81" fmla="*/ 353 h 853"/>
              <a:gd name="T82" fmla="*/ 162 w 1017"/>
              <a:gd name="T83" fmla="*/ 209 h 853"/>
              <a:gd name="T84" fmla="*/ 191 w 1017"/>
              <a:gd name="T85" fmla="*/ 110 h 853"/>
              <a:gd name="T86" fmla="*/ 482 w 1017"/>
              <a:gd name="T87" fmla="*/ 35 h 853"/>
              <a:gd name="T88" fmla="*/ 823 w 1017"/>
              <a:gd name="T89" fmla="*/ 179 h 853"/>
              <a:gd name="T90" fmla="*/ 261 w 1017"/>
              <a:gd name="T91" fmla="*/ 110 h 853"/>
              <a:gd name="T92" fmla="*/ 192 w 1017"/>
              <a:gd name="T93" fmla="*/ 103 h 853"/>
              <a:gd name="T94" fmla="*/ 218 w 1017"/>
              <a:gd name="T95" fmla="*/ 84 h 853"/>
              <a:gd name="T96" fmla="*/ 242 w 1017"/>
              <a:gd name="T97" fmla="*/ 71 h 853"/>
              <a:gd name="T98" fmla="*/ 496 w 1017"/>
              <a:gd name="T99" fmla="*/ 34 h 853"/>
              <a:gd name="T100" fmla="*/ 204 w 1017"/>
              <a:gd name="T101" fmla="*/ 89 h 853"/>
              <a:gd name="T102" fmla="*/ 306 w 1017"/>
              <a:gd name="T103" fmla="*/ 75 h 853"/>
              <a:gd name="T104" fmla="*/ 258 w 1017"/>
              <a:gd name="T105" fmla="*/ 40 h 853"/>
              <a:gd name="T106" fmla="*/ 270 w 1017"/>
              <a:gd name="T107" fmla="*/ 56 h 853"/>
              <a:gd name="T108" fmla="*/ 620 w 1017"/>
              <a:gd name="T109" fmla="*/ 40 h 853"/>
              <a:gd name="T110" fmla="*/ 483 w 1017"/>
              <a:gd name="T111" fmla="*/ 20 h 853"/>
              <a:gd name="T112" fmla="*/ 457 w 1017"/>
              <a:gd name="T113" fmla="*/ 19 h 853"/>
              <a:gd name="T114" fmla="*/ 496 w 1017"/>
              <a:gd name="T115" fmla="*/ 11 h 853"/>
              <a:gd name="T116" fmla="*/ 439 w 1017"/>
              <a:gd name="T117" fmla="*/ 6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7" h="853">
                <a:moveTo>
                  <a:pt x="532" y="853"/>
                </a:moveTo>
                <a:cubicBezTo>
                  <a:pt x="502" y="853"/>
                  <a:pt x="472" y="850"/>
                  <a:pt x="443" y="843"/>
                </a:cubicBezTo>
                <a:cubicBezTo>
                  <a:pt x="401" y="838"/>
                  <a:pt x="361" y="826"/>
                  <a:pt x="324" y="809"/>
                </a:cubicBezTo>
                <a:cubicBezTo>
                  <a:pt x="224" y="763"/>
                  <a:pt x="162" y="683"/>
                  <a:pt x="124" y="602"/>
                </a:cubicBezTo>
                <a:cubicBezTo>
                  <a:pt x="119" y="595"/>
                  <a:pt x="114" y="587"/>
                  <a:pt x="110" y="579"/>
                </a:cubicBezTo>
                <a:cubicBezTo>
                  <a:pt x="74" y="541"/>
                  <a:pt x="46" y="493"/>
                  <a:pt x="29" y="438"/>
                </a:cubicBezTo>
                <a:cubicBezTo>
                  <a:pt x="10" y="379"/>
                  <a:pt x="5" y="317"/>
                  <a:pt x="14" y="259"/>
                </a:cubicBezTo>
                <a:cubicBezTo>
                  <a:pt x="37" y="105"/>
                  <a:pt x="159" y="45"/>
                  <a:pt x="256" y="23"/>
                </a:cubicBezTo>
                <a:cubicBezTo>
                  <a:pt x="277" y="18"/>
                  <a:pt x="299" y="14"/>
                  <a:pt x="320" y="12"/>
                </a:cubicBezTo>
                <a:cubicBezTo>
                  <a:pt x="367" y="0"/>
                  <a:pt x="416" y="2"/>
                  <a:pt x="466" y="4"/>
                </a:cubicBezTo>
                <a:cubicBezTo>
                  <a:pt x="473" y="5"/>
                  <a:pt x="473" y="5"/>
                  <a:pt x="473" y="5"/>
                </a:cubicBezTo>
                <a:cubicBezTo>
                  <a:pt x="473" y="7"/>
                  <a:pt x="473" y="7"/>
                  <a:pt x="473" y="7"/>
                </a:cubicBezTo>
                <a:cubicBezTo>
                  <a:pt x="478" y="7"/>
                  <a:pt x="484" y="7"/>
                  <a:pt x="489" y="8"/>
                </a:cubicBezTo>
                <a:cubicBezTo>
                  <a:pt x="497" y="8"/>
                  <a:pt x="504" y="9"/>
                  <a:pt x="511" y="10"/>
                </a:cubicBezTo>
                <a:cubicBezTo>
                  <a:pt x="632" y="3"/>
                  <a:pt x="757" y="40"/>
                  <a:pt x="843" y="113"/>
                </a:cubicBezTo>
                <a:cubicBezTo>
                  <a:pt x="899" y="160"/>
                  <a:pt x="943" y="220"/>
                  <a:pt x="970" y="286"/>
                </a:cubicBezTo>
                <a:cubicBezTo>
                  <a:pt x="998" y="356"/>
                  <a:pt x="1005" y="429"/>
                  <a:pt x="991" y="499"/>
                </a:cubicBezTo>
                <a:cubicBezTo>
                  <a:pt x="978" y="563"/>
                  <a:pt x="946" y="622"/>
                  <a:pt x="898" y="673"/>
                </a:cubicBezTo>
                <a:cubicBezTo>
                  <a:pt x="896" y="676"/>
                  <a:pt x="894" y="679"/>
                  <a:pt x="891" y="682"/>
                </a:cubicBezTo>
                <a:cubicBezTo>
                  <a:pt x="859" y="725"/>
                  <a:pt x="814" y="762"/>
                  <a:pt x="759" y="789"/>
                </a:cubicBezTo>
                <a:cubicBezTo>
                  <a:pt x="690" y="831"/>
                  <a:pt x="611" y="853"/>
                  <a:pt x="532" y="853"/>
                </a:cubicBezTo>
                <a:close/>
                <a:moveTo>
                  <a:pt x="474" y="846"/>
                </a:moveTo>
                <a:cubicBezTo>
                  <a:pt x="488" y="848"/>
                  <a:pt x="501" y="849"/>
                  <a:pt x="515" y="850"/>
                </a:cubicBezTo>
                <a:cubicBezTo>
                  <a:pt x="514" y="850"/>
                  <a:pt x="514" y="850"/>
                  <a:pt x="513" y="850"/>
                </a:cubicBezTo>
                <a:cubicBezTo>
                  <a:pt x="505" y="849"/>
                  <a:pt x="497" y="848"/>
                  <a:pt x="489" y="847"/>
                </a:cubicBezTo>
                <a:cubicBezTo>
                  <a:pt x="484" y="847"/>
                  <a:pt x="479" y="847"/>
                  <a:pt x="474" y="846"/>
                </a:cubicBezTo>
                <a:close/>
                <a:moveTo>
                  <a:pt x="512" y="847"/>
                </a:moveTo>
                <a:cubicBezTo>
                  <a:pt x="513" y="847"/>
                  <a:pt x="513" y="847"/>
                  <a:pt x="514" y="847"/>
                </a:cubicBezTo>
                <a:cubicBezTo>
                  <a:pt x="584" y="853"/>
                  <a:pt x="657" y="837"/>
                  <a:pt x="722" y="805"/>
                </a:cubicBezTo>
                <a:cubicBezTo>
                  <a:pt x="697" y="814"/>
                  <a:pt x="672" y="821"/>
                  <a:pt x="647" y="826"/>
                </a:cubicBezTo>
                <a:cubicBezTo>
                  <a:pt x="626" y="832"/>
                  <a:pt x="605" y="837"/>
                  <a:pt x="583" y="841"/>
                </a:cubicBezTo>
                <a:cubicBezTo>
                  <a:pt x="559" y="845"/>
                  <a:pt x="535" y="847"/>
                  <a:pt x="512" y="847"/>
                </a:cubicBezTo>
                <a:close/>
                <a:moveTo>
                  <a:pt x="485" y="844"/>
                </a:moveTo>
                <a:cubicBezTo>
                  <a:pt x="527" y="845"/>
                  <a:pt x="571" y="841"/>
                  <a:pt x="613" y="832"/>
                </a:cubicBezTo>
                <a:cubicBezTo>
                  <a:pt x="555" y="840"/>
                  <a:pt x="496" y="837"/>
                  <a:pt x="441" y="826"/>
                </a:cubicBezTo>
                <a:cubicBezTo>
                  <a:pt x="426" y="823"/>
                  <a:pt x="410" y="819"/>
                  <a:pt x="395" y="814"/>
                </a:cubicBezTo>
                <a:cubicBezTo>
                  <a:pt x="424" y="828"/>
                  <a:pt x="454" y="838"/>
                  <a:pt x="485" y="844"/>
                </a:cubicBezTo>
                <a:close/>
                <a:moveTo>
                  <a:pt x="439" y="839"/>
                </a:moveTo>
                <a:cubicBezTo>
                  <a:pt x="448" y="841"/>
                  <a:pt x="457" y="842"/>
                  <a:pt x="466" y="843"/>
                </a:cubicBezTo>
                <a:cubicBezTo>
                  <a:pt x="435" y="835"/>
                  <a:pt x="405" y="824"/>
                  <a:pt x="377" y="808"/>
                </a:cubicBezTo>
                <a:cubicBezTo>
                  <a:pt x="366" y="803"/>
                  <a:pt x="354" y="798"/>
                  <a:pt x="343" y="792"/>
                </a:cubicBezTo>
                <a:cubicBezTo>
                  <a:pt x="335" y="789"/>
                  <a:pt x="326" y="785"/>
                  <a:pt x="318" y="781"/>
                </a:cubicBezTo>
                <a:cubicBezTo>
                  <a:pt x="350" y="806"/>
                  <a:pt x="386" y="825"/>
                  <a:pt x="427" y="837"/>
                </a:cubicBezTo>
                <a:cubicBezTo>
                  <a:pt x="431" y="838"/>
                  <a:pt x="435" y="839"/>
                  <a:pt x="439" y="839"/>
                </a:cubicBezTo>
                <a:close/>
                <a:moveTo>
                  <a:pt x="136" y="621"/>
                </a:moveTo>
                <a:cubicBezTo>
                  <a:pt x="174" y="694"/>
                  <a:pt x="234" y="764"/>
                  <a:pt x="325" y="807"/>
                </a:cubicBezTo>
                <a:cubicBezTo>
                  <a:pt x="353" y="819"/>
                  <a:pt x="382" y="829"/>
                  <a:pt x="412" y="835"/>
                </a:cubicBezTo>
                <a:cubicBezTo>
                  <a:pt x="373" y="822"/>
                  <a:pt x="338" y="801"/>
                  <a:pt x="307" y="776"/>
                </a:cubicBezTo>
                <a:cubicBezTo>
                  <a:pt x="278" y="761"/>
                  <a:pt x="250" y="742"/>
                  <a:pt x="225" y="721"/>
                </a:cubicBezTo>
                <a:cubicBezTo>
                  <a:pt x="192" y="692"/>
                  <a:pt x="162" y="658"/>
                  <a:pt x="136" y="621"/>
                </a:cubicBezTo>
                <a:close/>
                <a:moveTo>
                  <a:pt x="487" y="830"/>
                </a:moveTo>
                <a:cubicBezTo>
                  <a:pt x="538" y="837"/>
                  <a:pt x="592" y="835"/>
                  <a:pt x="644" y="824"/>
                </a:cubicBezTo>
                <a:cubicBezTo>
                  <a:pt x="699" y="808"/>
                  <a:pt x="752" y="784"/>
                  <a:pt x="797" y="750"/>
                </a:cubicBezTo>
                <a:cubicBezTo>
                  <a:pt x="756" y="774"/>
                  <a:pt x="710" y="793"/>
                  <a:pt x="662" y="805"/>
                </a:cubicBezTo>
                <a:cubicBezTo>
                  <a:pt x="649" y="808"/>
                  <a:pt x="637" y="811"/>
                  <a:pt x="624" y="813"/>
                </a:cubicBezTo>
                <a:cubicBezTo>
                  <a:pt x="579" y="826"/>
                  <a:pt x="532" y="833"/>
                  <a:pt x="487" y="830"/>
                </a:cubicBezTo>
                <a:close/>
                <a:moveTo>
                  <a:pt x="441" y="823"/>
                </a:moveTo>
                <a:cubicBezTo>
                  <a:pt x="491" y="831"/>
                  <a:pt x="544" y="829"/>
                  <a:pt x="595" y="818"/>
                </a:cubicBezTo>
                <a:cubicBezTo>
                  <a:pt x="519" y="829"/>
                  <a:pt x="447" y="824"/>
                  <a:pt x="382" y="805"/>
                </a:cubicBezTo>
                <a:cubicBezTo>
                  <a:pt x="401" y="812"/>
                  <a:pt x="421" y="818"/>
                  <a:pt x="441" y="823"/>
                </a:cubicBezTo>
                <a:close/>
                <a:moveTo>
                  <a:pt x="364" y="797"/>
                </a:moveTo>
                <a:cubicBezTo>
                  <a:pt x="442" y="823"/>
                  <a:pt x="531" y="828"/>
                  <a:pt x="624" y="810"/>
                </a:cubicBezTo>
                <a:cubicBezTo>
                  <a:pt x="686" y="792"/>
                  <a:pt x="744" y="759"/>
                  <a:pt x="789" y="714"/>
                </a:cubicBezTo>
                <a:cubicBezTo>
                  <a:pt x="811" y="692"/>
                  <a:pt x="829" y="669"/>
                  <a:pt x="844" y="645"/>
                </a:cubicBezTo>
                <a:cubicBezTo>
                  <a:pt x="797" y="682"/>
                  <a:pt x="747" y="709"/>
                  <a:pt x="708" y="727"/>
                </a:cubicBezTo>
                <a:cubicBezTo>
                  <a:pt x="577" y="788"/>
                  <a:pt x="439" y="788"/>
                  <a:pt x="337" y="728"/>
                </a:cubicBezTo>
                <a:cubicBezTo>
                  <a:pt x="227" y="663"/>
                  <a:pt x="174" y="547"/>
                  <a:pt x="156" y="427"/>
                </a:cubicBezTo>
                <a:cubicBezTo>
                  <a:pt x="163" y="512"/>
                  <a:pt x="192" y="597"/>
                  <a:pt x="239" y="670"/>
                </a:cubicBezTo>
                <a:cubicBezTo>
                  <a:pt x="273" y="724"/>
                  <a:pt x="316" y="767"/>
                  <a:pt x="364" y="797"/>
                </a:cubicBezTo>
                <a:close/>
                <a:moveTo>
                  <a:pt x="818" y="738"/>
                </a:moveTo>
                <a:cubicBezTo>
                  <a:pt x="778" y="771"/>
                  <a:pt x="730" y="797"/>
                  <a:pt x="678" y="816"/>
                </a:cubicBezTo>
                <a:cubicBezTo>
                  <a:pt x="701" y="810"/>
                  <a:pt x="723" y="802"/>
                  <a:pt x="744" y="793"/>
                </a:cubicBezTo>
                <a:cubicBezTo>
                  <a:pt x="771" y="777"/>
                  <a:pt x="797" y="758"/>
                  <a:pt x="820" y="736"/>
                </a:cubicBezTo>
                <a:cubicBezTo>
                  <a:pt x="820" y="737"/>
                  <a:pt x="819" y="737"/>
                  <a:pt x="818" y="738"/>
                </a:cubicBezTo>
                <a:close/>
                <a:moveTo>
                  <a:pt x="850" y="640"/>
                </a:moveTo>
                <a:cubicBezTo>
                  <a:pt x="834" y="667"/>
                  <a:pt x="814" y="692"/>
                  <a:pt x="791" y="715"/>
                </a:cubicBezTo>
                <a:cubicBezTo>
                  <a:pt x="752" y="755"/>
                  <a:pt x="701" y="786"/>
                  <a:pt x="647" y="805"/>
                </a:cubicBezTo>
                <a:cubicBezTo>
                  <a:pt x="652" y="804"/>
                  <a:pt x="657" y="803"/>
                  <a:pt x="661" y="802"/>
                </a:cubicBezTo>
                <a:cubicBezTo>
                  <a:pt x="712" y="789"/>
                  <a:pt x="767" y="767"/>
                  <a:pt x="816" y="735"/>
                </a:cubicBezTo>
                <a:cubicBezTo>
                  <a:pt x="817" y="735"/>
                  <a:pt x="818" y="734"/>
                  <a:pt x="819" y="733"/>
                </a:cubicBezTo>
                <a:cubicBezTo>
                  <a:pt x="832" y="723"/>
                  <a:pt x="844" y="712"/>
                  <a:pt x="854" y="700"/>
                </a:cubicBezTo>
                <a:cubicBezTo>
                  <a:pt x="864" y="689"/>
                  <a:pt x="873" y="677"/>
                  <a:pt x="881" y="665"/>
                </a:cubicBezTo>
                <a:cubicBezTo>
                  <a:pt x="886" y="658"/>
                  <a:pt x="890" y="650"/>
                  <a:pt x="894" y="643"/>
                </a:cubicBezTo>
                <a:cubicBezTo>
                  <a:pt x="905" y="620"/>
                  <a:pt x="914" y="596"/>
                  <a:pt x="919" y="571"/>
                </a:cubicBezTo>
                <a:cubicBezTo>
                  <a:pt x="899" y="596"/>
                  <a:pt x="875" y="620"/>
                  <a:pt x="850" y="640"/>
                </a:cubicBezTo>
                <a:close/>
                <a:moveTo>
                  <a:pt x="351" y="792"/>
                </a:moveTo>
                <a:cubicBezTo>
                  <a:pt x="352" y="792"/>
                  <a:pt x="353" y="793"/>
                  <a:pt x="354" y="793"/>
                </a:cubicBezTo>
                <a:cubicBezTo>
                  <a:pt x="309" y="763"/>
                  <a:pt x="269" y="722"/>
                  <a:pt x="236" y="671"/>
                </a:cubicBezTo>
                <a:cubicBezTo>
                  <a:pt x="181" y="586"/>
                  <a:pt x="152" y="484"/>
                  <a:pt x="151" y="386"/>
                </a:cubicBezTo>
                <a:cubicBezTo>
                  <a:pt x="150" y="367"/>
                  <a:pt x="149" y="348"/>
                  <a:pt x="149" y="328"/>
                </a:cubicBezTo>
                <a:cubicBezTo>
                  <a:pt x="138" y="406"/>
                  <a:pt x="144" y="490"/>
                  <a:pt x="170" y="566"/>
                </a:cubicBezTo>
                <a:cubicBezTo>
                  <a:pt x="188" y="622"/>
                  <a:pt x="222" y="686"/>
                  <a:pt x="271" y="738"/>
                </a:cubicBezTo>
                <a:cubicBezTo>
                  <a:pt x="289" y="754"/>
                  <a:pt x="307" y="767"/>
                  <a:pt x="326" y="779"/>
                </a:cubicBezTo>
                <a:cubicBezTo>
                  <a:pt x="334" y="784"/>
                  <a:pt x="342" y="788"/>
                  <a:pt x="351" y="792"/>
                </a:cubicBezTo>
                <a:close/>
                <a:moveTo>
                  <a:pt x="308" y="773"/>
                </a:moveTo>
                <a:cubicBezTo>
                  <a:pt x="313" y="776"/>
                  <a:pt x="318" y="778"/>
                  <a:pt x="323" y="781"/>
                </a:cubicBezTo>
                <a:cubicBezTo>
                  <a:pt x="314" y="776"/>
                  <a:pt x="306" y="770"/>
                  <a:pt x="298" y="764"/>
                </a:cubicBezTo>
                <a:cubicBezTo>
                  <a:pt x="301" y="767"/>
                  <a:pt x="305" y="770"/>
                  <a:pt x="308" y="773"/>
                </a:cubicBezTo>
                <a:close/>
                <a:moveTo>
                  <a:pt x="846" y="718"/>
                </a:moveTo>
                <a:cubicBezTo>
                  <a:pt x="839" y="726"/>
                  <a:pt x="832" y="733"/>
                  <a:pt x="824" y="740"/>
                </a:cubicBezTo>
                <a:cubicBezTo>
                  <a:pt x="811" y="752"/>
                  <a:pt x="797" y="763"/>
                  <a:pt x="782" y="773"/>
                </a:cubicBezTo>
                <a:cubicBezTo>
                  <a:pt x="826" y="749"/>
                  <a:pt x="861" y="718"/>
                  <a:pt x="888" y="683"/>
                </a:cubicBezTo>
                <a:cubicBezTo>
                  <a:pt x="882" y="688"/>
                  <a:pt x="877" y="693"/>
                  <a:pt x="871" y="698"/>
                </a:cubicBezTo>
                <a:cubicBezTo>
                  <a:pt x="863" y="705"/>
                  <a:pt x="854" y="712"/>
                  <a:pt x="846" y="718"/>
                </a:cubicBezTo>
                <a:close/>
                <a:moveTo>
                  <a:pt x="154" y="386"/>
                </a:moveTo>
                <a:cubicBezTo>
                  <a:pt x="165" y="519"/>
                  <a:pt x="217" y="654"/>
                  <a:pt x="339" y="726"/>
                </a:cubicBezTo>
                <a:cubicBezTo>
                  <a:pt x="440" y="785"/>
                  <a:pt x="577" y="785"/>
                  <a:pt x="707" y="725"/>
                </a:cubicBezTo>
                <a:cubicBezTo>
                  <a:pt x="747" y="706"/>
                  <a:pt x="800" y="677"/>
                  <a:pt x="848" y="638"/>
                </a:cubicBezTo>
                <a:cubicBezTo>
                  <a:pt x="905" y="543"/>
                  <a:pt x="915" y="428"/>
                  <a:pt x="873" y="317"/>
                </a:cubicBezTo>
                <a:cubicBezTo>
                  <a:pt x="871" y="313"/>
                  <a:pt x="870" y="309"/>
                  <a:pt x="868" y="306"/>
                </a:cubicBezTo>
                <a:cubicBezTo>
                  <a:pt x="810" y="211"/>
                  <a:pt x="709" y="137"/>
                  <a:pt x="585" y="102"/>
                </a:cubicBezTo>
                <a:cubicBezTo>
                  <a:pt x="495" y="76"/>
                  <a:pt x="404" y="67"/>
                  <a:pt x="322" y="76"/>
                </a:cubicBezTo>
                <a:cubicBezTo>
                  <a:pt x="289" y="92"/>
                  <a:pt x="260" y="112"/>
                  <a:pt x="236" y="135"/>
                </a:cubicBezTo>
                <a:cubicBezTo>
                  <a:pt x="211" y="164"/>
                  <a:pt x="191" y="198"/>
                  <a:pt x="178" y="235"/>
                </a:cubicBezTo>
                <a:cubicBezTo>
                  <a:pt x="161" y="282"/>
                  <a:pt x="153" y="334"/>
                  <a:pt x="154" y="386"/>
                </a:cubicBezTo>
                <a:close/>
                <a:moveTo>
                  <a:pt x="126" y="601"/>
                </a:moveTo>
                <a:cubicBezTo>
                  <a:pt x="154" y="645"/>
                  <a:pt x="188" y="686"/>
                  <a:pt x="227" y="719"/>
                </a:cubicBezTo>
                <a:cubicBezTo>
                  <a:pt x="249" y="738"/>
                  <a:pt x="272" y="754"/>
                  <a:pt x="298" y="768"/>
                </a:cubicBezTo>
                <a:cubicBezTo>
                  <a:pt x="291" y="762"/>
                  <a:pt x="284" y="756"/>
                  <a:pt x="278" y="749"/>
                </a:cubicBezTo>
                <a:cubicBezTo>
                  <a:pt x="228" y="708"/>
                  <a:pt x="187" y="655"/>
                  <a:pt x="158" y="593"/>
                </a:cubicBezTo>
                <a:cubicBezTo>
                  <a:pt x="148" y="571"/>
                  <a:pt x="138" y="549"/>
                  <a:pt x="130" y="526"/>
                </a:cubicBezTo>
                <a:cubicBezTo>
                  <a:pt x="81" y="388"/>
                  <a:pt x="88" y="245"/>
                  <a:pt x="149" y="145"/>
                </a:cubicBezTo>
                <a:cubicBezTo>
                  <a:pt x="155" y="136"/>
                  <a:pt x="160" y="128"/>
                  <a:pt x="167" y="120"/>
                </a:cubicBezTo>
                <a:cubicBezTo>
                  <a:pt x="159" y="127"/>
                  <a:pt x="151" y="134"/>
                  <a:pt x="143" y="142"/>
                </a:cubicBezTo>
                <a:cubicBezTo>
                  <a:pt x="62" y="225"/>
                  <a:pt x="59" y="368"/>
                  <a:pt x="83" y="474"/>
                </a:cubicBezTo>
                <a:cubicBezTo>
                  <a:pt x="91" y="509"/>
                  <a:pt x="102" y="546"/>
                  <a:pt x="119" y="584"/>
                </a:cubicBezTo>
                <a:cubicBezTo>
                  <a:pt x="120" y="586"/>
                  <a:pt x="122" y="588"/>
                  <a:pt x="124" y="589"/>
                </a:cubicBezTo>
                <a:cubicBezTo>
                  <a:pt x="122" y="591"/>
                  <a:pt x="122" y="591"/>
                  <a:pt x="122" y="591"/>
                </a:cubicBezTo>
                <a:cubicBezTo>
                  <a:pt x="122" y="591"/>
                  <a:pt x="122" y="591"/>
                  <a:pt x="122" y="591"/>
                </a:cubicBezTo>
                <a:cubicBezTo>
                  <a:pt x="123" y="594"/>
                  <a:pt x="125" y="598"/>
                  <a:pt x="126" y="601"/>
                </a:cubicBezTo>
                <a:close/>
                <a:moveTo>
                  <a:pt x="833" y="728"/>
                </a:moveTo>
                <a:cubicBezTo>
                  <a:pt x="829" y="732"/>
                  <a:pt x="825" y="736"/>
                  <a:pt x="820" y="740"/>
                </a:cubicBezTo>
                <a:cubicBezTo>
                  <a:pt x="821" y="739"/>
                  <a:pt x="822" y="738"/>
                  <a:pt x="822" y="738"/>
                </a:cubicBezTo>
                <a:cubicBezTo>
                  <a:pt x="826" y="734"/>
                  <a:pt x="830" y="731"/>
                  <a:pt x="833" y="727"/>
                </a:cubicBezTo>
                <a:cubicBezTo>
                  <a:pt x="833" y="727"/>
                  <a:pt x="833" y="728"/>
                  <a:pt x="833" y="728"/>
                </a:cubicBezTo>
                <a:close/>
                <a:moveTo>
                  <a:pt x="161" y="592"/>
                </a:moveTo>
                <a:cubicBezTo>
                  <a:pt x="185" y="640"/>
                  <a:pt x="216" y="683"/>
                  <a:pt x="251" y="719"/>
                </a:cubicBezTo>
                <a:cubicBezTo>
                  <a:pt x="211" y="670"/>
                  <a:pt x="183" y="615"/>
                  <a:pt x="167" y="567"/>
                </a:cubicBezTo>
                <a:cubicBezTo>
                  <a:pt x="140" y="485"/>
                  <a:pt x="134" y="394"/>
                  <a:pt x="149" y="310"/>
                </a:cubicBezTo>
                <a:cubicBezTo>
                  <a:pt x="150" y="275"/>
                  <a:pt x="154" y="240"/>
                  <a:pt x="159" y="208"/>
                </a:cubicBezTo>
                <a:cubicBezTo>
                  <a:pt x="165" y="177"/>
                  <a:pt x="172" y="146"/>
                  <a:pt x="185" y="117"/>
                </a:cubicBezTo>
                <a:cubicBezTo>
                  <a:pt x="106" y="205"/>
                  <a:pt x="106" y="336"/>
                  <a:pt x="110" y="392"/>
                </a:cubicBezTo>
                <a:cubicBezTo>
                  <a:pt x="116" y="465"/>
                  <a:pt x="133" y="532"/>
                  <a:pt x="161" y="592"/>
                </a:cubicBezTo>
                <a:close/>
                <a:moveTo>
                  <a:pt x="853" y="706"/>
                </a:moveTo>
                <a:cubicBezTo>
                  <a:pt x="850" y="710"/>
                  <a:pt x="846" y="714"/>
                  <a:pt x="843" y="717"/>
                </a:cubicBezTo>
                <a:cubicBezTo>
                  <a:pt x="843" y="717"/>
                  <a:pt x="843" y="717"/>
                  <a:pt x="843" y="717"/>
                </a:cubicBezTo>
                <a:cubicBezTo>
                  <a:pt x="847" y="713"/>
                  <a:pt x="850" y="710"/>
                  <a:pt x="853" y="706"/>
                </a:cubicBezTo>
                <a:close/>
                <a:moveTo>
                  <a:pt x="878" y="677"/>
                </a:moveTo>
                <a:cubicBezTo>
                  <a:pt x="871" y="688"/>
                  <a:pt x="863" y="698"/>
                  <a:pt x="854" y="708"/>
                </a:cubicBezTo>
                <a:cubicBezTo>
                  <a:pt x="869" y="697"/>
                  <a:pt x="883" y="685"/>
                  <a:pt x="896" y="671"/>
                </a:cubicBezTo>
                <a:cubicBezTo>
                  <a:pt x="924" y="630"/>
                  <a:pt x="940" y="583"/>
                  <a:pt x="945" y="531"/>
                </a:cubicBezTo>
                <a:cubicBezTo>
                  <a:pt x="945" y="531"/>
                  <a:pt x="944" y="532"/>
                  <a:pt x="944" y="533"/>
                </a:cubicBezTo>
                <a:cubicBezTo>
                  <a:pt x="941" y="551"/>
                  <a:pt x="936" y="568"/>
                  <a:pt x="929" y="586"/>
                </a:cubicBezTo>
                <a:cubicBezTo>
                  <a:pt x="918" y="618"/>
                  <a:pt x="900" y="648"/>
                  <a:pt x="878" y="677"/>
                </a:cubicBezTo>
                <a:close/>
                <a:moveTo>
                  <a:pt x="948" y="525"/>
                </a:moveTo>
                <a:cubicBezTo>
                  <a:pt x="945" y="575"/>
                  <a:pt x="930" y="620"/>
                  <a:pt x="905" y="661"/>
                </a:cubicBezTo>
                <a:cubicBezTo>
                  <a:pt x="945" y="617"/>
                  <a:pt x="975" y="563"/>
                  <a:pt x="989" y="498"/>
                </a:cubicBezTo>
                <a:cubicBezTo>
                  <a:pt x="1017" y="361"/>
                  <a:pt x="960" y="214"/>
                  <a:pt x="841" y="115"/>
                </a:cubicBezTo>
                <a:cubicBezTo>
                  <a:pt x="759" y="46"/>
                  <a:pt x="642" y="9"/>
                  <a:pt x="526" y="12"/>
                </a:cubicBezTo>
                <a:cubicBezTo>
                  <a:pt x="563" y="18"/>
                  <a:pt x="601" y="28"/>
                  <a:pt x="637" y="43"/>
                </a:cubicBezTo>
                <a:cubicBezTo>
                  <a:pt x="724" y="61"/>
                  <a:pt x="805" y="100"/>
                  <a:pt x="866" y="155"/>
                </a:cubicBezTo>
                <a:cubicBezTo>
                  <a:pt x="947" y="229"/>
                  <a:pt x="985" y="326"/>
                  <a:pt x="975" y="434"/>
                </a:cubicBezTo>
                <a:cubicBezTo>
                  <a:pt x="972" y="467"/>
                  <a:pt x="962" y="497"/>
                  <a:pt x="948" y="525"/>
                </a:cubicBezTo>
                <a:close/>
                <a:moveTo>
                  <a:pt x="896" y="644"/>
                </a:moveTo>
                <a:cubicBezTo>
                  <a:pt x="895" y="648"/>
                  <a:pt x="893" y="652"/>
                  <a:pt x="890" y="656"/>
                </a:cubicBezTo>
                <a:cubicBezTo>
                  <a:pt x="915" y="620"/>
                  <a:pt x="932" y="580"/>
                  <a:pt x="940" y="539"/>
                </a:cubicBezTo>
                <a:cubicBezTo>
                  <a:pt x="938" y="543"/>
                  <a:pt x="935" y="548"/>
                  <a:pt x="932" y="552"/>
                </a:cubicBezTo>
                <a:cubicBezTo>
                  <a:pt x="925" y="584"/>
                  <a:pt x="913" y="615"/>
                  <a:pt x="896" y="644"/>
                </a:cubicBezTo>
                <a:close/>
                <a:moveTo>
                  <a:pt x="877" y="320"/>
                </a:moveTo>
                <a:cubicBezTo>
                  <a:pt x="902" y="389"/>
                  <a:pt x="908" y="461"/>
                  <a:pt x="894" y="529"/>
                </a:cubicBezTo>
                <a:cubicBezTo>
                  <a:pt x="887" y="565"/>
                  <a:pt x="873" y="600"/>
                  <a:pt x="854" y="633"/>
                </a:cubicBezTo>
                <a:cubicBezTo>
                  <a:pt x="878" y="613"/>
                  <a:pt x="901" y="590"/>
                  <a:pt x="920" y="565"/>
                </a:cubicBezTo>
                <a:cubicBezTo>
                  <a:pt x="931" y="505"/>
                  <a:pt x="926" y="442"/>
                  <a:pt x="903" y="377"/>
                </a:cubicBezTo>
                <a:cubicBezTo>
                  <a:pt x="896" y="358"/>
                  <a:pt x="887" y="339"/>
                  <a:pt x="877" y="320"/>
                </a:cubicBezTo>
                <a:close/>
                <a:moveTo>
                  <a:pt x="923" y="566"/>
                </a:moveTo>
                <a:cubicBezTo>
                  <a:pt x="920" y="579"/>
                  <a:pt x="917" y="592"/>
                  <a:pt x="912" y="605"/>
                </a:cubicBezTo>
                <a:cubicBezTo>
                  <a:pt x="919" y="590"/>
                  <a:pt x="924" y="574"/>
                  <a:pt x="928" y="558"/>
                </a:cubicBezTo>
                <a:cubicBezTo>
                  <a:pt x="926" y="561"/>
                  <a:pt x="924" y="563"/>
                  <a:pt x="923" y="566"/>
                </a:cubicBezTo>
                <a:close/>
                <a:moveTo>
                  <a:pt x="112" y="578"/>
                </a:moveTo>
                <a:cubicBezTo>
                  <a:pt x="113" y="578"/>
                  <a:pt x="113" y="579"/>
                  <a:pt x="114" y="579"/>
                </a:cubicBezTo>
                <a:cubicBezTo>
                  <a:pt x="99" y="543"/>
                  <a:pt x="88" y="507"/>
                  <a:pt x="81" y="475"/>
                </a:cubicBezTo>
                <a:cubicBezTo>
                  <a:pt x="67" y="415"/>
                  <a:pt x="64" y="353"/>
                  <a:pt x="71" y="299"/>
                </a:cubicBezTo>
                <a:cubicBezTo>
                  <a:pt x="80" y="232"/>
                  <a:pt x="103" y="179"/>
                  <a:pt x="141" y="140"/>
                </a:cubicBezTo>
                <a:cubicBezTo>
                  <a:pt x="149" y="132"/>
                  <a:pt x="157" y="125"/>
                  <a:pt x="165" y="118"/>
                </a:cubicBezTo>
                <a:cubicBezTo>
                  <a:pt x="75" y="162"/>
                  <a:pt x="33" y="250"/>
                  <a:pt x="45" y="375"/>
                </a:cubicBezTo>
                <a:cubicBezTo>
                  <a:pt x="52" y="443"/>
                  <a:pt x="76" y="514"/>
                  <a:pt x="112" y="578"/>
                </a:cubicBezTo>
                <a:close/>
                <a:moveTo>
                  <a:pt x="304" y="17"/>
                </a:moveTo>
                <a:cubicBezTo>
                  <a:pt x="288" y="19"/>
                  <a:pt x="272" y="22"/>
                  <a:pt x="257" y="25"/>
                </a:cubicBezTo>
                <a:cubicBezTo>
                  <a:pt x="160" y="48"/>
                  <a:pt x="39" y="107"/>
                  <a:pt x="16" y="259"/>
                </a:cubicBezTo>
                <a:cubicBezTo>
                  <a:pt x="0" y="368"/>
                  <a:pt x="35" y="489"/>
                  <a:pt x="104" y="569"/>
                </a:cubicBezTo>
                <a:cubicBezTo>
                  <a:pt x="71" y="507"/>
                  <a:pt x="49" y="440"/>
                  <a:pt x="43" y="375"/>
                </a:cubicBezTo>
                <a:cubicBezTo>
                  <a:pt x="37" y="316"/>
                  <a:pt x="43" y="265"/>
                  <a:pt x="61" y="223"/>
                </a:cubicBezTo>
                <a:cubicBezTo>
                  <a:pt x="81" y="175"/>
                  <a:pt x="116" y="138"/>
                  <a:pt x="165" y="115"/>
                </a:cubicBezTo>
                <a:cubicBezTo>
                  <a:pt x="168" y="114"/>
                  <a:pt x="171" y="112"/>
                  <a:pt x="173" y="111"/>
                </a:cubicBezTo>
                <a:cubicBezTo>
                  <a:pt x="174" y="111"/>
                  <a:pt x="175" y="110"/>
                  <a:pt x="176" y="109"/>
                </a:cubicBezTo>
                <a:cubicBezTo>
                  <a:pt x="186" y="97"/>
                  <a:pt x="198" y="86"/>
                  <a:pt x="211" y="76"/>
                </a:cubicBezTo>
                <a:cubicBezTo>
                  <a:pt x="223" y="61"/>
                  <a:pt x="238" y="48"/>
                  <a:pt x="256" y="38"/>
                </a:cubicBezTo>
                <a:cubicBezTo>
                  <a:pt x="272" y="29"/>
                  <a:pt x="288" y="22"/>
                  <a:pt x="304" y="17"/>
                </a:cubicBezTo>
                <a:close/>
                <a:moveTo>
                  <a:pt x="870" y="303"/>
                </a:moveTo>
                <a:cubicBezTo>
                  <a:pt x="884" y="326"/>
                  <a:pt x="896" y="351"/>
                  <a:pt x="905" y="376"/>
                </a:cubicBezTo>
                <a:cubicBezTo>
                  <a:pt x="928" y="439"/>
                  <a:pt x="934" y="501"/>
                  <a:pt x="924" y="559"/>
                </a:cubicBezTo>
                <a:cubicBezTo>
                  <a:pt x="926" y="557"/>
                  <a:pt x="928" y="554"/>
                  <a:pt x="930" y="550"/>
                </a:cubicBezTo>
                <a:cubicBezTo>
                  <a:pt x="939" y="512"/>
                  <a:pt x="942" y="472"/>
                  <a:pt x="938" y="432"/>
                </a:cubicBezTo>
                <a:cubicBezTo>
                  <a:pt x="916" y="332"/>
                  <a:pt x="853" y="242"/>
                  <a:pt x="785" y="178"/>
                </a:cubicBezTo>
                <a:cubicBezTo>
                  <a:pt x="822" y="215"/>
                  <a:pt x="851" y="258"/>
                  <a:pt x="870" y="303"/>
                </a:cubicBezTo>
                <a:close/>
                <a:moveTo>
                  <a:pt x="942" y="453"/>
                </a:moveTo>
                <a:cubicBezTo>
                  <a:pt x="943" y="484"/>
                  <a:pt x="940" y="514"/>
                  <a:pt x="934" y="544"/>
                </a:cubicBezTo>
                <a:cubicBezTo>
                  <a:pt x="937" y="540"/>
                  <a:pt x="939" y="536"/>
                  <a:pt x="942" y="531"/>
                </a:cubicBezTo>
                <a:cubicBezTo>
                  <a:pt x="944" y="518"/>
                  <a:pt x="945" y="505"/>
                  <a:pt x="946" y="491"/>
                </a:cubicBezTo>
                <a:cubicBezTo>
                  <a:pt x="945" y="479"/>
                  <a:pt x="944" y="466"/>
                  <a:pt x="942" y="453"/>
                </a:cubicBezTo>
                <a:close/>
                <a:moveTo>
                  <a:pt x="945" y="523"/>
                </a:moveTo>
                <a:cubicBezTo>
                  <a:pt x="945" y="524"/>
                  <a:pt x="945" y="524"/>
                  <a:pt x="945" y="524"/>
                </a:cubicBezTo>
                <a:cubicBezTo>
                  <a:pt x="945" y="524"/>
                  <a:pt x="945" y="524"/>
                  <a:pt x="945" y="524"/>
                </a:cubicBezTo>
                <a:cubicBezTo>
                  <a:pt x="945" y="524"/>
                  <a:pt x="945" y="523"/>
                  <a:pt x="945" y="523"/>
                </a:cubicBezTo>
                <a:close/>
                <a:moveTo>
                  <a:pt x="176" y="113"/>
                </a:moveTo>
                <a:cubicBezTo>
                  <a:pt x="167" y="123"/>
                  <a:pt x="159" y="135"/>
                  <a:pt x="152" y="147"/>
                </a:cubicBezTo>
                <a:cubicBezTo>
                  <a:pt x="91" y="245"/>
                  <a:pt x="84" y="385"/>
                  <a:pt x="131" y="521"/>
                </a:cubicBezTo>
                <a:cubicBezTo>
                  <a:pt x="119" y="480"/>
                  <a:pt x="111" y="437"/>
                  <a:pt x="107" y="392"/>
                </a:cubicBezTo>
                <a:cubicBezTo>
                  <a:pt x="103" y="334"/>
                  <a:pt x="103" y="197"/>
                  <a:pt x="189" y="109"/>
                </a:cubicBezTo>
                <a:cubicBezTo>
                  <a:pt x="190" y="108"/>
                  <a:pt x="190" y="108"/>
                  <a:pt x="190" y="107"/>
                </a:cubicBezTo>
                <a:cubicBezTo>
                  <a:pt x="186" y="109"/>
                  <a:pt x="181" y="111"/>
                  <a:pt x="176" y="113"/>
                </a:cubicBezTo>
                <a:close/>
                <a:moveTo>
                  <a:pt x="948" y="491"/>
                </a:moveTo>
                <a:cubicBezTo>
                  <a:pt x="949" y="497"/>
                  <a:pt x="949" y="503"/>
                  <a:pt x="949" y="510"/>
                </a:cubicBezTo>
                <a:cubicBezTo>
                  <a:pt x="949" y="512"/>
                  <a:pt x="948" y="515"/>
                  <a:pt x="948" y="518"/>
                </a:cubicBezTo>
                <a:cubicBezTo>
                  <a:pt x="961" y="492"/>
                  <a:pt x="969" y="464"/>
                  <a:pt x="972" y="434"/>
                </a:cubicBezTo>
                <a:cubicBezTo>
                  <a:pt x="982" y="326"/>
                  <a:pt x="945" y="231"/>
                  <a:pt x="864" y="157"/>
                </a:cubicBezTo>
                <a:cubicBezTo>
                  <a:pt x="807" y="106"/>
                  <a:pt x="732" y="68"/>
                  <a:pt x="651" y="49"/>
                </a:cubicBezTo>
                <a:cubicBezTo>
                  <a:pt x="673" y="59"/>
                  <a:pt x="694" y="70"/>
                  <a:pt x="715" y="82"/>
                </a:cubicBezTo>
                <a:cubicBezTo>
                  <a:pt x="784" y="125"/>
                  <a:pt x="842" y="183"/>
                  <a:pt x="882" y="250"/>
                </a:cubicBezTo>
                <a:cubicBezTo>
                  <a:pt x="901" y="282"/>
                  <a:pt x="915" y="316"/>
                  <a:pt x="925" y="350"/>
                </a:cubicBezTo>
                <a:cubicBezTo>
                  <a:pt x="930" y="362"/>
                  <a:pt x="934" y="376"/>
                  <a:pt x="937" y="389"/>
                </a:cubicBezTo>
                <a:cubicBezTo>
                  <a:pt x="946" y="423"/>
                  <a:pt x="950" y="457"/>
                  <a:pt x="948" y="491"/>
                </a:cubicBezTo>
                <a:close/>
                <a:moveTo>
                  <a:pt x="941" y="432"/>
                </a:moveTo>
                <a:cubicBezTo>
                  <a:pt x="943" y="441"/>
                  <a:pt x="944" y="449"/>
                  <a:pt x="945" y="458"/>
                </a:cubicBezTo>
                <a:cubicBezTo>
                  <a:pt x="944" y="438"/>
                  <a:pt x="941" y="418"/>
                  <a:pt x="936" y="397"/>
                </a:cubicBezTo>
                <a:cubicBezTo>
                  <a:pt x="938" y="409"/>
                  <a:pt x="940" y="421"/>
                  <a:pt x="941" y="432"/>
                </a:cubicBezTo>
                <a:close/>
                <a:moveTo>
                  <a:pt x="541" y="34"/>
                </a:moveTo>
                <a:cubicBezTo>
                  <a:pt x="609" y="54"/>
                  <a:pt x="674" y="86"/>
                  <a:pt x="732" y="129"/>
                </a:cubicBezTo>
                <a:cubicBezTo>
                  <a:pt x="792" y="174"/>
                  <a:pt x="847" y="233"/>
                  <a:pt x="885" y="295"/>
                </a:cubicBezTo>
                <a:cubicBezTo>
                  <a:pt x="908" y="334"/>
                  <a:pt x="925" y="373"/>
                  <a:pt x="936" y="412"/>
                </a:cubicBezTo>
                <a:cubicBezTo>
                  <a:pt x="933" y="391"/>
                  <a:pt x="929" y="370"/>
                  <a:pt x="922" y="349"/>
                </a:cubicBezTo>
                <a:cubicBezTo>
                  <a:pt x="874" y="210"/>
                  <a:pt x="766" y="101"/>
                  <a:pt x="623" y="48"/>
                </a:cubicBezTo>
                <a:cubicBezTo>
                  <a:pt x="613" y="44"/>
                  <a:pt x="603" y="41"/>
                  <a:pt x="593" y="38"/>
                </a:cubicBezTo>
                <a:cubicBezTo>
                  <a:pt x="576" y="36"/>
                  <a:pt x="558" y="34"/>
                  <a:pt x="541" y="34"/>
                </a:cubicBezTo>
                <a:close/>
                <a:moveTo>
                  <a:pt x="152" y="310"/>
                </a:moveTo>
                <a:cubicBezTo>
                  <a:pt x="151" y="325"/>
                  <a:pt x="151" y="339"/>
                  <a:pt x="152" y="353"/>
                </a:cubicBezTo>
                <a:cubicBezTo>
                  <a:pt x="154" y="312"/>
                  <a:pt x="162" y="272"/>
                  <a:pt x="175" y="234"/>
                </a:cubicBezTo>
                <a:cubicBezTo>
                  <a:pt x="184" y="209"/>
                  <a:pt x="196" y="185"/>
                  <a:pt x="211" y="164"/>
                </a:cubicBezTo>
                <a:cubicBezTo>
                  <a:pt x="198" y="181"/>
                  <a:pt x="187" y="199"/>
                  <a:pt x="179" y="219"/>
                </a:cubicBezTo>
                <a:cubicBezTo>
                  <a:pt x="167" y="248"/>
                  <a:pt x="158" y="279"/>
                  <a:pt x="152" y="310"/>
                </a:cubicBezTo>
                <a:close/>
                <a:moveTo>
                  <a:pt x="191" y="110"/>
                </a:moveTo>
                <a:cubicBezTo>
                  <a:pt x="176" y="141"/>
                  <a:pt x="168" y="175"/>
                  <a:pt x="162" y="209"/>
                </a:cubicBezTo>
                <a:cubicBezTo>
                  <a:pt x="157" y="236"/>
                  <a:pt x="154" y="264"/>
                  <a:pt x="153" y="293"/>
                </a:cubicBezTo>
                <a:cubicBezTo>
                  <a:pt x="158" y="267"/>
                  <a:pt x="166" y="242"/>
                  <a:pt x="176" y="218"/>
                </a:cubicBezTo>
                <a:cubicBezTo>
                  <a:pt x="190" y="185"/>
                  <a:pt x="210" y="156"/>
                  <a:pt x="236" y="131"/>
                </a:cubicBezTo>
                <a:cubicBezTo>
                  <a:pt x="254" y="111"/>
                  <a:pt x="273" y="94"/>
                  <a:pt x="295" y="79"/>
                </a:cubicBezTo>
                <a:cubicBezTo>
                  <a:pt x="261" y="84"/>
                  <a:pt x="228" y="93"/>
                  <a:pt x="198" y="104"/>
                </a:cubicBezTo>
                <a:cubicBezTo>
                  <a:pt x="196" y="106"/>
                  <a:pt x="194" y="108"/>
                  <a:pt x="191" y="110"/>
                </a:cubicBezTo>
                <a:close/>
                <a:moveTo>
                  <a:pt x="384" y="70"/>
                </a:moveTo>
                <a:cubicBezTo>
                  <a:pt x="449" y="70"/>
                  <a:pt x="517" y="80"/>
                  <a:pt x="586" y="99"/>
                </a:cubicBezTo>
                <a:cubicBezTo>
                  <a:pt x="658" y="120"/>
                  <a:pt x="725" y="155"/>
                  <a:pt x="779" y="200"/>
                </a:cubicBezTo>
                <a:cubicBezTo>
                  <a:pt x="811" y="226"/>
                  <a:pt x="838" y="256"/>
                  <a:pt x="860" y="288"/>
                </a:cubicBezTo>
                <a:cubicBezTo>
                  <a:pt x="802" y="168"/>
                  <a:pt x="674" y="73"/>
                  <a:pt x="525" y="42"/>
                </a:cubicBezTo>
                <a:cubicBezTo>
                  <a:pt x="511" y="39"/>
                  <a:pt x="496" y="37"/>
                  <a:pt x="482" y="35"/>
                </a:cubicBezTo>
                <a:cubicBezTo>
                  <a:pt x="463" y="36"/>
                  <a:pt x="444" y="39"/>
                  <a:pt x="426" y="42"/>
                </a:cubicBezTo>
                <a:cubicBezTo>
                  <a:pt x="391" y="49"/>
                  <a:pt x="359" y="59"/>
                  <a:pt x="329" y="72"/>
                </a:cubicBezTo>
                <a:cubicBezTo>
                  <a:pt x="347" y="71"/>
                  <a:pt x="365" y="70"/>
                  <a:pt x="384" y="70"/>
                </a:cubicBezTo>
                <a:close/>
                <a:moveTo>
                  <a:pt x="610" y="41"/>
                </a:moveTo>
                <a:cubicBezTo>
                  <a:pt x="615" y="42"/>
                  <a:pt x="619" y="44"/>
                  <a:pt x="624" y="45"/>
                </a:cubicBezTo>
                <a:cubicBezTo>
                  <a:pt x="700" y="74"/>
                  <a:pt x="769" y="120"/>
                  <a:pt x="823" y="179"/>
                </a:cubicBezTo>
                <a:cubicBezTo>
                  <a:pt x="851" y="209"/>
                  <a:pt x="876" y="244"/>
                  <a:pt x="895" y="281"/>
                </a:cubicBezTo>
                <a:cubicBezTo>
                  <a:pt x="890" y="271"/>
                  <a:pt x="885" y="261"/>
                  <a:pt x="879" y="252"/>
                </a:cubicBezTo>
                <a:cubicBezTo>
                  <a:pt x="825" y="160"/>
                  <a:pt x="736" y="86"/>
                  <a:pt x="634" y="45"/>
                </a:cubicBezTo>
                <a:cubicBezTo>
                  <a:pt x="626" y="44"/>
                  <a:pt x="618" y="42"/>
                  <a:pt x="610" y="41"/>
                </a:cubicBezTo>
                <a:close/>
                <a:moveTo>
                  <a:pt x="301" y="78"/>
                </a:moveTo>
                <a:cubicBezTo>
                  <a:pt x="287" y="88"/>
                  <a:pt x="273" y="98"/>
                  <a:pt x="261" y="110"/>
                </a:cubicBezTo>
                <a:cubicBezTo>
                  <a:pt x="266" y="106"/>
                  <a:pt x="272" y="102"/>
                  <a:pt x="277" y="98"/>
                </a:cubicBezTo>
                <a:cubicBezTo>
                  <a:pt x="289" y="90"/>
                  <a:pt x="301" y="83"/>
                  <a:pt x="314" y="77"/>
                </a:cubicBezTo>
                <a:cubicBezTo>
                  <a:pt x="310" y="77"/>
                  <a:pt x="305" y="78"/>
                  <a:pt x="301" y="78"/>
                </a:cubicBezTo>
                <a:close/>
                <a:moveTo>
                  <a:pt x="195" y="98"/>
                </a:moveTo>
                <a:cubicBezTo>
                  <a:pt x="191" y="101"/>
                  <a:pt x="187" y="104"/>
                  <a:pt x="183" y="107"/>
                </a:cubicBezTo>
                <a:cubicBezTo>
                  <a:pt x="186" y="106"/>
                  <a:pt x="189" y="104"/>
                  <a:pt x="192" y="103"/>
                </a:cubicBezTo>
                <a:cubicBezTo>
                  <a:pt x="193" y="102"/>
                  <a:pt x="194" y="100"/>
                  <a:pt x="195" y="98"/>
                </a:cubicBezTo>
                <a:close/>
                <a:moveTo>
                  <a:pt x="201" y="95"/>
                </a:moveTo>
                <a:cubicBezTo>
                  <a:pt x="199" y="97"/>
                  <a:pt x="198" y="99"/>
                  <a:pt x="196" y="102"/>
                </a:cubicBezTo>
                <a:cubicBezTo>
                  <a:pt x="196" y="102"/>
                  <a:pt x="197" y="102"/>
                  <a:pt x="197" y="102"/>
                </a:cubicBezTo>
                <a:cubicBezTo>
                  <a:pt x="201" y="97"/>
                  <a:pt x="206" y="93"/>
                  <a:pt x="211" y="89"/>
                </a:cubicBezTo>
                <a:cubicBezTo>
                  <a:pt x="214" y="87"/>
                  <a:pt x="216" y="85"/>
                  <a:pt x="218" y="84"/>
                </a:cubicBezTo>
                <a:cubicBezTo>
                  <a:pt x="212" y="87"/>
                  <a:pt x="206" y="91"/>
                  <a:pt x="201" y="95"/>
                </a:cubicBezTo>
                <a:close/>
                <a:moveTo>
                  <a:pt x="203" y="86"/>
                </a:moveTo>
                <a:cubicBezTo>
                  <a:pt x="198" y="91"/>
                  <a:pt x="193" y="95"/>
                  <a:pt x="189" y="99"/>
                </a:cubicBezTo>
                <a:cubicBezTo>
                  <a:pt x="192" y="97"/>
                  <a:pt x="195" y="95"/>
                  <a:pt x="199" y="93"/>
                </a:cubicBezTo>
                <a:cubicBezTo>
                  <a:pt x="200" y="91"/>
                  <a:pt x="201" y="88"/>
                  <a:pt x="203" y="86"/>
                </a:cubicBezTo>
                <a:close/>
                <a:moveTo>
                  <a:pt x="242" y="71"/>
                </a:moveTo>
                <a:cubicBezTo>
                  <a:pt x="232" y="77"/>
                  <a:pt x="222" y="84"/>
                  <a:pt x="213" y="91"/>
                </a:cubicBezTo>
                <a:cubicBezTo>
                  <a:pt x="210" y="94"/>
                  <a:pt x="206" y="96"/>
                  <a:pt x="203" y="99"/>
                </a:cubicBezTo>
                <a:cubicBezTo>
                  <a:pt x="234" y="88"/>
                  <a:pt x="266" y="80"/>
                  <a:pt x="300" y="76"/>
                </a:cubicBezTo>
                <a:cubicBezTo>
                  <a:pt x="327" y="58"/>
                  <a:pt x="358" y="43"/>
                  <a:pt x="391" y="32"/>
                </a:cubicBezTo>
                <a:cubicBezTo>
                  <a:pt x="338" y="36"/>
                  <a:pt x="287" y="49"/>
                  <a:pt x="242" y="71"/>
                </a:cubicBezTo>
                <a:close/>
                <a:moveTo>
                  <a:pt x="496" y="34"/>
                </a:moveTo>
                <a:cubicBezTo>
                  <a:pt x="506" y="35"/>
                  <a:pt x="516" y="37"/>
                  <a:pt x="526" y="39"/>
                </a:cubicBezTo>
                <a:cubicBezTo>
                  <a:pt x="579" y="50"/>
                  <a:pt x="630" y="70"/>
                  <a:pt x="677" y="96"/>
                </a:cubicBezTo>
                <a:cubicBezTo>
                  <a:pt x="631" y="69"/>
                  <a:pt x="581" y="48"/>
                  <a:pt x="530" y="33"/>
                </a:cubicBezTo>
                <a:cubicBezTo>
                  <a:pt x="519" y="33"/>
                  <a:pt x="507" y="33"/>
                  <a:pt x="496" y="34"/>
                </a:cubicBezTo>
                <a:close/>
                <a:moveTo>
                  <a:pt x="212" y="79"/>
                </a:moveTo>
                <a:cubicBezTo>
                  <a:pt x="209" y="82"/>
                  <a:pt x="207" y="85"/>
                  <a:pt x="204" y="89"/>
                </a:cubicBezTo>
                <a:cubicBezTo>
                  <a:pt x="216" y="81"/>
                  <a:pt x="228" y="75"/>
                  <a:pt x="241" y="69"/>
                </a:cubicBezTo>
                <a:cubicBezTo>
                  <a:pt x="299" y="33"/>
                  <a:pt x="371" y="17"/>
                  <a:pt x="443" y="16"/>
                </a:cubicBezTo>
                <a:cubicBezTo>
                  <a:pt x="423" y="14"/>
                  <a:pt x="404" y="12"/>
                  <a:pt x="385" y="12"/>
                </a:cubicBezTo>
                <a:cubicBezTo>
                  <a:pt x="316" y="20"/>
                  <a:pt x="257" y="43"/>
                  <a:pt x="212" y="79"/>
                </a:cubicBezTo>
                <a:close/>
                <a:moveTo>
                  <a:pt x="402" y="31"/>
                </a:moveTo>
                <a:cubicBezTo>
                  <a:pt x="367" y="42"/>
                  <a:pt x="335" y="57"/>
                  <a:pt x="306" y="75"/>
                </a:cubicBezTo>
                <a:cubicBezTo>
                  <a:pt x="311" y="74"/>
                  <a:pt x="316" y="74"/>
                  <a:pt x="321" y="73"/>
                </a:cubicBezTo>
                <a:cubicBezTo>
                  <a:pt x="353" y="58"/>
                  <a:pt x="388" y="47"/>
                  <a:pt x="425" y="40"/>
                </a:cubicBezTo>
                <a:cubicBezTo>
                  <a:pt x="439" y="37"/>
                  <a:pt x="454" y="35"/>
                  <a:pt x="468" y="33"/>
                </a:cubicBezTo>
                <a:cubicBezTo>
                  <a:pt x="446" y="31"/>
                  <a:pt x="424" y="30"/>
                  <a:pt x="402" y="31"/>
                </a:cubicBezTo>
                <a:close/>
                <a:moveTo>
                  <a:pt x="321" y="15"/>
                </a:moveTo>
                <a:cubicBezTo>
                  <a:pt x="299" y="20"/>
                  <a:pt x="278" y="28"/>
                  <a:pt x="258" y="40"/>
                </a:cubicBezTo>
                <a:cubicBezTo>
                  <a:pt x="244" y="48"/>
                  <a:pt x="232" y="57"/>
                  <a:pt x="222" y="68"/>
                </a:cubicBezTo>
                <a:cubicBezTo>
                  <a:pt x="244" y="52"/>
                  <a:pt x="270" y="39"/>
                  <a:pt x="298" y="29"/>
                </a:cubicBezTo>
                <a:cubicBezTo>
                  <a:pt x="319" y="22"/>
                  <a:pt x="342" y="16"/>
                  <a:pt x="366" y="12"/>
                </a:cubicBezTo>
                <a:cubicBezTo>
                  <a:pt x="351" y="12"/>
                  <a:pt x="336" y="13"/>
                  <a:pt x="321" y="15"/>
                </a:cubicBezTo>
                <a:close/>
                <a:moveTo>
                  <a:pt x="442" y="19"/>
                </a:moveTo>
                <a:cubicBezTo>
                  <a:pt x="383" y="20"/>
                  <a:pt x="323" y="31"/>
                  <a:pt x="270" y="56"/>
                </a:cubicBezTo>
                <a:cubicBezTo>
                  <a:pt x="286" y="50"/>
                  <a:pt x="303" y="45"/>
                  <a:pt x="320" y="40"/>
                </a:cubicBezTo>
                <a:cubicBezTo>
                  <a:pt x="346" y="34"/>
                  <a:pt x="373" y="30"/>
                  <a:pt x="401" y="29"/>
                </a:cubicBezTo>
                <a:cubicBezTo>
                  <a:pt x="404" y="28"/>
                  <a:pt x="408" y="27"/>
                  <a:pt x="412" y="26"/>
                </a:cubicBezTo>
                <a:cubicBezTo>
                  <a:pt x="422" y="23"/>
                  <a:pt x="432" y="21"/>
                  <a:pt x="442" y="19"/>
                </a:cubicBezTo>
                <a:close/>
                <a:moveTo>
                  <a:pt x="594" y="36"/>
                </a:moveTo>
                <a:cubicBezTo>
                  <a:pt x="602" y="37"/>
                  <a:pt x="611" y="38"/>
                  <a:pt x="620" y="40"/>
                </a:cubicBezTo>
                <a:cubicBezTo>
                  <a:pt x="585" y="27"/>
                  <a:pt x="548" y="17"/>
                  <a:pt x="511" y="13"/>
                </a:cubicBezTo>
                <a:cubicBezTo>
                  <a:pt x="498" y="13"/>
                  <a:pt x="485" y="15"/>
                  <a:pt x="473" y="16"/>
                </a:cubicBezTo>
                <a:cubicBezTo>
                  <a:pt x="515" y="18"/>
                  <a:pt x="556" y="25"/>
                  <a:pt x="594" y="36"/>
                </a:cubicBezTo>
                <a:close/>
                <a:moveTo>
                  <a:pt x="531" y="31"/>
                </a:moveTo>
                <a:cubicBezTo>
                  <a:pt x="546" y="31"/>
                  <a:pt x="560" y="32"/>
                  <a:pt x="575" y="33"/>
                </a:cubicBezTo>
                <a:cubicBezTo>
                  <a:pt x="546" y="26"/>
                  <a:pt x="515" y="21"/>
                  <a:pt x="483" y="20"/>
                </a:cubicBezTo>
                <a:cubicBezTo>
                  <a:pt x="499" y="23"/>
                  <a:pt x="515" y="26"/>
                  <a:pt x="531" y="31"/>
                </a:cubicBezTo>
                <a:close/>
                <a:moveTo>
                  <a:pt x="423" y="29"/>
                </a:moveTo>
                <a:cubicBezTo>
                  <a:pt x="442" y="29"/>
                  <a:pt x="462" y="30"/>
                  <a:pt x="482" y="32"/>
                </a:cubicBezTo>
                <a:cubicBezTo>
                  <a:pt x="494" y="31"/>
                  <a:pt x="507" y="31"/>
                  <a:pt x="520" y="31"/>
                </a:cubicBezTo>
                <a:cubicBezTo>
                  <a:pt x="501" y="26"/>
                  <a:pt x="482" y="22"/>
                  <a:pt x="462" y="19"/>
                </a:cubicBezTo>
                <a:cubicBezTo>
                  <a:pt x="461" y="19"/>
                  <a:pt x="459" y="19"/>
                  <a:pt x="457" y="19"/>
                </a:cubicBezTo>
                <a:cubicBezTo>
                  <a:pt x="442" y="21"/>
                  <a:pt x="427" y="24"/>
                  <a:pt x="413" y="28"/>
                </a:cubicBezTo>
                <a:cubicBezTo>
                  <a:pt x="412" y="29"/>
                  <a:pt x="412" y="29"/>
                  <a:pt x="412" y="29"/>
                </a:cubicBezTo>
                <a:cubicBezTo>
                  <a:pt x="416" y="29"/>
                  <a:pt x="419" y="29"/>
                  <a:pt x="423" y="29"/>
                </a:cubicBezTo>
                <a:close/>
                <a:moveTo>
                  <a:pt x="405" y="10"/>
                </a:moveTo>
                <a:cubicBezTo>
                  <a:pt x="423" y="11"/>
                  <a:pt x="441" y="13"/>
                  <a:pt x="460" y="16"/>
                </a:cubicBezTo>
                <a:cubicBezTo>
                  <a:pt x="472" y="14"/>
                  <a:pt x="484" y="12"/>
                  <a:pt x="496" y="11"/>
                </a:cubicBezTo>
                <a:cubicBezTo>
                  <a:pt x="494" y="11"/>
                  <a:pt x="491" y="11"/>
                  <a:pt x="489" y="10"/>
                </a:cubicBezTo>
                <a:cubicBezTo>
                  <a:pt x="460" y="8"/>
                  <a:pt x="432" y="8"/>
                  <a:pt x="405" y="10"/>
                </a:cubicBezTo>
                <a:close/>
                <a:moveTo>
                  <a:pt x="410" y="6"/>
                </a:moveTo>
                <a:cubicBezTo>
                  <a:pt x="387" y="6"/>
                  <a:pt x="365" y="7"/>
                  <a:pt x="343" y="10"/>
                </a:cubicBezTo>
                <a:cubicBezTo>
                  <a:pt x="357" y="9"/>
                  <a:pt x="371" y="9"/>
                  <a:pt x="385" y="9"/>
                </a:cubicBezTo>
                <a:cubicBezTo>
                  <a:pt x="403" y="7"/>
                  <a:pt x="420" y="6"/>
                  <a:pt x="439" y="6"/>
                </a:cubicBezTo>
                <a:cubicBezTo>
                  <a:pt x="429" y="6"/>
                  <a:pt x="419" y="6"/>
                  <a:pt x="410" y="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47"/>
          <p:cNvSpPr>
            <a:spLocks noEditPoints="1"/>
          </p:cNvSpPr>
          <p:nvPr/>
        </p:nvSpPr>
        <p:spPr bwMode="auto">
          <a:xfrm>
            <a:off x="11086665" y="6058057"/>
            <a:ext cx="864302" cy="768589"/>
          </a:xfrm>
          <a:custGeom>
            <a:avLst/>
            <a:gdLst>
              <a:gd name="T0" fmla="*/ 175 w 1025"/>
              <a:gd name="T1" fmla="*/ 78 h 910"/>
              <a:gd name="T2" fmla="*/ 999 w 1025"/>
              <a:gd name="T3" fmla="*/ 340 h 910"/>
              <a:gd name="T4" fmla="*/ 71 w 1025"/>
              <a:gd name="T5" fmla="*/ 712 h 910"/>
              <a:gd name="T6" fmla="*/ 180 w 1025"/>
              <a:gd name="T7" fmla="*/ 731 h 910"/>
              <a:gd name="T8" fmla="*/ 478 w 1025"/>
              <a:gd name="T9" fmla="*/ 870 h 910"/>
              <a:gd name="T10" fmla="*/ 507 w 1025"/>
              <a:gd name="T11" fmla="*/ 867 h 910"/>
              <a:gd name="T12" fmla="*/ 581 w 1025"/>
              <a:gd name="T13" fmla="*/ 851 h 910"/>
              <a:gd name="T14" fmla="*/ 885 w 1025"/>
              <a:gd name="T15" fmla="*/ 595 h 910"/>
              <a:gd name="T16" fmla="*/ 557 w 1025"/>
              <a:gd name="T17" fmla="*/ 847 h 910"/>
              <a:gd name="T18" fmla="*/ 315 w 1025"/>
              <a:gd name="T19" fmla="*/ 813 h 910"/>
              <a:gd name="T20" fmla="*/ 196 w 1025"/>
              <a:gd name="T21" fmla="*/ 714 h 910"/>
              <a:gd name="T22" fmla="*/ 603 w 1025"/>
              <a:gd name="T23" fmla="*/ 827 h 910"/>
              <a:gd name="T24" fmla="*/ 477 w 1025"/>
              <a:gd name="T25" fmla="*/ 823 h 910"/>
              <a:gd name="T26" fmla="*/ 868 w 1025"/>
              <a:gd name="T27" fmla="*/ 389 h 910"/>
              <a:gd name="T28" fmla="*/ 470 w 1025"/>
              <a:gd name="T29" fmla="*/ 822 h 910"/>
              <a:gd name="T30" fmla="*/ 871 w 1025"/>
              <a:gd name="T31" fmla="*/ 389 h 910"/>
              <a:gd name="T32" fmla="*/ 886 w 1025"/>
              <a:gd name="T33" fmla="*/ 427 h 910"/>
              <a:gd name="T34" fmla="*/ 238 w 1025"/>
              <a:gd name="T35" fmla="*/ 684 h 910"/>
              <a:gd name="T36" fmla="*/ 187 w 1025"/>
              <a:gd name="T37" fmla="*/ 626 h 910"/>
              <a:gd name="T38" fmla="*/ 621 w 1025"/>
              <a:gd name="T39" fmla="*/ 821 h 910"/>
              <a:gd name="T40" fmla="*/ 751 w 1025"/>
              <a:gd name="T41" fmla="*/ 658 h 910"/>
              <a:gd name="T42" fmla="*/ 199 w 1025"/>
              <a:gd name="T43" fmla="*/ 253 h 910"/>
              <a:gd name="T44" fmla="*/ 668 w 1025"/>
              <a:gd name="T45" fmla="*/ 810 h 910"/>
              <a:gd name="T46" fmla="*/ 909 w 1025"/>
              <a:gd name="T47" fmla="*/ 497 h 910"/>
              <a:gd name="T48" fmla="*/ 731 w 1025"/>
              <a:gd name="T49" fmla="*/ 101 h 910"/>
              <a:gd name="T50" fmla="*/ 259 w 1025"/>
              <a:gd name="T51" fmla="*/ 785 h 910"/>
              <a:gd name="T52" fmla="*/ 868 w 1025"/>
              <a:gd name="T53" fmla="*/ 625 h 910"/>
              <a:gd name="T54" fmla="*/ 170 w 1025"/>
              <a:gd name="T55" fmla="*/ 720 h 910"/>
              <a:gd name="T56" fmla="*/ 769 w 1025"/>
              <a:gd name="T57" fmla="*/ 115 h 910"/>
              <a:gd name="T58" fmla="*/ 769 w 1025"/>
              <a:gd name="T59" fmla="*/ 115 h 910"/>
              <a:gd name="T60" fmla="*/ 64 w 1025"/>
              <a:gd name="T61" fmla="*/ 443 h 910"/>
              <a:gd name="T62" fmla="*/ 196 w 1025"/>
              <a:gd name="T63" fmla="*/ 252 h 910"/>
              <a:gd name="T64" fmla="*/ 186 w 1025"/>
              <a:gd name="T65" fmla="*/ 227 h 910"/>
              <a:gd name="T66" fmla="*/ 67 w 1025"/>
              <a:gd name="T67" fmla="*/ 484 h 910"/>
              <a:gd name="T68" fmla="*/ 74 w 1025"/>
              <a:gd name="T69" fmla="*/ 202 h 910"/>
              <a:gd name="T70" fmla="*/ 240 w 1025"/>
              <a:gd name="T71" fmla="*/ 77 h 910"/>
              <a:gd name="T72" fmla="*/ 753 w 1025"/>
              <a:gd name="T73" fmla="*/ 157 h 910"/>
              <a:gd name="T74" fmla="*/ 673 w 1025"/>
              <a:gd name="T75" fmla="*/ 85 h 910"/>
              <a:gd name="T76" fmla="*/ 68 w 1025"/>
              <a:gd name="T77" fmla="*/ 269 h 910"/>
              <a:gd name="T78" fmla="*/ 73 w 1025"/>
              <a:gd name="T79" fmla="*/ 260 h 910"/>
              <a:gd name="T80" fmla="*/ 186 w 1025"/>
              <a:gd name="T81" fmla="*/ 138 h 910"/>
              <a:gd name="T82" fmla="*/ 567 w 1025"/>
              <a:gd name="T83" fmla="*/ 71 h 910"/>
              <a:gd name="T84" fmla="*/ 258 w 1025"/>
              <a:gd name="T85" fmla="*/ 151 h 910"/>
              <a:gd name="T86" fmla="*/ 170 w 1025"/>
              <a:gd name="T87" fmla="*/ 170 h 910"/>
              <a:gd name="T88" fmla="*/ 236 w 1025"/>
              <a:gd name="T89" fmla="*/ 134 h 910"/>
              <a:gd name="T90" fmla="*/ 707 w 1025"/>
              <a:gd name="T91" fmla="*/ 113 h 910"/>
              <a:gd name="T92" fmla="*/ 633 w 1025"/>
              <a:gd name="T93" fmla="*/ 46 h 910"/>
              <a:gd name="T94" fmla="*/ 288 w 1025"/>
              <a:gd name="T95" fmla="*/ 125 h 910"/>
              <a:gd name="T96" fmla="*/ 237 w 1025"/>
              <a:gd name="T97" fmla="*/ 137 h 910"/>
              <a:gd name="T98" fmla="*/ 315 w 1025"/>
              <a:gd name="T99" fmla="*/ 105 h 910"/>
              <a:gd name="T100" fmla="*/ 751 w 1025"/>
              <a:gd name="T101" fmla="*/ 105 h 910"/>
              <a:gd name="T102" fmla="*/ 350 w 1025"/>
              <a:gd name="T103" fmla="*/ 91 h 910"/>
              <a:gd name="T104" fmla="*/ 712 w 1025"/>
              <a:gd name="T105" fmla="*/ 92 h 910"/>
              <a:gd name="T106" fmla="*/ 665 w 1025"/>
              <a:gd name="T107" fmla="*/ 81 h 910"/>
              <a:gd name="T108" fmla="*/ 464 w 1025"/>
              <a:gd name="T109" fmla="*/ 54 h 910"/>
              <a:gd name="T110" fmla="*/ 584 w 1025"/>
              <a:gd name="T111" fmla="*/ 43 h 910"/>
              <a:gd name="T112" fmla="*/ 568 w 1025"/>
              <a:gd name="T113" fmla="*/ 69 h 910"/>
              <a:gd name="T114" fmla="*/ 415 w 1025"/>
              <a:gd name="T115" fmla="*/ 37 h 910"/>
              <a:gd name="T116" fmla="*/ 531 w 1025"/>
              <a:gd name="T117" fmla="*/ 41 h 910"/>
              <a:gd name="T118" fmla="*/ 432 w 1025"/>
              <a:gd name="T119" fmla="*/ 49 h 910"/>
              <a:gd name="T120" fmla="*/ 622 w 1025"/>
              <a:gd name="T121" fmla="*/ 45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5" h="910">
                <a:moveTo>
                  <a:pt x="356" y="905"/>
                </a:moveTo>
                <a:cubicBezTo>
                  <a:pt x="339" y="905"/>
                  <a:pt x="321" y="904"/>
                  <a:pt x="303" y="901"/>
                </a:cubicBezTo>
                <a:cubicBezTo>
                  <a:pt x="178" y="879"/>
                  <a:pt x="106" y="787"/>
                  <a:pt x="69" y="713"/>
                </a:cubicBezTo>
                <a:cubicBezTo>
                  <a:pt x="15" y="607"/>
                  <a:pt x="0" y="489"/>
                  <a:pt x="28" y="384"/>
                </a:cubicBezTo>
                <a:cubicBezTo>
                  <a:pt x="30" y="322"/>
                  <a:pt x="45" y="259"/>
                  <a:pt x="72" y="200"/>
                </a:cubicBezTo>
                <a:cubicBezTo>
                  <a:pt x="94" y="151"/>
                  <a:pt x="129" y="110"/>
                  <a:pt x="175" y="78"/>
                </a:cubicBezTo>
                <a:cubicBezTo>
                  <a:pt x="218" y="50"/>
                  <a:pt x="270" y="29"/>
                  <a:pt x="326" y="19"/>
                </a:cubicBezTo>
                <a:cubicBezTo>
                  <a:pt x="433" y="0"/>
                  <a:pt x="535" y="9"/>
                  <a:pt x="622" y="42"/>
                </a:cubicBezTo>
                <a:cubicBezTo>
                  <a:pt x="689" y="50"/>
                  <a:pt x="751" y="73"/>
                  <a:pt x="804" y="110"/>
                </a:cubicBezTo>
                <a:cubicBezTo>
                  <a:pt x="823" y="124"/>
                  <a:pt x="840" y="139"/>
                  <a:pt x="855" y="155"/>
                </a:cubicBezTo>
                <a:cubicBezTo>
                  <a:pt x="865" y="161"/>
                  <a:pt x="873" y="167"/>
                  <a:pt x="882" y="173"/>
                </a:cubicBezTo>
                <a:cubicBezTo>
                  <a:pt x="944" y="220"/>
                  <a:pt x="984" y="276"/>
                  <a:pt x="999" y="340"/>
                </a:cubicBezTo>
                <a:cubicBezTo>
                  <a:pt x="1025" y="452"/>
                  <a:pt x="988" y="571"/>
                  <a:pt x="894" y="675"/>
                </a:cubicBezTo>
                <a:cubicBezTo>
                  <a:pt x="838" y="738"/>
                  <a:pt x="763" y="792"/>
                  <a:pt x="683" y="827"/>
                </a:cubicBezTo>
                <a:cubicBezTo>
                  <a:pt x="625" y="852"/>
                  <a:pt x="567" y="866"/>
                  <a:pt x="513" y="869"/>
                </a:cubicBezTo>
                <a:cubicBezTo>
                  <a:pt x="464" y="891"/>
                  <a:pt x="411" y="905"/>
                  <a:pt x="356" y="905"/>
                </a:cubicBezTo>
                <a:close/>
                <a:moveTo>
                  <a:pt x="27" y="397"/>
                </a:moveTo>
                <a:cubicBezTo>
                  <a:pt x="4" y="498"/>
                  <a:pt x="19" y="611"/>
                  <a:pt x="71" y="712"/>
                </a:cubicBezTo>
                <a:cubicBezTo>
                  <a:pt x="108" y="785"/>
                  <a:pt x="179" y="877"/>
                  <a:pt x="304" y="898"/>
                </a:cubicBezTo>
                <a:cubicBezTo>
                  <a:pt x="375" y="910"/>
                  <a:pt x="443" y="896"/>
                  <a:pt x="505" y="870"/>
                </a:cubicBezTo>
                <a:cubicBezTo>
                  <a:pt x="504" y="870"/>
                  <a:pt x="503" y="870"/>
                  <a:pt x="503" y="870"/>
                </a:cubicBezTo>
                <a:cubicBezTo>
                  <a:pt x="469" y="874"/>
                  <a:pt x="435" y="874"/>
                  <a:pt x="403" y="869"/>
                </a:cubicBezTo>
                <a:cubicBezTo>
                  <a:pt x="340" y="859"/>
                  <a:pt x="283" y="831"/>
                  <a:pt x="233" y="787"/>
                </a:cubicBezTo>
                <a:cubicBezTo>
                  <a:pt x="214" y="770"/>
                  <a:pt x="196" y="751"/>
                  <a:pt x="180" y="731"/>
                </a:cubicBezTo>
                <a:cubicBezTo>
                  <a:pt x="170" y="723"/>
                  <a:pt x="161" y="714"/>
                  <a:pt x="152" y="705"/>
                </a:cubicBezTo>
                <a:cubicBezTo>
                  <a:pt x="104" y="655"/>
                  <a:pt x="69" y="598"/>
                  <a:pt x="48" y="535"/>
                </a:cubicBezTo>
                <a:cubicBezTo>
                  <a:pt x="33" y="492"/>
                  <a:pt x="27" y="445"/>
                  <a:pt x="27" y="397"/>
                </a:cubicBezTo>
                <a:close/>
                <a:moveTo>
                  <a:pt x="192" y="742"/>
                </a:moveTo>
                <a:cubicBezTo>
                  <a:pt x="206" y="757"/>
                  <a:pt x="220" y="771"/>
                  <a:pt x="235" y="785"/>
                </a:cubicBezTo>
                <a:cubicBezTo>
                  <a:pt x="305" y="847"/>
                  <a:pt x="389" y="876"/>
                  <a:pt x="478" y="870"/>
                </a:cubicBezTo>
                <a:cubicBezTo>
                  <a:pt x="467" y="869"/>
                  <a:pt x="456" y="869"/>
                  <a:pt x="445" y="867"/>
                </a:cubicBezTo>
                <a:cubicBezTo>
                  <a:pt x="380" y="859"/>
                  <a:pt x="321" y="834"/>
                  <a:pt x="270" y="795"/>
                </a:cubicBezTo>
                <a:cubicBezTo>
                  <a:pt x="243" y="780"/>
                  <a:pt x="217" y="762"/>
                  <a:pt x="192" y="742"/>
                </a:cubicBezTo>
                <a:close/>
                <a:moveTo>
                  <a:pt x="286" y="803"/>
                </a:moveTo>
                <a:cubicBezTo>
                  <a:pt x="333" y="836"/>
                  <a:pt x="387" y="857"/>
                  <a:pt x="445" y="864"/>
                </a:cubicBezTo>
                <a:cubicBezTo>
                  <a:pt x="465" y="867"/>
                  <a:pt x="486" y="868"/>
                  <a:pt x="507" y="867"/>
                </a:cubicBezTo>
                <a:cubicBezTo>
                  <a:pt x="509" y="866"/>
                  <a:pt x="512" y="866"/>
                  <a:pt x="514" y="866"/>
                </a:cubicBezTo>
                <a:cubicBezTo>
                  <a:pt x="526" y="860"/>
                  <a:pt x="538" y="854"/>
                  <a:pt x="549" y="848"/>
                </a:cubicBezTo>
                <a:cubicBezTo>
                  <a:pt x="472" y="859"/>
                  <a:pt x="390" y="848"/>
                  <a:pt x="314" y="815"/>
                </a:cubicBezTo>
                <a:cubicBezTo>
                  <a:pt x="304" y="811"/>
                  <a:pt x="295" y="807"/>
                  <a:pt x="286" y="803"/>
                </a:cubicBezTo>
                <a:close/>
                <a:moveTo>
                  <a:pt x="644" y="824"/>
                </a:moveTo>
                <a:cubicBezTo>
                  <a:pt x="624" y="834"/>
                  <a:pt x="603" y="844"/>
                  <a:pt x="581" y="851"/>
                </a:cubicBezTo>
                <a:cubicBezTo>
                  <a:pt x="565" y="857"/>
                  <a:pt x="548" y="861"/>
                  <a:pt x="531" y="865"/>
                </a:cubicBezTo>
                <a:cubicBezTo>
                  <a:pt x="658" y="851"/>
                  <a:pt x="797" y="780"/>
                  <a:pt x="892" y="674"/>
                </a:cubicBezTo>
                <a:cubicBezTo>
                  <a:pt x="986" y="570"/>
                  <a:pt x="1023" y="452"/>
                  <a:pt x="996" y="341"/>
                </a:cubicBezTo>
                <a:cubicBezTo>
                  <a:pt x="979" y="266"/>
                  <a:pt x="927" y="207"/>
                  <a:pt x="863" y="164"/>
                </a:cubicBezTo>
                <a:cubicBezTo>
                  <a:pt x="921" y="230"/>
                  <a:pt x="947" y="316"/>
                  <a:pt x="939" y="413"/>
                </a:cubicBezTo>
                <a:cubicBezTo>
                  <a:pt x="934" y="473"/>
                  <a:pt x="915" y="536"/>
                  <a:pt x="885" y="595"/>
                </a:cubicBezTo>
                <a:cubicBezTo>
                  <a:pt x="874" y="622"/>
                  <a:pt x="860" y="648"/>
                  <a:pt x="844" y="672"/>
                </a:cubicBezTo>
                <a:cubicBezTo>
                  <a:pt x="807" y="726"/>
                  <a:pt x="759" y="768"/>
                  <a:pt x="701" y="796"/>
                </a:cubicBezTo>
                <a:cubicBezTo>
                  <a:pt x="701" y="796"/>
                  <a:pt x="700" y="796"/>
                  <a:pt x="699" y="796"/>
                </a:cubicBezTo>
                <a:cubicBezTo>
                  <a:pt x="690" y="802"/>
                  <a:pt x="680" y="807"/>
                  <a:pt x="671" y="812"/>
                </a:cubicBezTo>
                <a:cubicBezTo>
                  <a:pt x="662" y="816"/>
                  <a:pt x="653" y="820"/>
                  <a:pt x="644" y="824"/>
                </a:cubicBezTo>
                <a:close/>
                <a:moveTo>
                  <a:pt x="557" y="847"/>
                </a:moveTo>
                <a:cubicBezTo>
                  <a:pt x="547" y="853"/>
                  <a:pt x="536" y="858"/>
                  <a:pt x="525" y="864"/>
                </a:cubicBezTo>
                <a:cubicBezTo>
                  <a:pt x="543" y="860"/>
                  <a:pt x="562" y="855"/>
                  <a:pt x="580" y="848"/>
                </a:cubicBezTo>
                <a:cubicBezTo>
                  <a:pt x="594" y="844"/>
                  <a:pt x="608" y="838"/>
                  <a:pt x="622" y="831"/>
                </a:cubicBezTo>
                <a:cubicBezTo>
                  <a:pt x="601" y="838"/>
                  <a:pt x="579" y="844"/>
                  <a:pt x="557" y="847"/>
                </a:cubicBezTo>
                <a:close/>
                <a:moveTo>
                  <a:pt x="272" y="793"/>
                </a:moveTo>
                <a:cubicBezTo>
                  <a:pt x="286" y="800"/>
                  <a:pt x="300" y="807"/>
                  <a:pt x="315" y="813"/>
                </a:cubicBezTo>
                <a:cubicBezTo>
                  <a:pt x="393" y="846"/>
                  <a:pt x="477" y="857"/>
                  <a:pt x="556" y="844"/>
                </a:cubicBezTo>
                <a:cubicBezTo>
                  <a:pt x="562" y="841"/>
                  <a:pt x="567" y="838"/>
                  <a:pt x="572" y="835"/>
                </a:cubicBezTo>
                <a:cubicBezTo>
                  <a:pt x="531" y="844"/>
                  <a:pt x="489" y="845"/>
                  <a:pt x="447" y="838"/>
                </a:cubicBezTo>
                <a:cubicBezTo>
                  <a:pt x="432" y="836"/>
                  <a:pt x="418" y="833"/>
                  <a:pt x="405" y="828"/>
                </a:cubicBezTo>
                <a:cubicBezTo>
                  <a:pt x="343" y="825"/>
                  <a:pt x="287" y="802"/>
                  <a:pt x="240" y="761"/>
                </a:cubicBezTo>
                <a:cubicBezTo>
                  <a:pt x="224" y="747"/>
                  <a:pt x="210" y="731"/>
                  <a:pt x="196" y="714"/>
                </a:cubicBezTo>
                <a:cubicBezTo>
                  <a:pt x="218" y="744"/>
                  <a:pt x="244" y="771"/>
                  <a:pt x="272" y="793"/>
                </a:cubicBezTo>
                <a:close/>
                <a:moveTo>
                  <a:pt x="581" y="833"/>
                </a:moveTo>
                <a:cubicBezTo>
                  <a:pt x="575" y="837"/>
                  <a:pt x="569" y="840"/>
                  <a:pt x="564" y="843"/>
                </a:cubicBezTo>
                <a:cubicBezTo>
                  <a:pt x="591" y="839"/>
                  <a:pt x="617" y="831"/>
                  <a:pt x="643" y="821"/>
                </a:cubicBezTo>
                <a:cubicBezTo>
                  <a:pt x="647" y="819"/>
                  <a:pt x="651" y="817"/>
                  <a:pt x="655" y="814"/>
                </a:cubicBezTo>
                <a:cubicBezTo>
                  <a:pt x="638" y="820"/>
                  <a:pt x="621" y="824"/>
                  <a:pt x="603" y="827"/>
                </a:cubicBezTo>
                <a:cubicBezTo>
                  <a:pt x="596" y="829"/>
                  <a:pt x="588" y="831"/>
                  <a:pt x="581" y="833"/>
                </a:cubicBezTo>
                <a:close/>
                <a:moveTo>
                  <a:pt x="415" y="828"/>
                </a:moveTo>
                <a:cubicBezTo>
                  <a:pt x="425" y="831"/>
                  <a:pt x="436" y="834"/>
                  <a:pt x="447" y="836"/>
                </a:cubicBezTo>
                <a:cubicBezTo>
                  <a:pt x="492" y="843"/>
                  <a:pt x="536" y="841"/>
                  <a:pt x="579" y="831"/>
                </a:cubicBezTo>
                <a:cubicBezTo>
                  <a:pt x="580" y="830"/>
                  <a:pt x="581" y="830"/>
                  <a:pt x="581" y="830"/>
                </a:cubicBezTo>
                <a:cubicBezTo>
                  <a:pt x="546" y="833"/>
                  <a:pt x="511" y="831"/>
                  <a:pt x="477" y="823"/>
                </a:cubicBezTo>
                <a:cubicBezTo>
                  <a:pt x="475" y="823"/>
                  <a:pt x="473" y="824"/>
                  <a:pt x="471" y="824"/>
                </a:cubicBezTo>
                <a:cubicBezTo>
                  <a:pt x="452" y="827"/>
                  <a:pt x="433" y="829"/>
                  <a:pt x="415" y="828"/>
                </a:cubicBezTo>
                <a:close/>
                <a:moveTo>
                  <a:pt x="484" y="822"/>
                </a:moveTo>
                <a:cubicBezTo>
                  <a:pt x="518" y="829"/>
                  <a:pt x="552" y="830"/>
                  <a:pt x="586" y="826"/>
                </a:cubicBezTo>
                <a:cubicBezTo>
                  <a:pt x="615" y="808"/>
                  <a:pt x="641" y="788"/>
                  <a:pt x="664" y="769"/>
                </a:cubicBezTo>
                <a:cubicBezTo>
                  <a:pt x="746" y="700"/>
                  <a:pt x="882" y="559"/>
                  <a:pt x="868" y="389"/>
                </a:cubicBezTo>
                <a:cubicBezTo>
                  <a:pt x="863" y="324"/>
                  <a:pt x="834" y="273"/>
                  <a:pt x="797" y="235"/>
                </a:cubicBezTo>
                <a:cubicBezTo>
                  <a:pt x="814" y="277"/>
                  <a:pt x="823" y="325"/>
                  <a:pt x="826" y="378"/>
                </a:cubicBezTo>
                <a:cubicBezTo>
                  <a:pt x="829" y="459"/>
                  <a:pt x="820" y="574"/>
                  <a:pt x="753" y="660"/>
                </a:cubicBezTo>
                <a:cubicBezTo>
                  <a:pt x="689" y="741"/>
                  <a:pt x="589" y="801"/>
                  <a:pt x="484" y="822"/>
                </a:cubicBezTo>
                <a:close/>
                <a:moveTo>
                  <a:pt x="406" y="826"/>
                </a:moveTo>
                <a:cubicBezTo>
                  <a:pt x="426" y="826"/>
                  <a:pt x="448" y="825"/>
                  <a:pt x="470" y="822"/>
                </a:cubicBezTo>
                <a:cubicBezTo>
                  <a:pt x="439" y="814"/>
                  <a:pt x="408" y="802"/>
                  <a:pt x="379" y="786"/>
                </a:cubicBezTo>
                <a:cubicBezTo>
                  <a:pt x="305" y="747"/>
                  <a:pt x="245" y="684"/>
                  <a:pt x="207" y="611"/>
                </a:cubicBezTo>
                <a:cubicBezTo>
                  <a:pt x="216" y="636"/>
                  <a:pt x="227" y="660"/>
                  <a:pt x="240" y="683"/>
                </a:cubicBezTo>
                <a:cubicBezTo>
                  <a:pt x="282" y="755"/>
                  <a:pt x="339" y="803"/>
                  <a:pt x="406" y="826"/>
                </a:cubicBezTo>
                <a:close/>
                <a:moveTo>
                  <a:pt x="794" y="228"/>
                </a:moveTo>
                <a:cubicBezTo>
                  <a:pt x="834" y="268"/>
                  <a:pt x="865" y="320"/>
                  <a:pt x="871" y="389"/>
                </a:cubicBezTo>
                <a:cubicBezTo>
                  <a:pt x="885" y="560"/>
                  <a:pt x="748" y="702"/>
                  <a:pt x="666" y="771"/>
                </a:cubicBezTo>
                <a:cubicBezTo>
                  <a:pt x="644" y="789"/>
                  <a:pt x="619" y="808"/>
                  <a:pt x="592" y="826"/>
                </a:cubicBezTo>
                <a:cubicBezTo>
                  <a:pt x="596" y="825"/>
                  <a:pt x="599" y="825"/>
                  <a:pt x="603" y="824"/>
                </a:cubicBezTo>
                <a:cubicBezTo>
                  <a:pt x="674" y="802"/>
                  <a:pt x="739" y="756"/>
                  <a:pt x="791" y="692"/>
                </a:cubicBezTo>
                <a:cubicBezTo>
                  <a:pt x="845" y="624"/>
                  <a:pt x="877" y="545"/>
                  <a:pt x="884" y="466"/>
                </a:cubicBezTo>
                <a:cubicBezTo>
                  <a:pt x="885" y="453"/>
                  <a:pt x="886" y="440"/>
                  <a:pt x="886" y="427"/>
                </a:cubicBezTo>
                <a:cubicBezTo>
                  <a:pt x="885" y="384"/>
                  <a:pt x="877" y="341"/>
                  <a:pt x="861" y="301"/>
                </a:cubicBezTo>
                <a:cubicBezTo>
                  <a:pt x="839" y="246"/>
                  <a:pt x="803" y="202"/>
                  <a:pt x="760" y="166"/>
                </a:cubicBezTo>
                <a:cubicBezTo>
                  <a:pt x="773" y="185"/>
                  <a:pt x="785" y="206"/>
                  <a:pt x="794" y="228"/>
                </a:cubicBezTo>
                <a:close/>
                <a:moveTo>
                  <a:pt x="133" y="584"/>
                </a:moveTo>
                <a:cubicBezTo>
                  <a:pt x="171" y="701"/>
                  <a:pt x="256" y="814"/>
                  <a:pt x="396" y="825"/>
                </a:cubicBezTo>
                <a:cubicBezTo>
                  <a:pt x="332" y="801"/>
                  <a:pt x="278" y="753"/>
                  <a:pt x="238" y="684"/>
                </a:cubicBezTo>
                <a:cubicBezTo>
                  <a:pt x="221" y="655"/>
                  <a:pt x="207" y="624"/>
                  <a:pt x="197" y="591"/>
                </a:cubicBezTo>
                <a:cubicBezTo>
                  <a:pt x="180" y="554"/>
                  <a:pt x="169" y="516"/>
                  <a:pt x="164" y="476"/>
                </a:cubicBezTo>
                <a:cubicBezTo>
                  <a:pt x="152" y="390"/>
                  <a:pt x="159" y="306"/>
                  <a:pt x="182" y="237"/>
                </a:cubicBezTo>
                <a:cubicBezTo>
                  <a:pt x="159" y="270"/>
                  <a:pt x="142" y="306"/>
                  <a:pt x="131" y="344"/>
                </a:cubicBezTo>
                <a:cubicBezTo>
                  <a:pt x="110" y="419"/>
                  <a:pt x="110" y="500"/>
                  <a:pt x="131" y="576"/>
                </a:cubicBezTo>
                <a:cubicBezTo>
                  <a:pt x="148" y="593"/>
                  <a:pt x="166" y="609"/>
                  <a:pt x="187" y="626"/>
                </a:cubicBezTo>
                <a:cubicBezTo>
                  <a:pt x="185" y="628"/>
                  <a:pt x="185" y="628"/>
                  <a:pt x="185" y="628"/>
                </a:cubicBezTo>
                <a:cubicBezTo>
                  <a:pt x="166" y="612"/>
                  <a:pt x="148" y="597"/>
                  <a:pt x="132" y="581"/>
                </a:cubicBezTo>
                <a:cubicBezTo>
                  <a:pt x="133" y="582"/>
                  <a:pt x="133" y="583"/>
                  <a:pt x="133" y="584"/>
                </a:cubicBezTo>
                <a:close/>
                <a:moveTo>
                  <a:pt x="822" y="653"/>
                </a:moveTo>
                <a:cubicBezTo>
                  <a:pt x="813" y="667"/>
                  <a:pt x="804" y="680"/>
                  <a:pt x="793" y="693"/>
                </a:cubicBezTo>
                <a:cubicBezTo>
                  <a:pt x="745" y="753"/>
                  <a:pt x="686" y="797"/>
                  <a:pt x="621" y="821"/>
                </a:cubicBezTo>
                <a:cubicBezTo>
                  <a:pt x="637" y="817"/>
                  <a:pt x="652" y="813"/>
                  <a:pt x="667" y="807"/>
                </a:cubicBezTo>
                <a:cubicBezTo>
                  <a:pt x="730" y="769"/>
                  <a:pt x="784" y="715"/>
                  <a:pt x="822" y="653"/>
                </a:cubicBezTo>
                <a:close/>
                <a:moveTo>
                  <a:pt x="199" y="590"/>
                </a:moveTo>
                <a:cubicBezTo>
                  <a:pt x="236" y="671"/>
                  <a:pt x="300" y="741"/>
                  <a:pt x="380" y="784"/>
                </a:cubicBezTo>
                <a:cubicBezTo>
                  <a:pt x="411" y="801"/>
                  <a:pt x="444" y="813"/>
                  <a:pt x="477" y="820"/>
                </a:cubicBezTo>
                <a:cubicBezTo>
                  <a:pt x="584" y="801"/>
                  <a:pt x="686" y="741"/>
                  <a:pt x="751" y="658"/>
                </a:cubicBezTo>
                <a:cubicBezTo>
                  <a:pt x="817" y="573"/>
                  <a:pt x="827" y="459"/>
                  <a:pt x="823" y="378"/>
                </a:cubicBezTo>
                <a:cubicBezTo>
                  <a:pt x="821" y="323"/>
                  <a:pt x="810" y="273"/>
                  <a:pt x="792" y="230"/>
                </a:cubicBezTo>
                <a:cubicBezTo>
                  <a:pt x="730" y="169"/>
                  <a:pt x="646" y="139"/>
                  <a:pt x="600" y="127"/>
                </a:cubicBezTo>
                <a:cubicBezTo>
                  <a:pt x="515" y="103"/>
                  <a:pt x="402" y="101"/>
                  <a:pt x="301" y="122"/>
                </a:cubicBezTo>
                <a:cubicBezTo>
                  <a:pt x="287" y="132"/>
                  <a:pt x="273" y="142"/>
                  <a:pt x="260" y="152"/>
                </a:cubicBezTo>
                <a:cubicBezTo>
                  <a:pt x="233" y="182"/>
                  <a:pt x="213" y="216"/>
                  <a:pt x="199" y="253"/>
                </a:cubicBezTo>
                <a:cubicBezTo>
                  <a:pt x="162" y="352"/>
                  <a:pt x="164" y="479"/>
                  <a:pt x="199" y="590"/>
                </a:cubicBezTo>
                <a:close/>
                <a:moveTo>
                  <a:pt x="668" y="810"/>
                </a:moveTo>
                <a:cubicBezTo>
                  <a:pt x="667" y="810"/>
                  <a:pt x="666" y="811"/>
                  <a:pt x="665" y="812"/>
                </a:cubicBezTo>
                <a:cubicBezTo>
                  <a:pt x="667" y="811"/>
                  <a:pt x="668" y="810"/>
                  <a:pt x="670" y="809"/>
                </a:cubicBezTo>
                <a:cubicBezTo>
                  <a:pt x="670" y="809"/>
                  <a:pt x="671" y="809"/>
                  <a:pt x="672" y="808"/>
                </a:cubicBezTo>
                <a:cubicBezTo>
                  <a:pt x="670" y="809"/>
                  <a:pt x="669" y="809"/>
                  <a:pt x="668" y="810"/>
                </a:cubicBezTo>
                <a:close/>
                <a:moveTo>
                  <a:pt x="887" y="466"/>
                </a:moveTo>
                <a:cubicBezTo>
                  <a:pt x="886" y="479"/>
                  <a:pt x="884" y="493"/>
                  <a:pt x="882" y="506"/>
                </a:cubicBezTo>
                <a:cubicBezTo>
                  <a:pt x="861" y="624"/>
                  <a:pt x="784" y="734"/>
                  <a:pt x="680" y="802"/>
                </a:cubicBezTo>
                <a:cubicBezTo>
                  <a:pt x="686" y="800"/>
                  <a:pt x="692" y="797"/>
                  <a:pt x="699" y="794"/>
                </a:cubicBezTo>
                <a:cubicBezTo>
                  <a:pt x="773" y="750"/>
                  <a:pt x="837" y="680"/>
                  <a:pt x="880" y="599"/>
                </a:cubicBezTo>
                <a:cubicBezTo>
                  <a:pt x="894" y="567"/>
                  <a:pt x="903" y="533"/>
                  <a:pt x="909" y="497"/>
                </a:cubicBezTo>
                <a:cubicBezTo>
                  <a:pt x="929" y="361"/>
                  <a:pt x="886" y="226"/>
                  <a:pt x="791" y="137"/>
                </a:cubicBezTo>
                <a:cubicBezTo>
                  <a:pt x="781" y="128"/>
                  <a:pt x="771" y="119"/>
                  <a:pt x="760" y="111"/>
                </a:cubicBezTo>
                <a:cubicBezTo>
                  <a:pt x="754" y="109"/>
                  <a:pt x="749" y="107"/>
                  <a:pt x="743" y="105"/>
                </a:cubicBezTo>
                <a:cubicBezTo>
                  <a:pt x="772" y="123"/>
                  <a:pt x="796" y="145"/>
                  <a:pt x="809" y="176"/>
                </a:cubicBezTo>
                <a:cubicBezTo>
                  <a:pt x="807" y="177"/>
                  <a:pt x="807" y="177"/>
                  <a:pt x="807" y="177"/>
                </a:cubicBezTo>
                <a:cubicBezTo>
                  <a:pt x="792" y="143"/>
                  <a:pt x="764" y="119"/>
                  <a:pt x="731" y="101"/>
                </a:cubicBezTo>
                <a:cubicBezTo>
                  <a:pt x="729" y="100"/>
                  <a:pt x="728" y="100"/>
                  <a:pt x="727" y="100"/>
                </a:cubicBezTo>
                <a:cubicBezTo>
                  <a:pt x="732" y="103"/>
                  <a:pt x="737" y="107"/>
                  <a:pt x="742" y="111"/>
                </a:cubicBezTo>
                <a:cubicBezTo>
                  <a:pt x="835" y="187"/>
                  <a:pt x="888" y="303"/>
                  <a:pt x="888" y="427"/>
                </a:cubicBezTo>
                <a:cubicBezTo>
                  <a:pt x="889" y="440"/>
                  <a:pt x="888" y="453"/>
                  <a:pt x="887" y="466"/>
                </a:cubicBezTo>
                <a:close/>
                <a:moveTo>
                  <a:pt x="183" y="731"/>
                </a:moveTo>
                <a:cubicBezTo>
                  <a:pt x="206" y="751"/>
                  <a:pt x="231" y="769"/>
                  <a:pt x="259" y="785"/>
                </a:cubicBezTo>
                <a:cubicBezTo>
                  <a:pt x="231" y="762"/>
                  <a:pt x="206" y="733"/>
                  <a:pt x="185" y="701"/>
                </a:cubicBezTo>
                <a:cubicBezTo>
                  <a:pt x="161" y="666"/>
                  <a:pt x="144" y="628"/>
                  <a:pt x="131" y="587"/>
                </a:cubicBezTo>
                <a:cubicBezTo>
                  <a:pt x="130" y="584"/>
                  <a:pt x="129" y="581"/>
                  <a:pt x="128" y="577"/>
                </a:cubicBezTo>
                <a:cubicBezTo>
                  <a:pt x="107" y="555"/>
                  <a:pt x="89" y="531"/>
                  <a:pt x="74" y="505"/>
                </a:cubicBezTo>
                <a:cubicBezTo>
                  <a:pt x="94" y="591"/>
                  <a:pt x="131" y="668"/>
                  <a:pt x="183" y="731"/>
                </a:cubicBezTo>
                <a:close/>
                <a:moveTo>
                  <a:pt x="868" y="625"/>
                </a:moveTo>
                <a:cubicBezTo>
                  <a:pt x="864" y="632"/>
                  <a:pt x="859" y="640"/>
                  <a:pt x="854" y="647"/>
                </a:cubicBezTo>
                <a:cubicBezTo>
                  <a:pt x="819" y="700"/>
                  <a:pt x="775" y="745"/>
                  <a:pt x="728" y="778"/>
                </a:cubicBezTo>
                <a:cubicBezTo>
                  <a:pt x="787" y="742"/>
                  <a:pt x="836" y="689"/>
                  <a:pt x="868" y="625"/>
                </a:cubicBezTo>
                <a:close/>
                <a:moveTo>
                  <a:pt x="30" y="385"/>
                </a:moveTo>
                <a:cubicBezTo>
                  <a:pt x="28" y="437"/>
                  <a:pt x="35" y="488"/>
                  <a:pt x="50" y="535"/>
                </a:cubicBezTo>
                <a:cubicBezTo>
                  <a:pt x="74" y="605"/>
                  <a:pt x="116" y="669"/>
                  <a:pt x="170" y="720"/>
                </a:cubicBezTo>
                <a:cubicBezTo>
                  <a:pt x="121" y="656"/>
                  <a:pt x="87" y="580"/>
                  <a:pt x="70" y="495"/>
                </a:cubicBezTo>
                <a:cubicBezTo>
                  <a:pt x="60" y="475"/>
                  <a:pt x="52" y="452"/>
                  <a:pt x="47" y="427"/>
                </a:cubicBezTo>
                <a:cubicBezTo>
                  <a:pt x="42" y="399"/>
                  <a:pt x="40" y="373"/>
                  <a:pt x="42" y="348"/>
                </a:cubicBezTo>
                <a:cubicBezTo>
                  <a:pt x="40" y="353"/>
                  <a:pt x="39" y="358"/>
                  <a:pt x="37" y="362"/>
                </a:cubicBezTo>
                <a:cubicBezTo>
                  <a:pt x="35" y="370"/>
                  <a:pt x="32" y="377"/>
                  <a:pt x="30" y="385"/>
                </a:cubicBezTo>
                <a:close/>
                <a:moveTo>
                  <a:pt x="769" y="115"/>
                </a:moveTo>
                <a:cubicBezTo>
                  <a:pt x="777" y="121"/>
                  <a:pt x="785" y="128"/>
                  <a:pt x="793" y="135"/>
                </a:cubicBezTo>
                <a:cubicBezTo>
                  <a:pt x="888" y="225"/>
                  <a:pt x="932" y="360"/>
                  <a:pt x="911" y="498"/>
                </a:cubicBezTo>
                <a:cubicBezTo>
                  <a:pt x="907" y="524"/>
                  <a:pt x="901" y="549"/>
                  <a:pt x="893" y="573"/>
                </a:cubicBezTo>
                <a:cubicBezTo>
                  <a:pt x="916" y="522"/>
                  <a:pt x="932" y="467"/>
                  <a:pt x="936" y="412"/>
                </a:cubicBezTo>
                <a:cubicBezTo>
                  <a:pt x="945" y="313"/>
                  <a:pt x="916" y="225"/>
                  <a:pt x="855" y="158"/>
                </a:cubicBezTo>
                <a:cubicBezTo>
                  <a:pt x="827" y="141"/>
                  <a:pt x="798" y="127"/>
                  <a:pt x="769" y="115"/>
                </a:cubicBezTo>
                <a:close/>
                <a:moveTo>
                  <a:pt x="72" y="494"/>
                </a:moveTo>
                <a:cubicBezTo>
                  <a:pt x="86" y="523"/>
                  <a:pt x="104" y="548"/>
                  <a:pt x="127" y="571"/>
                </a:cubicBezTo>
                <a:cubicBezTo>
                  <a:pt x="124" y="563"/>
                  <a:pt x="122" y="555"/>
                  <a:pt x="120" y="546"/>
                </a:cubicBezTo>
                <a:cubicBezTo>
                  <a:pt x="98" y="449"/>
                  <a:pt x="102" y="303"/>
                  <a:pt x="158" y="187"/>
                </a:cubicBezTo>
                <a:cubicBezTo>
                  <a:pt x="120" y="218"/>
                  <a:pt x="88" y="255"/>
                  <a:pt x="65" y="298"/>
                </a:cubicBezTo>
                <a:cubicBezTo>
                  <a:pt x="56" y="352"/>
                  <a:pt x="59" y="406"/>
                  <a:pt x="64" y="443"/>
                </a:cubicBezTo>
                <a:cubicBezTo>
                  <a:pt x="66" y="461"/>
                  <a:pt x="69" y="478"/>
                  <a:pt x="72" y="494"/>
                </a:cubicBezTo>
                <a:close/>
                <a:moveTo>
                  <a:pt x="188" y="229"/>
                </a:moveTo>
                <a:cubicBezTo>
                  <a:pt x="163" y="300"/>
                  <a:pt x="155" y="386"/>
                  <a:pt x="166" y="476"/>
                </a:cubicBezTo>
                <a:cubicBezTo>
                  <a:pt x="170" y="507"/>
                  <a:pt x="178" y="538"/>
                  <a:pt x="190" y="567"/>
                </a:cubicBezTo>
                <a:cubicBezTo>
                  <a:pt x="181" y="535"/>
                  <a:pt x="175" y="501"/>
                  <a:pt x="172" y="467"/>
                </a:cubicBezTo>
                <a:cubicBezTo>
                  <a:pt x="165" y="390"/>
                  <a:pt x="173" y="314"/>
                  <a:pt x="196" y="252"/>
                </a:cubicBezTo>
                <a:cubicBezTo>
                  <a:pt x="208" y="220"/>
                  <a:pt x="225" y="191"/>
                  <a:pt x="246" y="164"/>
                </a:cubicBezTo>
                <a:cubicBezTo>
                  <a:pt x="224" y="184"/>
                  <a:pt x="205" y="206"/>
                  <a:pt x="188" y="229"/>
                </a:cubicBezTo>
                <a:close/>
                <a:moveTo>
                  <a:pt x="163" y="183"/>
                </a:moveTo>
                <a:cubicBezTo>
                  <a:pt x="114" y="281"/>
                  <a:pt x="103" y="402"/>
                  <a:pt x="114" y="496"/>
                </a:cubicBezTo>
                <a:cubicBezTo>
                  <a:pt x="110" y="445"/>
                  <a:pt x="114" y="393"/>
                  <a:pt x="129" y="343"/>
                </a:cubicBezTo>
                <a:cubicBezTo>
                  <a:pt x="140" y="302"/>
                  <a:pt x="160" y="263"/>
                  <a:pt x="186" y="227"/>
                </a:cubicBezTo>
                <a:cubicBezTo>
                  <a:pt x="197" y="196"/>
                  <a:pt x="211" y="168"/>
                  <a:pt x="229" y="143"/>
                </a:cubicBezTo>
                <a:cubicBezTo>
                  <a:pt x="224" y="145"/>
                  <a:pt x="219" y="147"/>
                  <a:pt x="214" y="149"/>
                </a:cubicBezTo>
                <a:cubicBezTo>
                  <a:pt x="196" y="159"/>
                  <a:pt x="179" y="171"/>
                  <a:pt x="163" y="183"/>
                </a:cubicBezTo>
                <a:close/>
                <a:moveTo>
                  <a:pt x="46" y="338"/>
                </a:moveTo>
                <a:cubicBezTo>
                  <a:pt x="42" y="366"/>
                  <a:pt x="43" y="395"/>
                  <a:pt x="50" y="426"/>
                </a:cubicBezTo>
                <a:cubicBezTo>
                  <a:pt x="54" y="447"/>
                  <a:pt x="60" y="466"/>
                  <a:pt x="67" y="484"/>
                </a:cubicBezTo>
                <a:cubicBezTo>
                  <a:pt x="65" y="471"/>
                  <a:pt x="63" y="457"/>
                  <a:pt x="61" y="444"/>
                </a:cubicBezTo>
                <a:cubicBezTo>
                  <a:pt x="57" y="408"/>
                  <a:pt x="54" y="357"/>
                  <a:pt x="61" y="305"/>
                </a:cubicBezTo>
                <a:cubicBezTo>
                  <a:pt x="55" y="316"/>
                  <a:pt x="50" y="327"/>
                  <a:pt x="46" y="338"/>
                </a:cubicBezTo>
                <a:close/>
                <a:moveTo>
                  <a:pt x="436" y="12"/>
                </a:moveTo>
                <a:cubicBezTo>
                  <a:pt x="401" y="12"/>
                  <a:pt x="364" y="15"/>
                  <a:pt x="326" y="22"/>
                </a:cubicBezTo>
                <a:cubicBezTo>
                  <a:pt x="207" y="43"/>
                  <a:pt x="117" y="107"/>
                  <a:pt x="74" y="202"/>
                </a:cubicBezTo>
                <a:cubicBezTo>
                  <a:pt x="49" y="256"/>
                  <a:pt x="35" y="314"/>
                  <a:pt x="31" y="372"/>
                </a:cubicBezTo>
                <a:cubicBezTo>
                  <a:pt x="32" y="369"/>
                  <a:pt x="33" y="365"/>
                  <a:pt x="34" y="362"/>
                </a:cubicBezTo>
                <a:cubicBezTo>
                  <a:pt x="37" y="353"/>
                  <a:pt x="40" y="345"/>
                  <a:pt x="43" y="338"/>
                </a:cubicBezTo>
                <a:cubicBezTo>
                  <a:pt x="47" y="309"/>
                  <a:pt x="56" y="283"/>
                  <a:pt x="70" y="259"/>
                </a:cubicBezTo>
                <a:cubicBezTo>
                  <a:pt x="82" y="215"/>
                  <a:pt x="103" y="172"/>
                  <a:pt x="139" y="138"/>
                </a:cubicBezTo>
                <a:cubicBezTo>
                  <a:pt x="167" y="112"/>
                  <a:pt x="200" y="92"/>
                  <a:pt x="240" y="77"/>
                </a:cubicBezTo>
                <a:cubicBezTo>
                  <a:pt x="275" y="46"/>
                  <a:pt x="317" y="27"/>
                  <a:pt x="364" y="19"/>
                </a:cubicBezTo>
                <a:cubicBezTo>
                  <a:pt x="422" y="10"/>
                  <a:pt x="489" y="16"/>
                  <a:pt x="569" y="38"/>
                </a:cubicBezTo>
                <a:cubicBezTo>
                  <a:pt x="573" y="39"/>
                  <a:pt x="577" y="39"/>
                  <a:pt x="581" y="39"/>
                </a:cubicBezTo>
                <a:cubicBezTo>
                  <a:pt x="591" y="40"/>
                  <a:pt x="602" y="40"/>
                  <a:pt x="611" y="41"/>
                </a:cubicBezTo>
                <a:cubicBezTo>
                  <a:pt x="558" y="22"/>
                  <a:pt x="498" y="12"/>
                  <a:pt x="436" y="12"/>
                </a:cubicBezTo>
                <a:close/>
                <a:moveTo>
                  <a:pt x="753" y="157"/>
                </a:moveTo>
                <a:cubicBezTo>
                  <a:pt x="804" y="197"/>
                  <a:pt x="842" y="246"/>
                  <a:pt x="863" y="300"/>
                </a:cubicBezTo>
                <a:cubicBezTo>
                  <a:pt x="868" y="312"/>
                  <a:pt x="872" y="324"/>
                  <a:pt x="876" y="336"/>
                </a:cubicBezTo>
                <a:cubicBezTo>
                  <a:pt x="856" y="248"/>
                  <a:pt x="809" y="169"/>
                  <a:pt x="740" y="113"/>
                </a:cubicBezTo>
                <a:cubicBezTo>
                  <a:pt x="733" y="108"/>
                  <a:pt x="726" y="102"/>
                  <a:pt x="719" y="97"/>
                </a:cubicBezTo>
                <a:cubicBezTo>
                  <a:pt x="710" y="94"/>
                  <a:pt x="701" y="92"/>
                  <a:pt x="692" y="90"/>
                </a:cubicBezTo>
                <a:cubicBezTo>
                  <a:pt x="686" y="88"/>
                  <a:pt x="679" y="87"/>
                  <a:pt x="673" y="85"/>
                </a:cubicBezTo>
                <a:cubicBezTo>
                  <a:pt x="686" y="93"/>
                  <a:pt x="698" y="102"/>
                  <a:pt x="709" y="111"/>
                </a:cubicBezTo>
                <a:cubicBezTo>
                  <a:pt x="725" y="125"/>
                  <a:pt x="740" y="140"/>
                  <a:pt x="753" y="157"/>
                </a:cubicBezTo>
                <a:close/>
                <a:moveTo>
                  <a:pt x="68" y="269"/>
                </a:moveTo>
                <a:cubicBezTo>
                  <a:pt x="58" y="287"/>
                  <a:pt x="51" y="306"/>
                  <a:pt x="48" y="327"/>
                </a:cubicBezTo>
                <a:cubicBezTo>
                  <a:pt x="52" y="317"/>
                  <a:pt x="57" y="307"/>
                  <a:pt x="62" y="297"/>
                </a:cubicBezTo>
                <a:cubicBezTo>
                  <a:pt x="64" y="288"/>
                  <a:pt x="66" y="278"/>
                  <a:pt x="68" y="269"/>
                </a:cubicBezTo>
                <a:close/>
                <a:moveTo>
                  <a:pt x="73" y="260"/>
                </a:moveTo>
                <a:cubicBezTo>
                  <a:pt x="70" y="270"/>
                  <a:pt x="68" y="280"/>
                  <a:pt x="66" y="290"/>
                </a:cubicBezTo>
                <a:cubicBezTo>
                  <a:pt x="90" y="248"/>
                  <a:pt x="122" y="212"/>
                  <a:pt x="161" y="181"/>
                </a:cubicBezTo>
                <a:cubicBezTo>
                  <a:pt x="162" y="178"/>
                  <a:pt x="164" y="175"/>
                  <a:pt x="165" y="173"/>
                </a:cubicBezTo>
                <a:cubicBezTo>
                  <a:pt x="146" y="184"/>
                  <a:pt x="128" y="197"/>
                  <a:pt x="113" y="211"/>
                </a:cubicBezTo>
                <a:cubicBezTo>
                  <a:pt x="97" y="226"/>
                  <a:pt x="83" y="243"/>
                  <a:pt x="73" y="260"/>
                </a:cubicBezTo>
                <a:close/>
                <a:moveTo>
                  <a:pt x="234" y="81"/>
                </a:moveTo>
                <a:cubicBezTo>
                  <a:pt x="201" y="95"/>
                  <a:pt x="169" y="114"/>
                  <a:pt x="141" y="140"/>
                </a:cubicBezTo>
                <a:cubicBezTo>
                  <a:pt x="108" y="171"/>
                  <a:pt x="88" y="210"/>
                  <a:pt x="75" y="251"/>
                </a:cubicBezTo>
                <a:cubicBezTo>
                  <a:pt x="85" y="236"/>
                  <a:pt x="97" y="222"/>
                  <a:pt x="111" y="209"/>
                </a:cubicBezTo>
                <a:cubicBezTo>
                  <a:pt x="127" y="194"/>
                  <a:pt x="147" y="180"/>
                  <a:pt x="168" y="168"/>
                </a:cubicBezTo>
                <a:cubicBezTo>
                  <a:pt x="173" y="158"/>
                  <a:pt x="180" y="148"/>
                  <a:pt x="186" y="138"/>
                </a:cubicBezTo>
                <a:cubicBezTo>
                  <a:pt x="201" y="116"/>
                  <a:pt x="217" y="97"/>
                  <a:pt x="234" y="81"/>
                </a:cubicBezTo>
                <a:close/>
                <a:moveTo>
                  <a:pt x="444" y="105"/>
                </a:moveTo>
                <a:cubicBezTo>
                  <a:pt x="500" y="105"/>
                  <a:pt x="555" y="112"/>
                  <a:pt x="601" y="124"/>
                </a:cubicBezTo>
                <a:cubicBezTo>
                  <a:pt x="646" y="137"/>
                  <a:pt x="728" y="165"/>
                  <a:pt x="789" y="223"/>
                </a:cubicBezTo>
                <a:cubicBezTo>
                  <a:pt x="779" y="200"/>
                  <a:pt x="766" y="179"/>
                  <a:pt x="752" y="160"/>
                </a:cubicBezTo>
                <a:cubicBezTo>
                  <a:pt x="696" y="117"/>
                  <a:pt x="631" y="88"/>
                  <a:pt x="567" y="71"/>
                </a:cubicBezTo>
                <a:cubicBezTo>
                  <a:pt x="494" y="67"/>
                  <a:pt x="421" y="75"/>
                  <a:pt x="351" y="94"/>
                </a:cubicBezTo>
                <a:cubicBezTo>
                  <a:pt x="336" y="101"/>
                  <a:pt x="321" y="110"/>
                  <a:pt x="307" y="118"/>
                </a:cubicBezTo>
                <a:cubicBezTo>
                  <a:pt x="352" y="109"/>
                  <a:pt x="399" y="105"/>
                  <a:pt x="444" y="105"/>
                </a:cubicBezTo>
                <a:close/>
                <a:moveTo>
                  <a:pt x="234" y="141"/>
                </a:moveTo>
                <a:cubicBezTo>
                  <a:pt x="217" y="164"/>
                  <a:pt x="202" y="191"/>
                  <a:pt x="191" y="220"/>
                </a:cubicBezTo>
                <a:cubicBezTo>
                  <a:pt x="210" y="195"/>
                  <a:pt x="233" y="171"/>
                  <a:pt x="258" y="151"/>
                </a:cubicBezTo>
                <a:cubicBezTo>
                  <a:pt x="266" y="142"/>
                  <a:pt x="274" y="134"/>
                  <a:pt x="282" y="127"/>
                </a:cubicBezTo>
                <a:cubicBezTo>
                  <a:pt x="266" y="131"/>
                  <a:pt x="249" y="136"/>
                  <a:pt x="234" y="141"/>
                </a:cubicBezTo>
                <a:close/>
                <a:moveTo>
                  <a:pt x="170" y="170"/>
                </a:moveTo>
                <a:cubicBezTo>
                  <a:pt x="168" y="173"/>
                  <a:pt x="167" y="175"/>
                  <a:pt x="166" y="177"/>
                </a:cubicBezTo>
                <a:cubicBezTo>
                  <a:pt x="175" y="170"/>
                  <a:pt x="185" y="164"/>
                  <a:pt x="195" y="157"/>
                </a:cubicBezTo>
                <a:cubicBezTo>
                  <a:pt x="186" y="161"/>
                  <a:pt x="178" y="166"/>
                  <a:pt x="170" y="170"/>
                </a:cubicBezTo>
                <a:close/>
                <a:moveTo>
                  <a:pt x="242" y="79"/>
                </a:moveTo>
                <a:cubicBezTo>
                  <a:pt x="222" y="95"/>
                  <a:pt x="204" y="116"/>
                  <a:pt x="188" y="139"/>
                </a:cubicBezTo>
                <a:cubicBezTo>
                  <a:pt x="183" y="148"/>
                  <a:pt x="177" y="157"/>
                  <a:pt x="172" y="166"/>
                </a:cubicBezTo>
                <a:cubicBezTo>
                  <a:pt x="185" y="159"/>
                  <a:pt x="199" y="152"/>
                  <a:pt x="213" y="147"/>
                </a:cubicBezTo>
                <a:cubicBezTo>
                  <a:pt x="220" y="143"/>
                  <a:pt x="227" y="139"/>
                  <a:pt x="234" y="135"/>
                </a:cubicBezTo>
                <a:cubicBezTo>
                  <a:pt x="235" y="135"/>
                  <a:pt x="235" y="135"/>
                  <a:pt x="236" y="134"/>
                </a:cubicBezTo>
                <a:cubicBezTo>
                  <a:pt x="264" y="98"/>
                  <a:pt x="299" y="72"/>
                  <a:pt x="341" y="55"/>
                </a:cubicBezTo>
                <a:cubicBezTo>
                  <a:pt x="308" y="59"/>
                  <a:pt x="274" y="66"/>
                  <a:pt x="242" y="79"/>
                </a:cubicBezTo>
                <a:close/>
                <a:moveTo>
                  <a:pt x="582" y="72"/>
                </a:moveTo>
                <a:cubicBezTo>
                  <a:pt x="632" y="86"/>
                  <a:pt x="679" y="107"/>
                  <a:pt x="720" y="134"/>
                </a:cubicBezTo>
                <a:cubicBezTo>
                  <a:pt x="729" y="139"/>
                  <a:pt x="737" y="145"/>
                  <a:pt x="744" y="151"/>
                </a:cubicBezTo>
                <a:cubicBezTo>
                  <a:pt x="733" y="137"/>
                  <a:pt x="721" y="125"/>
                  <a:pt x="707" y="113"/>
                </a:cubicBezTo>
                <a:cubicBezTo>
                  <a:pt x="694" y="102"/>
                  <a:pt x="680" y="92"/>
                  <a:pt x="664" y="84"/>
                </a:cubicBezTo>
                <a:cubicBezTo>
                  <a:pt x="637" y="78"/>
                  <a:pt x="609" y="74"/>
                  <a:pt x="582" y="72"/>
                </a:cubicBezTo>
                <a:close/>
                <a:moveTo>
                  <a:pt x="761" y="109"/>
                </a:moveTo>
                <a:cubicBezTo>
                  <a:pt x="791" y="120"/>
                  <a:pt x="820" y="134"/>
                  <a:pt x="846" y="150"/>
                </a:cubicBezTo>
                <a:cubicBezTo>
                  <a:pt x="833" y="136"/>
                  <a:pt x="818" y="124"/>
                  <a:pt x="802" y="113"/>
                </a:cubicBezTo>
                <a:cubicBezTo>
                  <a:pt x="753" y="78"/>
                  <a:pt x="695" y="55"/>
                  <a:pt x="633" y="46"/>
                </a:cubicBezTo>
                <a:cubicBezTo>
                  <a:pt x="638" y="49"/>
                  <a:pt x="643" y="51"/>
                  <a:pt x="648" y="53"/>
                </a:cubicBezTo>
                <a:cubicBezTo>
                  <a:pt x="689" y="65"/>
                  <a:pt x="727" y="84"/>
                  <a:pt x="761" y="109"/>
                </a:cubicBezTo>
                <a:close/>
                <a:moveTo>
                  <a:pt x="288" y="125"/>
                </a:moveTo>
                <a:cubicBezTo>
                  <a:pt x="283" y="129"/>
                  <a:pt x="279" y="133"/>
                  <a:pt x="275" y="138"/>
                </a:cubicBezTo>
                <a:cubicBezTo>
                  <a:pt x="281" y="133"/>
                  <a:pt x="287" y="128"/>
                  <a:pt x="294" y="124"/>
                </a:cubicBezTo>
                <a:cubicBezTo>
                  <a:pt x="292" y="125"/>
                  <a:pt x="290" y="125"/>
                  <a:pt x="288" y="125"/>
                </a:cubicBezTo>
                <a:close/>
                <a:moveTo>
                  <a:pt x="237" y="137"/>
                </a:moveTo>
                <a:cubicBezTo>
                  <a:pt x="237" y="137"/>
                  <a:pt x="237" y="137"/>
                  <a:pt x="237" y="137"/>
                </a:cubicBezTo>
                <a:cubicBezTo>
                  <a:pt x="237" y="137"/>
                  <a:pt x="237" y="137"/>
                  <a:pt x="237" y="138"/>
                </a:cubicBezTo>
                <a:cubicBezTo>
                  <a:pt x="253" y="132"/>
                  <a:pt x="270" y="127"/>
                  <a:pt x="287" y="123"/>
                </a:cubicBezTo>
                <a:cubicBezTo>
                  <a:pt x="293" y="118"/>
                  <a:pt x="299" y="113"/>
                  <a:pt x="306" y="108"/>
                </a:cubicBezTo>
                <a:cubicBezTo>
                  <a:pt x="282" y="116"/>
                  <a:pt x="260" y="126"/>
                  <a:pt x="237" y="137"/>
                </a:cubicBezTo>
                <a:close/>
                <a:moveTo>
                  <a:pt x="352" y="54"/>
                </a:moveTo>
                <a:cubicBezTo>
                  <a:pt x="308" y="70"/>
                  <a:pt x="271" y="95"/>
                  <a:pt x="241" y="132"/>
                </a:cubicBezTo>
                <a:cubicBezTo>
                  <a:pt x="265" y="120"/>
                  <a:pt x="289" y="111"/>
                  <a:pt x="313" y="102"/>
                </a:cubicBezTo>
                <a:cubicBezTo>
                  <a:pt x="346" y="80"/>
                  <a:pt x="382" y="63"/>
                  <a:pt x="422" y="52"/>
                </a:cubicBezTo>
                <a:cubicBezTo>
                  <a:pt x="400" y="51"/>
                  <a:pt x="376" y="52"/>
                  <a:pt x="352" y="54"/>
                </a:cubicBezTo>
                <a:close/>
                <a:moveTo>
                  <a:pt x="315" y="105"/>
                </a:moveTo>
                <a:cubicBezTo>
                  <a:pt x="307" y="110"/>
                  <a:pt x="300" y="116"/>
                  <a:pt x="293" y="122"/>
                </a:cubicBezTo>
                <a:cubicBezTo>
                  <a:pt x="295" y="121"/>
                  <a:pt x="297" y="121"/>
                  <a:pt x="300" y="120"/>
                </a:cubicBezTo>
                <a:cubicBezTo>
                  <a:pt x="312" y="112"/>
                  <a:pt x="325" y="105"/>
                  <a:pt x="338" y="98"/>
                </a:cubicBezTo>
                <a:cubicBezTo>
                  <a:pt x="330" y="100"/>
                  <a:pt x="322" y="102"/>
                  <a:pt x="315" y="105"/>
                </a:cubicBezTo>
                <a:close/>
                <a:moveTo>
                  <a:pt x="732" y="98"/>
                </a:moveTo>
                <a:cubicBezTo>
                  <a:pt x="738" y="100"/>
                  <a:pt x="745" y="103"/>
                  <a:pt x="751" y="105"/>
                </a:cubicBezTo>
                <a:cubicBezTo>
                  <a:pt x="725" y="87"/>
                  <a:pt x="696" y="73"/>
                  <a:pt x="666" y="62"/>
                </a:cubicBezTo>
                <a:cubicBezTo>
                  <a:pt x="681" y="69"/>
                  <a:pt x="695" y="78"/>
                  <a:pt x="708" y="87"/>
                </a:cubicBezTo>
                <a:cubicBezTo>
                  <a:pt x="716" y="90"/>
                  <a:pt x="724" y="94"/>
                  <a:pt x="732" y="98"/>
                </a:cubicBezTo>
                <a:close/>
                <a:moveTo>
                  <a:pt x="432" y="52"/>
                </a:moveTo>
                <a:cubicBezTo>
                  <a:pt x="392" y="62"/>
                  <a:pt x="355" y="78"/>
                  <a:pt x="323" y="99"/>
                </a:cubicBezTo>
                <a:cubicBezTo>
                  <a:pt x="332" y="96"/>
                  <a:pt x="341" y="94"/>
                  <a:pt x="350" y="91"/>
                </a:cubicBezTo>
                <a:cubicBezTo>
                  <a:pt x="368" y="83"/>
                  <a:pt x="386" y="75"/>
                  <a:pt x="406" y="68"/>
                </a:cubicBezTo>
                <a:cubicBezTo>
                  <a:pt x="422" y="62"/>
                  <a:pt x="438" y="57"/>
                  <a:pt x="455" y="53"/>
                </a:cubicBezTo>
                <a:cubicBezTo>
                  <a:pt x="447" y="53"/>
                  <a:pt x="440" y="52"/>
                  <a:pt x="432" y="52"/>
                </a:cubicBezTo>
                <a:close/>
                <a:moveTo>
                  <a:pt x="665" y="81"/>
                </a:moveTo>
                <a:cubicBezTo>
                  <a:pt x="674" y="83"/>
                  <a:pt x="684" y="85"/>
                  <a:pt x="693" y="87"/>
                </a:cubicBezTo>
                <a:cubicBezTo>
                  <a:pt x="699" y="89"/>
                  <a:pt x="706" y="91"/>
                  <a:pt x="712" y="92"/>
                </a:cubicBezTo>
                <a:cubicBezTo>
                  <a:pt x="710" y="91"/>
                  <a:pt x="709" y="90"/>
                  <a:pt x="707" y="89"/>
                </a:cubicBezTo>
                <a:cubicBezTo>
                  <a:pt x="680" y="77"/>
                  <a:pt x="651" y="67"/>
                  <a:pt x="625" y="58"/>
                </a:cubicBezTo>
                <a:cubicBezTo>
                  <a:pt x="619" y="56"/>
                  <a:pt x="619" y="56"/>
                  <a:pt x="619" y="56"/>
                </a:cubicBezTo>
                <a:cubicBezTo>
                  <a:pt x="603" y="51"/>
                  <a:pt x="588" y="46"/>
                  <a:pt x="573" y="42"/>
                </a:cubicBezTo>
                <a:cubicBezTo>
                  <a:pt x="567" y="42"/>
                  <a:pt x="562" y="42"/>
                  <a:pt x="556" y="42"/>
                </a:cubicBezTo>
                <a:cubicBezTo>
                  <a:pt x="596" y="50"/>
                  <a:pt x="633" y="63"/>
                  <a:pt x="665" y="81"/>
                </a:cubicBezTo>
                <a:close/>
                <a:moveTo>
                  <a:pt x="464" y="54"/>
                </a:moveTo>
                <a:cubicBezTo>
                  <a:pt x="445" y="58"/>
                  <a:pt x="426" y="64"/>
                  <a:pt x="407" y="70"/>
                </a:cubicBezTo>
                <a:cubicBezTo>
                  <a:pt x="392" y="76"/>
                  <a:pt x="378" y="81"/>
                  <a:pt x="364" y="88"/>
                </a:cubicBezTo>
                <a:cubicBezTo>
                  <a:pt x="425" y="72"/>
                  <a:pt x="490" y="66"/>
                  <a:pt x="554" y="68"/>
                </a:cubicBezTo>
                <a:cubicBezTo>
                  <a:pt x="540" y="65"/>
                  <a:pt x="525" y="62"/>
                  <a:pt x="511" y="60"/>
                </a:cubicBezTo>
                <a:cubicBezTo>
                  <a:pt x="499" y="58"/>
                  <a:pt x="482" y="56"/>
                  <a:pt x="464" y="54"/>
                </a:cubicBezTo>
                <a:close/>
                <a:moveTo>
                  <a:pt x="584" y="43"/>
                </a:moveTo>
                <a:cubicBezTo>
                  <a:pt x="596" y="46"/>
                  <a:pt x="608" y="50"/>
                  <a:pt x="620" y="54"/>
                </a:cubicBezTo>
                <a:cubicBezTo>
                  <a:pt x="626" y="56"/>
                  <a:pt x="626" y="56"/>
                  <a:pt x="626" y="56"/>
                </a:cubicBezTo>
                <a:cubicBezTo>
                  <a:pt x="647" y="63"/>
                  <a:pt x="670" y="70"/>
                  <a:pt x="692" y="80"/>
                </a:cubicBezTo>
                <a:cubicBezTo>
                  <a:pt x="678" y="71"/>
                  <a:pt x="663" y="63"/>
                  <a:pt x="647" y="56"/>
                </a:cubicBezTo>
                <a:cubicBezTo>
                  <a:pt x="627" y="50"/>
                  <a:pt x="606" y="45"/>
                  <a:pt x="584" y="43"/>
                </a:cubicBezTo>
                <a:close/>
                <a:moveTo>
                  <a:pt x="568" y="69"/>
                </a:moveTo>
                <a:cubicBezTo>
                  <a:pt x="598" y="70"/>
                  <a:pt x="627" y="74"/>
                  <a:pt x="656" y="79"/>
                </a:cubicBezTo>
                <a:cubicBezTo>
                  <a:pt x="623" y="62"/>
                  <a:pt x="585" y="49"/>
                  <a:pt x="543" y="43"/>
                </a:cubicBezTo>
                <a:cubicBezTo>
                  <a:pt x="520" y="44"/>
                  <a:pt x="496" y="47"/>
                  <a:pt x="473" y="52"/>
                </a:cubicBezTo>
                <a:cubicBezTo>
                  <a:pt x="487" y="53"/>
                  <a:pt x="500" y="55"/>
                  <a:pt x="512" y="57"/>
                </a:cubicBezTo>
                <a:cubicBezTo>
                  <a:pt x="531" y="60"/>
                  <a:pt x="550" y="64"/>
                  <a:pt x="568" y="69"/>
                </a:cubicBezTo>
                <a:close/>
                <a:moveTo>
                  <a:pt x="418" y="18"/>
                </a:moveTo>
                <a:cubicBezTo>
                  <a:pt x="399" y="18"/>
                  <a:pt x="382" y="19"/>
                  <a:pt x="365" y="22"/>
                </a:cubicBezTo>
                <a:cubicBezTo>
                  <a:pt x="320" y="29"/>
                  <a:pt x="281" y="46"/>
                  <a:pt x="247" y="74"/>
                </a:cubicBezTo>
                <a:cubicBezTo>
                  <a:pt x="268" y="67"/>
                  <a:pt x="291" y="61"/>
                  <a:pt x="315" y="57"/>
                </a:cubicBezTo>
                <a:cubicBezTo>
                  <a:pt x="327" y="55"/>
                  <a:pt x="339" y="53"/>
                  <a:pt x="350" y="52"/>
                </a:cubicBezTo>
                <a:cubicBezTo>
                  <a:pt x="370" y="45"/>
                  <a:pt x="392" y="40"/>
                  <a:pt x="415" y="37"/>
                </a:cubicBezTo>
                <a:cubicBezTo>
                  <a:pt x="451" y="33"/>
                  <a:pt x="486" y="33"/>
                  <a:pt x="520" y="37"/>
                </a:cubicBezTo>
                <a:cubicBezTo>
                  <a:pt x="532" y="36"/>
                  <a:pt x="543" y="37"/>
                  <a:pt x="555" y="37"/>
                </a:cubicBezTo>
                <a:cubicBezTo>
                  <a:pt x="504" y="24"/>
                  <a:pt x="459" y="18"/>
                  <a:pt x="418" y="18"/>
                </a:cubicBezTo>
                <a:close/>
                <a:moveTo>
                  <a:pt x="441" y="50"/>
                </a:moveTo>
                <a:cubicBezTo>
                  <a:pt x="449" y="50"/>
                  <a:pt x="456" y="51"/>
                  <a:pt x="463" y="51"/>
                </a:cubicBezTo>
                <a:cubicBezTo>
                  <a:pt x="486" y="46"/>
                  <a:pt x="509" y="43"/>
                  <a:pt x="531" y="41"/>
                </a:cubicBezTo>
                <a:cubicBezTo>
                  <a:pt x="527" y="40"/>
                  <a:pt x="524" y="40"/>
                  <a:pt x="520" y="39"/>
                </a:cubicBezTo>
                <a:cubicBezTo>
                  <a:pt x="494" y="40"/>
                  <a:pt x="467" y="44"/>
                  <a:pt x="441" y="50"/>
                </a:cubicBezTo>
                <a:close/>
                <a:moveTo>
                  <a:pt x="470" y="37"/>
                </a:moveTo>
                <a:cubicBezTo>
                  <a:pt x="452" y="37"/>
                  <a:pt x="434" y="38"/>
                  <a:pt x="415" y="40"/>
                </a:cubicBezTo>
                <a:cubicBezTo>
                  <a:pt x="397" y="42"/>
                  <a:pt x="379" y="46"/>
                  <a:pt x="362" y="51"/>
                </a:cubicBezTo>
                <a:cubicBezTo>
                  <a:pt x="387" y="49"/>
                  <a:pt x="410" y="49"/>
                  <a:pt x="432" y="49"/>
                </a:cubicBezTo>
                <a:cubicBezTo>
                  <a:pt x="434" y="49"/>
                  <a:pt x="437" y="48"/>
                  <a:pt x="439" y="47"/>
                </a:cubicBezTo>
                <a:cubicBezTo>
                  <a:pt x="460" y="43"/>
                  <a:pt x="480" y="39"/>
                  <a:pt x="501" y="38"/>
                </a:cubicBezTo>
                <a:cubicBezTo>
                  <a:pt x="491" y="37"/>
                  <a:pt x="481" y="37"/>
                  <a:pt x="470" y="37"/>
                </a:cubicBezTo>
                <a:close/>
                <a:moveTo>
                  <a:pt x="609" y="44"/>
                </a:moveTo>
                <a:cubicBezTo>
                  <a:pt x="616" y="45"/>
                  <a:pt x="623" y="46"/>
                  <a:pt x="630" y="48"/>
                </a:cubicBezTo>
                <a:cubicBezTo>
                  <a:pt x="627" y="47"/>
                  <a:pt x="624" y="46"/>
                  <a:pt x="622" y="45"/>
                </a:cubicBezTo>
                <a:cubicBezTo>
                  <a:pt x="618" y="45"/>
                  <a:pt x="613" y="44"/>
                  <a:pt x="609" y="44"/>
                </a:cubicBezTo>
                <a:close/>
                <a:moveTo>
                  <a:pt x="539" y="39"/>
                </a:moveTo>
                <a:cubicBezTo>
                  <a:pt x="541" y="40"/>
                  <a:pt x="542" y="40"/>
                  <a:pt x="544" y="40"/>
                </a:cubicBezTo>
                <a:cubicBezTo>
                  <a:pt x="546" y="40"/>
                  <a:pt x="548" y="40"/>
                  <a:pt x="551" y="40"/>
                </a:cubicBezTo>
                <a:cubicBezTo>
                  <a:pt x="547" y="39"/>
                  <a:pt x="543" y="39"/>
                  <a:pt x="539" y="3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48"/>
          <p:cNvSpPr>
            <a:spLocks noEditPoints="1"/>
          </p:cNvSpPr>
          <p:nvPr/>
        </p:nvSpPr>
        <p:spPr bwMode="auto">
          <a:xfrm>
            <a:off x="11072226" y="6037842"/>
            <a:ext cx="867190" cy="820158"/>
          </a:xfrm>
          <a:custGeom>
            <a:avLst/>
            <a:gdLst>
              <a:gd name="T0" fmla="*/ 89 w 1028"/>
              <a:gd name="T1" fmla="*/ 781 h 971"/>
              <a:gd name="T2" fmla="*/ 167 w 1028"/>
              <a:gd name="T3" fmla="*/ 162 h 971"/>
              <a:gd name="T4" fmla="*/ 961 w 1028"/>
              <a:gd name="T5" fmla="*/ 219 h 971"/>
              <a:gd name="T6" fmla="*/ 893 w 1028"/>
              <a:gd name="T7" fmla="*/ 737 h 971"/>
              <a:gd name="T8" fmla="*/ 453 w 1028"/>
              <a:gd name="T9" fmla="*/ 951 h 971"/>
              <a:gd name="T10" fmla="*/ 555 w 1028"/>
              <a:gd name="T11" fmla="*/ 940 h 971"/>
              <a:gd name="T12" fmla="*/ 440 w 1028"/>
              <a:gd name="T13" fmla="*/ 803 h 971"/>
              <a:gd name="T14" fmla="*/ 91 w 1028"/>
              <a:gd name="T15" fmla="*/ 549 h 971"/>
              <a:gd name="T16" fmla="*/ 31 w 1028"/>
              <a:gd name="T17" fmla="*/ 420 h 971"/>
              <a:gd name="T18" fmla="*/ 181 w 1028"/>
              <a:gd name="T19" fmla="*/ 657 h 971"/>
              <a:gd name="T20" fmla="*/ 458 w 1028"/>
              <a:gd name="T21" fmla="*/ 806 h 971"/>
              <a:gd name="T22" fmla="*/ 854 w 1028"/>
              <a:gd name="T23" fmla="*/ 728 h 971"/>
              <a:gd name="T24" fmla="*/ 437 w 1028"/>
              <a:gd name="T25" fmla="*/ 799 h 971"/>
              <a:gd name="T26" fmla="*/ 907 w 1028"/>
              <a:gd name="T27" fmla="*/ 580 h 971"/>
              <a:gd name="T28" fmla="*/ 578 w 1028"/>
              <a:gd name="T29" fmla="*/ 781 h 971"/>
              <a:gd name="T30" fmla="*/ 281 w 1028"/>
              <a:gd name="T31" fmla="*/ 722 h 971"/>
              <a:gd name="T32" fmla="*/ 810 w 1028"/>
              <a:gd name="T33" fmla="*/ 797 h 971"/>
              <a:gd name="T34" fmla="*/ 876 w 1028"/>
              <a:gd name="T35" fmla="*/ 713 h 971"/>
              <a:gd name="T36" fmla="*/ 417 w 1028"/>
              <a:gd name="T37" fmla="*/ 795 h 971"/>
              <a:gd name="T38" fmla="*/ 188 w 1028"/>
              <a:gd name="T39" fmla="*/ 650 h 971"/>
              <a:gd name="T40" fmla="*/ 857 w 1028"/>
              <a:gd name="T41" fmla="*/ 663 h 971"/>
              <a:gd name="T42" fmla="*/ 894 w 1028"/>
              <a:gd name="T43" fmla="*/ 360 h 971"/>
              <a:gd name="T44" fmla="*/ 170 w 1028"/>
              <a:gd name="T45" fmla="*/ 621 h 971"/>
              <a:gd name="T46" fmla="*/ 910 w 1028"/>
              <a:gd name="T47" fmla="*/ 581 h 971"/>
              <a:gd name="T48" fmla="*/ 977 w 1028"/>
              <a:gd name="T49" fmla="*/ 391 h 971"/>
              <a:gd name="T50" fmla="*/ 768 w 1028"/>
              <a:gd name="T51" fmla="*/ 129 h 971"/>
              <a:gd name="T52" fmla="*/ 916 w 1028"/>
              <a:gd name="T53" fmla="*/ 426 h 971"/>
              <a:gd name="T54" fmla="*/ 187 w 1028"/>
              <a:gd name="T55" fmla="*/ 645 h 971"/>
              <a:gd name="T56" fmla="*/ 81 w 1028"/>
              <a:gd name="T57" fmla="*/ 300 h 971"/>
              <a:gd name="T58" fmla="*/ 178 w 1028"/>
              <a:gd name="T59" fmla="*/ 638 h 971"/>
              <a:gd name="T60" fmla="*/ 232 w 1028"/>
              <a:gd name="T61" fmla="*/ 159 h 971"/>
              <a:gd name="T62" fmla="*/ 875 w 1028"/>
              <a:gd name="T63" fmla="*/ 197 h 971"/>
              <a:gd name="T64" fmla="*/ 1005 w 1028"/>
              <a:gd name="T65" fmla="*/ 509 h 971"/>
              <a:gd name="T66" fmla="*/ 1007 w 1028"/>
              <a:gd name="T67" fmla="*/ 487 h 971"/>
              <a:gd name="T68" fmla="*/ 246 w 1028"/>
              <a:gd name="T69" fmla="*/ 151 h 971"/>
              <a:gd name="T70" fmla="*/ 140 w 1028"/>
              <a:gd name="T71" fmla="*/ 557 h 971"/>
              <a:gd name="T72" fmla="*/ 246 w 1028"/>
              <a:gd name="T73" fmla="*/ 151 h 971"/>
              <a:gd name="T74" fmla="*/ 959 w 1028"/>
              <a:gd name="T75" fmla="*/ 221 h 971"/>
              <a:gd name="T76" fmla="*/ 648 w 1028"/>
              <a:gd name="T77" fmla="*/ 86 h 971"/>
              <a:gd name="T78" fmla="*/ 305 w 1028"/>
              <a:gd name="T79" fmla="*/ 109 h 971"/>
              <a:gd name="T80" fmla="*/ 79 w 1028"/>
              <a:gd name="T81" fmla="*/ 298 h 971"/>
              <a:gd name="T82" fmla="*/ 305 w 1028"/>
              <a:gd name="T83" fmla="*/ 109 h 971"/>
              <a:gd name="T84" fmla="*/ 896 w 1028"/>
              <a:gd name="T85" fmla="*/ 359 h 971"/>
              <a:gd name="T86" fmla="*/ 522 w 1028"/>
              <a:gd name="T87" fmla="*/ 83 h 971"/>
              <a:gd name="T88" fmla="*/ 484 w 1028"/>
              <a:gd name="T89" fmla="*/ 85 h 971"/>
              <a:gd name="T90" fmla="*/ 92 w 1028"/>
              <a:gd name="T91" fmla="*/ 279 h 971"/>
              <a:gd name="T92" fmla="*/ 267 w 1028"/>
              <a:gd name="T93" fmla="*/ 132 h 971"/>
              <a:gd name="T94" fmla="*/ 269 w 1028"/>
              <a:gd name="T95" fmla="*/ 134 h 971"/>
              <a:gd name="T96" fmla="*/ 396 w 1028"/>
              <a:gd name="T97" fmla="*/ 93 h 971"/>
              <a:gd name="T98" fmla="*/ 304 w 1028"/>
              <a:gd name="T99" fmla="*/ 113 h 971"/>
              <a:gd name="T100" fmla="*/ 522 w 1028"/>
              <a:gd name="T101" fmla="*/ 80 h 971"/>
              <a:gd name="T102" fmla="*/ 520 w 1028"/>
              <a:gd name="T103" fmla="*/ 8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28" h="971">
                <a:moveTo>
                  <a:pt x="453" y="951"/>
                </a:moveTo>
                <a:cubicBezTo>
                  <a:pt x="398" y="951"/>
                  <a:pt x="347" y="944"/>
                  <a:pt x="298" y="928"/>
                </a:cubicBezTo>
                <a:cubicBezTo>
                  <a:pt x="214" y="902"/>
                  <a:pt x="144" y="852"/>
                  <a:pt x="89" y="781"/>
                </a:cubicBezTo>
                <a:cubicBezTo>
                  <a:pt x="38" y="714"/>
                  <a:pt x="11" y="624"/>
                  <a:pt x="13" y="528"/>
                </a:cubicBezTo>
                <a:cubicBezTo>
                  <a:pt x="14" y="491"/>
                  <a:pt x="19" y="454"/>
                  <a:pt x="28" y="418"/>
                </a:cubicBezTo>
                <a:cubicBezTo>
                  <a:pt x="22" y="315"/>
                  <a:pt x="74" y="214"/>
                  <a:pt x="167" y="162"/>
                </a:cubicBezTo>
                <a:cubicBezTo>
                  <a:pt x="211" y="139"/>
                  <a:pt x="261" y="118"/>
                  <a:pt x="316" y="103"/>
                </a:cubicBezTo>
                <a:cubicBezTo>
                  <a:pt x="410" y="54"/>
                  <a:pt x="524" y="32"/>
                  <a:pt x="635" y="42"/>
                </a:cubicBezTo>
                <a:cubicBezTo>
                  <a:pt x="776" y="55"/>
                  <a:pt x="891" y="118"/>
                  <a:pt x="961" y="219"/>
                </a:cubicBezTo>
                <a:cubicBezTo>
                  <a:pt x="1011" y="292"/>
                  <a:pt x="1028" y="389"/>
                  <a:pt x="1009" y="487"/>
                </a:cubicBezTo>
                <a:cubicBezTo>
                  <a:pt x="1006" y="537"/>
                  <a:pt x="991" y="583"/>
                  <a:pt x="963" y="624"/>
                </a:cubicBezTo>
                <a:cubicBezTo>
                  <a:pt x="947" y="666"/>
                  <a:pt x="924" y="704"/>
                  <a:pt x="893" y="737"/>
                </a:cubicBezTo>
                <a:cubicBezTo>
                  <a:pt x="867" y="766"/>
                  <a:pt x="837" y="787"/>
                  <a:pt x="806" y="803"/>
                </a:cubicBezTo>
                <a:cubicBezTo>
                  <a:pt x="742" y="877"/>
                  <a:pt x="656" y="927"/>
                  <a:pt x="556" y="943"/>
                </a:cubicBezTo>
                <a:cubicBezTo>
                  <a:pt x="521" y="948"/>
                  <a:pt x="486" y="951"/>
                  <a:pt x="453" y="951"/>
                </a:cubicBezTo>
                <a:close/>
                <a:moveTo>
                  <a:pt x="29" y="428"/>
                </a:moveTo>
                <a:cubicBezTo>
                  <a:pt x="0" y="551"/>
                  <a:pt x="21" y="687"/>
                  <a:pt x="91" y="779"/>
                </a:cubicBezTo>
                <a:cubicBezTo>
                  <a:pt x="194" y="914"/>
                  <a:pt x="359" y="971"/>
                  <a:pt x="555" y="940"/>
                </a:cubicBezTo>
                <a:cubicBezTo>
                  <a:pt x="653" y="925"/>
                  <a:pt x="737" y="877"/>
                  <a:pt x="800" y="806"/>
                </a:cubicBezTo>
                <a:cubicBezTo>
                  <a:pt x="729" y="838"/>
                  <a:pt x="652" y="841"/>
                  <a:pt x="591" y="836"/>
                </a:cubicBezTo>
                <a:cubicBezTo>
                  <a:pt x="542" y="831"/>
                  <a:pt x="490" y="820"/>
                  <a:pt x="440" y="803"/>
                </a:cubicBezTo>
                <a:cubicBezTo>
                  <a:pt x="400" y="795"/>
                  <a:pt x="362" y="783"/>
                  <a:pt x="328" y="767"/>
                </a:cubicBezTo>
                <a:cubicBezTo>
                  <a:pt x="266" y="738"/>
                  <a:pt x="217" y="697"/>
                  <a:pt x="182" y="645"/>
                </a:cubicBezTo>
                <a:cubicBezTo>
                  <a:pt x="145" y="617"/>
                  <a:pt x="113" y="585"/>
                  <a:pt x="91" y="549"/>
                </a:cubicBezTo>
                <a:cubicBezTo>
                  <a:pt x="47" y="480"/>
                  <a:pt x="39" y="403"/>
                  <a:pt x="69" y="321"/>
                </a:cubicBezTo>
                <a:cubicBezTo>
                  <a:pt x="70" y="320"/>
                  <a:pt x="70" y="319"/>
                  <a:pt x="71" y="318"/>
                </a:cubicBezTo>
                <a:cubicBezTo>
                  <a:pt x="53" y="349"/>
                  <a:pt x="40" y="384"/>
                  <a:pt x="31" y="420"/>
                </a:cubicBezTo>
                <a:cubicBezTo>
                  <a:pt x="33" y="442"/>
                  <a:pt x="37" y="465"/>
                  <a:pt x="45" y="488"/>
                </a:cubicBezTo>
                <a:cubicBezTo>
                  <a:pt x="65" y="548"/>
                  <a:pt x="118" y="641"/>
                  <a:pt x="182" y="655"/>
                </a:cubicBezTo>
                <a:cubicBezTo>
                  <a:pt x="181" y="657"/>
                  <a:pt x="181" y="657"/>
                  <a:pt x="181" y="657"/>
                </a:cubicBezTo>
                <a:cubicBezTo>
                  <a:pt x="116" y="644"/>
                  <a:pt x="62" y="549"/>
                  <a:pt x="42" y="489"/>
                </a:cubicBezTo>
                <a:cubicBezTo>
                  <a:pt x="35" y="469"/>
                  <a:pt x="31" y="448"/>
                  <a:pt x="29" y="428"/>
                </a:cubicBezTo>
                <a:close/>
                <a:moveTo>
                  <a:pt x="458" y="806"/>
                </a:moveTo>
                <a:cubicBezTo>
                  <a:pt x="502" y="820"/>
                  <a:pt x="548" y="829"/>
                  <a:pt x="591" y="833"/>
                </a:cubicBezTo>
                <a:cubicBezTo>
                  <a:pt x="653" y="839"/>
                  <a:pt x="732" y="836"/>
                  <a:pt x="804" y="800"/>
                </a:cubicBezTo>
                <a:cubicBezTo>
                  <a:pt x="823" y="778"/>
                  <a:pt x="840" y="754"/>
                  <a:pt x="854" y="728"/>
                </a:cubicBezTo>
                <a:cubicBezTo>
                  <a:pt x="786" y="771"/>
                  <a:pt x="700" y="800"/>
                  <a:pt x="612" y="809"/>
                </a:cubicBezTo>
                <a:cubicBezTo>
                  <a:pt x="560" y="815"/>
                  <a:pt x="507" y="813"/>
                  <a:pt x="458" y="806"/>
                </a:cubicBezTo>
                <a:close/>
                <a:moveTo>
                  <a:pt x="437" y="799"/>
                </a:moveTo>
                <a:cubicBezTo>
                  <a:pt x="496" y="811"/>
                  <a:pt x="557" y="812"/>
                  <a:pt x="612" y="806"/>
                </a:cubicBezTo>
                <a:cubicBezTo>
                  <a:pt x="697" y="797"/>
                  <a:pt x="785" y="770"/>
                  <a:pt x="857" y="723"/>
                </a:cubicBezTo>
                <a:cubicBezTo>
                  <a:pt x="880" y="680"/>
                  <a:pt x="897" y="632"/>
                  <a:pt x="907" y="580"/>
                </a:cubicBezTo>
                <a:cubicBezTo>
                  <a:pt x="907" y="580"/>
                  <a:pt x="907" y="579"/>
                  <a:pt x="908" y="579"/>
                </a:cubicBezTo>
                <a:cubicBezTo>
                  <a:pt x="897" y="611"/>
                  <a:pt x="881" y="640"/>
                  <a:pt x="859" y="664"/>
                </a:cubicBezTo>
                <a:cubicBezTo>
                  <a:pt x="793" y="737"/>
                  <a:pt x="686" y="781"/>
                  <a:pt x="578" y="781"/>
                </a:cubicBezTo>
                <a:cubicBezTo>
                  <a:pt x="567" y="781"/>
                  <a:pt x="556" y="780"/>
                  <a:pt x="545" y="779"/>
                </a:cubicBezTo>
                <a:cubicBezTo>
                  <a:pt x="436" y="770"/>
                  <a:pt x="307" y="729"/>
                  <a:pt x="208" y="663"/>
                </a:cubicBezTo>
                <a:cubicBezTo>
                  <a:pt x="232" y="687"/>
                  <a:pt x="257" y="706"/>
                  <a:pt x="281" y="722"/>
                </a:cubicBezTo>
                <a:cubicBezTo>
                  <a:pt x="328" y="753"/>
                  <a:pt x="382" y="780"/>
                  <a:pt x="437" y="799"/>
                </a:cubicBezTo>
                <a:close/>
                <a:moveTo>
                  <a:pt x="859" y="725"/>
                </a:moveTo>
                <a:cubicBezTo>
                  <a:pt x="845" y="751"/>
                  <a:pt x="828" y="775"/>
                  <a:pt x="810" y="797"/>
                </a:cubicBezTo>
                <a:cubicBezTo>
                  <a:pt x="839" y="783"/>
                  <a:pt x="867" y="762"/>
                  <a:pt x="891" y="735"/>
                </a:cubicBezTo>
                <a:cubicBezTo>
                  <a:pt x="919" y="706"/>
                  <a:pt x="941" y="671"/>
                  <a:pt x="956" y="634"/>
                </a:cubicBezTo>
                <a:cubicBezTo>
                  <a:pt x="935" y="663"/>
                  <a:pt x="909" y="689"/>
                  <a:pt x="876" y="713"/>
                </a:cubicBezTo>
                <a:cubicBezTo>
                  <a:pt x="871" y="717"/>
                  <a:pt x="865" y="721"/>
                  <a:pt x="859" y="725"/>
                </a:cubicBezTo>
                <a:close/>
                <a:moveTo>
                  <a:pt x="188" y="650"/>
                </a:moveTo>
                <a:cubicBezTo>
                  <a:pt x="244" y="728"/>
                  <a:pt x="328" y="773"/>
                  <a:pt x="417" y="795"/>
                </a:cubicBezTo>
                <a:cubicBezTo>
                  <a:pt x="368" y="776"/>
                  <a:pt x="321" y="752"/>
                  <a:pt x="280" y="724"/>
                </a:cubicBezTo>
                <a:cubicBezTo>
                  <a:pt x="252" y="706"/>
                  <a:pt x="223" y="683"/>
                  <a:pt x="196" y="655"/>
                </a:cubicBezTo>
                <a:cubicBezTo>
                  <a:pt x="194" y="653"/>
                  <a:pt x="191" y="652"/>
                  <a:pt x="188" y="650"/>
                </a:cubicBezTo>
                <a:close/>
                <a:moveTo>
                  <a:pt x="198" y="653"/>
                </a:moveTo>
                <a:cubicBezTo>
                  <a:pt x="298" y="724"/>
                  <a:pt x="433" y="767"/>
                  <a:pt x="545" y="777"/>
                </a:cubicBezTo>
                <a:cubicBezTo>
                  <a:pt x="663" y="787"/>
                  <a:pt x="785" y="742"/>
                  <a:pt x="857" y="663"/>
                </a:cubicBezTo>
                <a:cubicBezTo>
                  <a:pt x="885" y="631"/>
                  <a:pt x="903" y="594"/>
                  <a:pt x="912" y="556"/>
                </a:cubicBezTo>
                <a:cubicBezTo>
                  <a:pt x="918" y="513"/>
                  <a:pt x="919" y="471"/>
                  <a:pt x="914" y="432"/>
                </a:cubicBezTo>
                <a:cubicBezTo>
                  <a:pt x="910" y="406"/>
                  <a:pt x="903" y="381"/>
                  <a:pt x="894" y="360"/>
                </a:cubicBezTo>
                <a:cubicBezTo>
                  <a:pt x="808" y="144"/>
                  <a:pt x="558" y="33"/>
                  <a:pt x="338" y="113"/>
                </a:cubicBezTo>
                <a:cubicBezTo>
                  <a:pt x="162" y="177"/>
                  <a:pt x="79" y="363"/>
                  <a:pt x="142" y="557"/>
                </a:cubicBezTo>
                <a:cubicBezTo>
                  <a:pt x="150" y="580"/>
                  <a:pt x="159" y="601"/>
                  <a:pt x="170" y="621"/>
                </a:cubicBezTo>
                <a:cubicBezTo>
                  <a:pt x="179" y="632"/>
                  <a:pt x="188" y="643"/>
                  <a:pt x="198" y="653"/>
                </a:cubicBezTo>
                <a:close/>
                <a:moveTo>
                  <a:pt x="915" y="554"/>
                </a:moveTo>
                <a:cubicBezTo>
                  <a:pt x="913" y="563"/>
                  <a:pt x="912" y="572"/>
                  <a:pt x="910" y="581"/>
                </a:cubicBezTo>
                <a:cubicBezTo>
                  <a:pt x="900" y="631"/>
                  <a:pt x="883" y="678"/>
                  <a:pt x="861" y="720"/>
                </a:cubicBezTo>
                <a:cubicBezTo>
                  <a:pt x="901" y="694"/>
                  <a:pt x="935" y="662"/>
                  <a:pt x="961" y="624"/>
                </a:cubicBezTo>
                <a:cubicBezTo>
                  <a:pt x="988" y="553"/>
                  <a:pt x="995" y="472"/>
                  <a:pt x="977" y="391"/>
                </a:cubicBezTo>
                <a:cubicBezTo>
                  <a:pt x="955" y="294"/>
                  <a:pt x="903" y="213"/>
                  <a:pt x="829" y="162"/>
                </a:cubicBezTo>
                <a:cubicBezTo>
                  <a:pt x="816" y="154"/>
                  <a:pt x="803" y="146"/>
                  <a:pt x="790" y="139"/>
                </a:cubicBezTo>
                <a:cubicBezTo>
                  <a:pt x="782" y="136"/>
                  <a:pt x="775" y="132"/>
                  <a:pt x="768" y="129"/>
                </a:cubicBezTo>
                <a:cubicBezTo>
                  <a:pt x="708" y="104"/>
                  <a:pt x="639" y="89"/>
                  <a:pt x="569" y="85"/>
                </a:cubicBezTo>
                <a:cubicBezTo>
                  <a:pt x="614" y="91"/>
                  <a:pt x="657" y="103"/>
                  <a:pt x="699" y="122"/>
                </a:cubicBezTo>
                <a:cubicBezTo>
                  <a:pt x="821" y="179"/>
                  <a:pt x="899" y="291"/>
                  <a:pt x="916" y="426"/>
                </a:cubicBezTo>
                <a:cubicBezTo>
                  <a:pt x="924" y="470"/>
                  <a:pt x="924" y="513"/>
                  <a:pt x="915" y="554"/>
                </a:cubicBezTo>
                <a:close/>
                <a:moveTo>
                  <a:pt x="184" y="643"/>
                </a:moveTo>
                <a:cubicBezTo>
                  <a:pt x="185" y="644"/>
                  <a:pt x="186" y="645"/>
                  <a:pt x="187" y="645"/>
                </a:cubicBezTo>
                <a:cubicBezTo>
                  <a:pt x="185" y="643"/>
                  <a:pt x="183" y="640"/>
                  <a:pt x="180" y="638"/>
                </a:cubicBezTo>
                <a:cubicBezTo>
                  <a:pt x="182" y="640"/>
                  <a:pt x="183" y="641"/>
                  <a:pt x="184" y="643"/>
                </a:cubicBezTo>
                <a:close/>
                <a:moveTo>
                  <a:pt x="81" y="300"/>
                </a:moveTo>
                <a:cubicBezTo>
                  <a:pt x="78" y="307"/>
                  <a:pt x="75" y="315"/>
                  <a:pt x="72" y="322"/>
                </a:cubicBezTo>
                <a:cubicBezTo>
                  <a:pt x="42" y="403"/>
                  <a:pt x="49" y="479"/>
                  <a:pt x="93" y="548"/>
                </a:cubicBezTo>
                <a:cubicBezTo>
                  <a:pt x="114" y="581"/>
                  <a:pt x="143" y="611"/>
                  <a:pt x="178" y="638"/>
                </a:cubicBezTo>
                <a:cubicBezTo>
                  <a:pt x="174" y="633"/>
                  <a:pt x="171" y="628"/>
                  <a:pt x="168" y="623"/>
                </a:cubicBezTo>
                <a:cubicBezTo>
                  <a:pt x="130" y="573"/>
                  <a:pt x="102" y="511"/>
                  <a:pt x="102" y="435"/>
                </a:cubicBezTo>
                <a:cubicBezTo>
                  <a:pt x="101" y="327"/>
                  <a:pt x="147" y="230"/>
                  <a:pt x="232" y="159"/>
                </a:cubicBezTo>
                <a:cubicBezTo>
                  <a:pt x="179" y="189"/>
                  <a:pt x="132" y="228"/>
                  <a:pt x="97" y="277"/>
                </a:cubicBezTo>
                <a:cubicBezTo>
                  <a:pt x="91" y="284"/>
                  <a:pt x="86" y="292"/>
                  <a:pt x="81" y="300"/>
                </a:cubicBezTo>
                <a:close/>
                <a:moveTo>
                  <a:pt x="875" y="197"/>
                </a:moveTo>
                <a:cubicBezTo>
                  <a:pt x="926" y="247"/>
                  <a:pt x="963" y="314"/>
                  <a:pt x="979" y="390"/>
                </a:cubicBezTo>
                <a:cubicBezTo>
                  <a:pt x="996" y="467"/>
                  <a:pt x="992" y="544"/>
                  <a:pt x="967" y="613"/>
                </a:cubicBezTo>
                <a:cubicBezTo>
                  <a:pt x="986" y="582"/>
                  <a:pt x="999" y="547"/>
                  <a:pt x="1005" y="509"/>
                </a:cubicBezTo>
                <a:cubicBezTo>
                  <a:pt x="1002" y="518"/>
                  <a:pt x="999" y="528"/>
                  <a:pt x="996" y="538"/>
                </a:cubicBezTo>
                <a:cubicBezTo>
                  <a:pt x="994" y="537"/>
                  <a:pt x="994" y="537"/>
                  <a:pt x="994" y="537"/>
                </a:cubicBezTo>
                <a:cubicBezTo>
                  <a:pt x="999" y="520"/>
                  <a:pt x="1003" y="503"/>
                  <a:pt x="1007" y="487"/>
                </a:cubicBezTo>
                <a:cubicBezTo>
                  <a:pt x="1007" y="484"/>
                  <a:pt x="1007" y="481"/>
                  <a:pt x="1007" y="478"/>
                </a:cubicBezTo>
                <a:cubicBezTo>
                  <a:pt x="1010" y="362"/>
                  <a:pt x="956" y="266"/>
                  <a:pt x="875" y="197"/>
                </a:cubicBezTo>
                <a:close/>
                <a:moveTo>
                  <a:pt x="246" y="151"/>
                </a:moveTo>
                <a:cubicBezTo>
                  <a:pt x="154" y="223"/>
                  <a:pt x="104" y="323"/>
                  <a:pt x="105" y="435"/>
                </a:cubicBezTo>
                <a:cubicBezTo>
                  <a:pt x="105" y="503"/>
                  <a:pt x="127" y="559"/>
                  <a:pt x="159" y="606"/>
                </a:cubicBezTo>
                <a:cubicBezTo>
                  <a:pt x="152" y="590"/>
                  <a:pt x="145" y="574"/>
                  <a:pt x="140" y="557"/>
                </a:cubicBezTo>
                <a:cubicBezTo>
                  <a:pt x="110" y="467"/>
                  <a:pt x="112" y="372"/>
                  <a:pt x="146" y="291"/>
                </a:cubicBezTo>
                <a:cubicBezTo>
                  <a:pt x="177" y="217"/>
                  <a:pt x="232" y="159"/>
                  <a:pt x="304" y="125"/>
                </a:cubicBezTo>
                <a:cubicBezTo>
                  <a:pt x="284" y="133"/>
                  <a:pt x="264" y="141"/>
                  <a:pt x="246" y="151"/>
                </a:cubicBezTo>
                <a:close/>
                <a:moveTo>
                  <a:pt x="831" y="160"/>
                </a:moveTo>
                <a:cubicBezTo>
                  <a:pt x="933" y="228"/>
                  <a:pt x="1010" y="335"/>
                  <a:pt x="1010" y="468"/>
                </a:cubicBezTo>
                <a:cubicBezTo>
                  <a:pt x="1023" y="377"/>
                  <a:pt x="1005" y="289"/>
                  <a:pt x="959" y="221"/>
                </a:cubicBezTo>
                <a:cubicBezTo>
                  <a:pt x="824" y="25"/>
                  <a:pt x="533" y="0"/>
                  <a:pt x="329" y="100"/>
                </a:cubicBezTo>
                <a:cubicBezTo>
                  <a:pt x="377" y="88"/>
                  <a:pt x="428" y="80"/>
                  <a:pt x="479" y="79"/>
                </a:cubicBezTo>
                <a:cubicBezTo>
                  <a:pt x="537" y="74"/>
                  <a:pt x="594" y="76"/>
                  <a:pt x="648" y="86"/>
                </a:cubicBezTo>
                <a:cubicBezTo>
                  <a:pt x="697" y="96"/>
                  <a:pt x="745" y="113"/>
                  <a:pt x="791" y="137"/>
                </a:cubicBezTo>
                <a:cubicBezTo>
                  <a:pt x="805" y="144"/>
                  <a:pt x="818" y="152"/>
                  <a:pt x="831" y="160"/>
                </a:cubicBezTo>
                <a:close/>
                <a:moveTo>
                  <a:pt x="305" y="109"/>
                </a:moveTo>
                <a:cubicBezTo>
                  <a:pt x="255" y="123"/>
                  <a:pt x="209" y="143"/>
                  <a:pt x="169" y="165"/>
                </a:cubicBezTo>
                <a:cubicBezTo>
                  <a:pt x="79" y="215"/>
                  <a:pt x="27" y="310"/>
                  <a:pt x="31" y="410"/>
                </a:cubicBezTo>
                <a:cubicBezTo>
                  <a:pt x="42" y="370"/>
                  <a:pt x="58" y="332"/>
                  <a:pt x="79" y="298"/>
                </a:cubicBezTo>
                <a:cubicBezTo>
                  <a:pt x="113" y="225"/>
                  <a:pt x="176" y="166"/>
                  <a:pt x="263" y="129"/>
                </a:cubicBezTo>
                <a:cubicBezTo>
                  <a:pt x="272" y="125"/>
                  <a:pt x="281" y="121"/>
                  <a:pt x="290" y="118"/>
                </a:cubicBezTo>
                <a:cubicBezTo>
                  <a:pt x="295" y="115"/>
                  <a:pt x="300" y="112"/>
                  <a:pt x="305" y="109"/>
                </a:cubicBezTo>
                <a:close/>
                <a:moveTo>
                  <a:pt x="484" y="85"/>
                </a:moveTo>
                <a:cubicBezTo>
                  <a:pt x="546" y="85"/>
                  <a:pt x="608" y="98"/>
                  <a:pt x="667" y="124"/>
                </a:cubicBezTo>
                <a:cubicBezTo>
                  <a:pt x="773" y="171"/>
                  <a:pt x="855" y="254"/>
                  <a:pt x="896" y="359"/>
                </a:cubicBezTo>
                <a:cubicBezTo>
                  <a:pt x="900" y="368"/>
                  <a:pt x="904" y="378"/>
                  <a:pt x="907" y="388"/>
                </a:cubicBezTo>
                <a:cubicBezTo>
                  <a:pt x="881" y="271"/>
                  <a:pt x="808" y="176"/>
                  <a:pt x="697" y="124"/>
                </a:cubicBezTo>
                <a:cubicBezTo>
                  <a:pt x="642" y="99"/>
                  <a:pt x="583" y="86"/>
                  <a:pt x="522" y="83"/>
                </a:cubicBezTo>
                <a:cubicBezTo>
                  <a:pt x="501" y="83"/>
                  <a:pt x="480" y="83"/>
                  <a:pt x="460" y="85"/>
                </a:cubicBezTo>
                <a:cubicBezTo>
                  <a:pt x="457" y="85"/>
                  <a:pt x="455" y="86"/>
                  <a:pt x="453" y="86"/>
                </a:cubicBezTo>
                <a:cubicBezTo>
                  <a:pt x="463" y="85"/>
                  <a:pt x="474" y="85"/>
                  <a:pt x="484" y="85"/>
                </a:cubicBezTo>
                <a:close/>
                <a:moveTo>
                  <a:pt x="278" y="125"/>
                </a:moveTo>
                <a:cubicBezTo>
                  <a:pt x="273" y="127"/>
                  <a:pt x="268" y="129"/>
                  <a:pt x="264" y="131"/>
                </a:cubicBezTo>
                <a:cubicBezTo>
                  <a:pt x="186" y="165"/>
                  <a:pt x="128" y="216"/>
                  <a:pt x="92" y="279"/>
                </a:cubicBezTo>
                <a:cubicBezTo>
                  <a:pt x="93" y="278"/>
                  <a:pt x="94" y="277"/>
                  <a:pt x="95" y="275"/>
                </a:cubicBezTo>
                <a:cubicBezTo>
                  <a:pt x="132" y="224"/>
                  <a:pt x="183" y="181"/>
                  <a:pt x="246" y="148"/>
                </a:cubicBezTo>
                <a:cubicBezTo>
                  <a:pt x="253" y="143"/>
                  <a:pt x="260" y="137"/>
                  <a:pt x="267" y="132"/>
                </a:cubicBezTo>
                <a:cubicBezTo>
                  <a:pt x="271" y="130"/>
                  <a:pt x="274" y="128"/>
                  <a:pt x="278" y="125"/>
                </a:cubicBezTo>
                <a:close/>
                <a:moveTo>
                  <a:pt x="291" y="120"/>
                </a:moveTo>
                <a:cubicBezTo>
                  <a:pt x="284" y="125"/>
                  <a:pt x="276" y="130"/>
                  <a:pt x="269" y="134"/>
                </a:cubicBezTo>
                <a:cubicBezTo>
                  <a:pt x="266" y="136"/>
                  <a:pt x="263" y="138"/>
                  <a:pt x="260" y="140"/>
                </a:cubicBezTo>
                <a:cubicBezTo>
                  <a:pt x="287" y="127"/>
                  <a:pt x="315" y="116"/>
                  <a:pt x="344" y="107"/>
                </a:cubicBezTo>
                <a:cubicBezTo>
                  <a:pt x="361" y="101"/>
                  <a:pt x="379" y="97"/>
                  <a:pt x="396" y="93"/>
                </a:cubicBezTo>
                <a:cubicBezTo>
                  <a:pt x="359" y="99"/>
                  <a:pt x="324" y="108"/>
                  <a:pt x="291" y="120"/>
                </a:cubicBezTo>
                <a:close/>
                <a:moveTo>
                  <a:pt x="317" y="106"/>
                </a:moveTo>
                <a:cubicBezTo>
                  <a:pt x="313" y="108"/>
                  <a:pt x="308" y="110"/>
                  <a:pt x="304" y="113"/>
                </a:cubicBezTo>
                <a:cubicBezTo>
                  <a:pt x="346" y="99"/>
                  <a:pt x="393" y="89"/>
                  <a:pt x="440" y="84"/>
                </a:cubicBezTo>
                <a:cubicBezTo>
                  <a:pt x="398" y="87"/>
                  <a:pt x="357" y="95"/>
                  <a:pt x="317" y="106"/>
                </a:cubicBezTo>
                <a:close/>
                <a:moveTo>
                  <a:pt x="522" y="80"/>
                </a:moveTo>
                <a:cubicBezTo>
                  <a:pt x="595" y="81"/>
                  <a:pt x="667" y="92"/>
                  <a:pt x="731" y="113"/>
                </a:cubicBezTo>
                <a:cubicBezTo>
                  <a:pt x="704" y="102"/>
                  <a:pt x="675" y="94"/>
                  <a:pt x="647" y="89"/>
                </a:cubicBezTo>
                <a:cubicBezTo>
                  <a:pt x="608" y="82"/>
                  <a:pt x="565" y="78"/>
                  <a:pt x="520" y="80"/>
                </a:cubicBezTo>
                <a:cubicBezTo>
                  <a:pt x="521" y="80"/>
                  <a:pt x="522" y="80"/>
                  <a:pt x="522" y="8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49"/>
          <p:cNvSpPr>
            <a:spLocks noEditPoints="1"/>
          </p:cNvSpPr>
          <p:nvPr/>
        </p:nvSpPr>
        <p:spPr bwMode="auto">
          <a:xfrm>
            <a:off x="11028495" y="5994936"/>
            <a:ext cx="892356" cy="813970"/>
          </a:xfrm>
          <a:custGeom>
            <a:avLst/>
            <a:gdLst>
              <a:gd name="T0" fmla="*/ 64 w 1058"/>
              <a:gd name="T1" fmla="*/ 637 h 964"/>
              <a:gd name="T2" fmla="*/ 681 w 1058"/>
              <a:gd name="T3" fmla="*/ 46 h 964"/>
              <a:gd name="T4" fmla="*/ 784 w 1058"/>
              <a:gd name="T5" fmla="*/ 886 h 964"/>
              <a:gd name="T6" fmla="*/ 448 w 1058"/>
              <a:gd name="T7" fmla="*/ 955 h 964"/>
              <a:gd name="T8" fmla="*/ 425 w 1058"/>
              <a:gd name="T9" fmla="*/ 951 h 964"/>
              <a:gd name="T10" fmla="*/ 500 w 1058"/>
              <a:gd name="T11" fmla="*/ 931 h 964"/>
              <a:gd name="T12" fmla="*/ 425 w 1058"/>
              <a:gd name="T13" fmla="*/ 951 h 964"/>
              <a:gd name="T14" fmla="*/ 357 w 1058"/>
              <a:gd name="T15" fmla="*/ 928 h 964"/>
              <a:gd name="T16" fmla="*/ 324 w 1058"/>
              <a:gd name="T17" fmla="*/ 867 h 964"/>
              <a:gd name="T18" fmla="*/ 715 w 1058"/>
              <a:gd name="T19" fmla="*/ 914 h 964"/>
              <a:gd name="T20" fmla="*/ 511 w 1058"/>
              <a:gd name="T21" fmla="*/ 929 h 964"/>
              <a:gd name="T22" fmla="*/ 511 w 1058"/>
              <a:gd name="T23" fmla="*/ 929 h 964"/>
              <a:gd name="T24" fmla="*/ 349 w 1058"/>
              <a:gd name="T25" fmla="*/ 877 h 964"/>
              <a:gd name="T26" fmla="*/ 308 w 1058"/>
              <a:gd name="T27" fmla="*/ 905 h 964"/>
              <a:gd name="T28" fmla="*/ 336 w 1058"/>
              <a:gd name="T29" fmla="*/ 869 h 964"/>
              <a:gd name="T30" fmla="*/ 887 w 1058"/>
              <a:gd name="T31" fmla="*/ 670 h 964"/>
              <a:gd name="T32" fmla="*/ 931 w 1058"/>
              <a:gd name="T33" fmla="*/ 759 h 964"/>
              <a:gd name="T34" fmla="*/ 154 w 1058"/>
              <a:gd name="T35" fmla="*/ 717 h 964"/>
              <a:gd name="T36" fmla="*/ 151 w 1058"/>
              <a:gd name="T37" fmla="*/ 706 h 964"/>
              <a:gd name="T38" fmla="*/ 784 w 1058"/>
              <a:gd name="T39" fmla="*/ 857 h 964"/>
              <a:gd name="T40" fmla="*/ 674 w 1058"/>
              <a:gd name="T41" fmla="*/ 876 h 964"/>
              <a:gd name="T42" fmla="*/ 113 w 1058"/>
              <a:gd name="T43" fmla="*/ 220 h 964"/>
              <a:gd name="T44" fmla="*/ 129 w 1058"/>
              <a:gd name="T45" fmla="*/ 666 h 964"/>
              <a:gd name="T46" fmla="*/ 254 w 1058"/>
              <a:gd name="T47" fmla="*/ 139 h 964"/>
              <a:gd name="T48" fmla="*/ 899 w 1058"/>
              <a:gd name="T49" fmla="*/ 653 h 964"/>
              <a:gd name="T50" fmla="*/ 176 w 1058"/>
              <a:gd name="T51" fmla="*/ 591 h 964"/>
              <a:gd name="T52" fmla="*/ 236 w 1058"/>
              <a:gd name="T53" fmla="*/ 769 h 964"/>
              <a:gd name="T54" fmla="*/ 391 w 1058"/>
              <a:gd name="T55" fmla="*/ 143 h 964"/>
              <a:gd name="T56" fmla="*/ 186 w 1058"/>
              <a:gd name="T57" fmla="*/ 752 h 964"/>
              <a:gd name="T58" fmla="*/ 978 w 1058"/>
              <a:gd name="T59" fmla="*/ 526 h 964"/>
              <a:gd name="T60" fmla="*/ 976 w 1058"/>
              <a:gd name="T61" fmla="*/ 602 h 964"/>
              <a:gd name="T62" fmla="*/ 981 w 1058"/>
              <a:gd name="T63" fmla="*/ 519 h 964"/>
              <a:gd name="T64" fmla="*/ 1001 w 1058"/>
              <a:gd name="T65" fmla="*/ 429 h 964"/>
              <a:gd name="T66" fmla="*/ 1000 w 1058"/>
              <a:gd name="T67" fmla="*/ 645 h 964"/>
              <a:gd name="T68" fmla="*/ 1001 w 1058"/>
              <a:gd name="T69" fmla="*/ 426 h 964"/>
              <a:gd name="T70" fmla="*/ 130 w 1058"/>
              <a:gd name="T71" fmla="*/ 605 h 964"/>
              <a:gd name="T72" fmla="*/ 902 w 1058"/>
              <a:gd name="T73" fmla="*/ 654 h 964"/>
              <a:gd name="T74" fmla="*/ 132 w 1058"/>
              <a:gd name="T75" fmla="*/ 665 h 964"/>
              <a:gd name="T76" fmla="*/ 391 w 1058"/>
              <a:gd name="T77" fmla="*/ 140 h 964"/>
              <a:gd name="T78" fmla="*/ 145 w 1058"/>
              <a:gd name="T79" fmla="*/ 269 h 964"/>
              <a:gd name="T80" fmla="*/ 146 w 1058"/>
              <a:gd name="T81" fmla="*/ 271 h 964"/>
              <a:gd name="T82" fmla="*/ 777 w 1058"/>
              <a:gd name="T83" fmla="*/ 212 h 964"/>
              <a:gd name="T84" fmla="*/ 963 w 1058"/>
              <a:gd name="T85" fmla="*/ 489 h 964"/>
              <a:gd name="T86" fmla="*/ 117 w 1058"/>
              <a:gd name="T87" fmla="*/ 630 h 964"/>
              <a:gd name="T88" fmla="*/ 126 w 1058"/>
              <a:gd name="T89" fmla="*/ 567 h 964"/>
              <a:gd name="T90" fmla="*/ 965 w 1058"/>
              <a:gd name="T91" fmla="*/ 489 h 964"/>
              <a:gd name="T92" fmla="*/ 902 w 1058"/>
              <a:gd name="T93" fmla="*/ 320 h 964"/>
              <a:gd name="T94" fmla="*/ 745 w 1058"/>
              <a:gd name="T95" fmla="*/ 188 h 964"/>
              <a:gd name="T96" fmla="*/ 927 w 1058"/>
              <a:gd name="T97" fmla="*/ 279 h 964"/>
              <a:gd name="T98" fmla="*/ 211 w 1058"/>
              <a:gd name="T99" fmla="*/ 351 h 964"/>
              <a:gd name="T100" fmla="*/ 903 w 1058"/>
              <a:gd name="T101" fmla="*/ 257 h 964"/>
              <a:gd name="T102" fmla="*/ 278 w 1058"/>
              <a:gd name="T103" fmla="*/ 128 h 964"/>
              <a:gd name="T104" fmla="*/ 903 w 1058"/>
              <a:gd name="T105" fmla="*/ 257 h 964"/>
              <a:gd name="T106" fmla="*/ 654 w 1058"/>
              <a:gd name="T107" fmla="*/ 148 h 964"/>
              <a:gd name="T108" fmla="*/ 655 w 1058"/>
              <a:gd name="T109" fmla="*/ 151 h 964"/>
              <a:gd name="T110" fmla="*/ 503 w 1058"/>
              <a:gd name="T111" fmla="*/ 118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58" h="964">
                <a:moveTo>
                  <a:pt x="503" y="964"/>
                </a:moveTo>
                <a:cubicBezTo>
                  <a:pt x="466" y="964"/>
                  <a:pt x="432" y="959"/>
                  <a:pt x="399" y="948"/>
                </a:cubicBezTo>
                <a:cubicBezTo>
                  <a:pt x="380" y="943"/>
                  <a:pt x="361" y="936"/>
                  <a:pt x="344" y="927"/>
                </a:cubicBezTo>
                <a:cubicBezTo>
                  <a:pt x="314" y="918"/>
                  <a:pt x="285" y="902"/>
                  <a:pt x="258" y="878"/>
                </a:cubicBezTo>
                <a:cubicBezTo>
                  <a:pt x="173" y="818"/>
                  <a:pt x="103" y="733"/>
                  <a:pt x="64" y="637"/>
                </a:cubicBezTo>
                <a:cubicBezTo>
                  <a:pt x="36" y="566"/>
                  <a:pt x="23" y="489"/>
                  <a:pt x="27" y="419"/>
                </a:cubicBezTo>
                <a:cubicBezTo>
                  <a:pt x="32" y="336"/>
                  <a:pt x="61" y="267"/>
                  <a:pt x="111" y="219"/>
                </a:cubicBezTo>
                <a:cubicBezTo>
                  <a:pt x="152" y="179"/>
                  <a:pt x="204" y="150"/>
                  <a:pt x="266" y="132"/>
                </a:cubicBezTo>
                <a:cubicBezTo>
                  <a:pt x="305" y="111"/>
                  <a:pt x="350" y="92"/>
                  <a:pt x="406" y="75"/>
                </a:cubicBezTo>
                <a:cubicBezTo>
                  <a:pt x="504" y="46"/>
                  <a:pt x="599" y="36"/>
                  <a:pt x="681" y="46"/>
                </a:cubicBezTo>
                <a:cubicBezTo>
                  <a:pt x="781" y="58"/>
                  <a:pt x="861" y="100"/>
                  <a:pt x="921" y="170"/>
                </a:cubicBezTo>
                <a:cubicBezTo>
                  <a:pt x="967" y="225"/>
                  <a:pt x="994" y="291"/>
                  <a:pt x="1001" y="362"/>
                </a:cubicBezTo>
                <a:cubicBezTo>
                  <a:pt x="1047" y="436"/>
                  <a:pt x="1058" y="521"/>
                  <a:pt x="1032" y="610"/>
                </a:cubicBezTo>
                <a:cubicBezTo>
                  <a:pt x="1018" y="658"/>
                  <a:pt x="994" y="696"/>
                  <a:pt x="965" y="728"/>
                </a:cubicBezTo>
                <a:cubicBezTo>
                  <a:pt x="920" y="794"/>
                  <a:pt x="849" y="851"/>
                  <a:pt x="784" y="886"/>
                </a:cubicBezTo>
                <a:cubicBezTo>
                  <a:pt x="759" y="899"/>
                  <a:pt x="734" y="910"/>
                  <a:pt x="707" y="919"/>
                </a:cubicBezTo>
                <a:cubicBezTo>
                  <a:pt x="662" y="938"/>
                  <a:pt x="617" y="951"/>
                  <a:pt x="573" y="958"/>
                </a:cubicBezTo>
                <a:cubicBezTo>
                  <a:pt x="562" y="960"/>
                  <a:pt x="552" y="961"/>
                  <a:pt x="541" y="962"/>
                </a:cubicBezTo>
                <a:cubicBezTo>
                  <a:pt x="528" y="963"/>
                  <a:pt x="516" y="964"/>
                  <a:pt x="503" y="964"/>
                </a:cubicBezTo>
                <a:close/>
                <a:moveTo>
                  <a:pt x="448" y="955"/>
                </a:moveTo>
                <a:cubicBezTo>
                  <a:pt x="485" y="961"/>
                  <a:pt x="522" y="962"/>
                  <a:pt x="559" y="957"/>
                </a:cubicBezTo>
                <a:cubicBezTo>
                  <a:pt x="580" y="954"/>
                  <a:pt x="600" y="949"/>
                  <a:pt x="620" y="942"/>
                </a:cubicBezTo>
                <a:cubicBezTo>
                  <a:pt x="613" y="944"/>
                  <a:pt x="605" y="945"/>
                  <a:pt x="597" y="946"/>
                </a:cubicBezTo>
                <a:cubicBezTo>
                  <a:pt x="548" y="953"/>
                  <a:pt x="492" y="957"/>
                  <a:pt x="448" y="955"/>
                </a:cubicBezTo>
                <a:close/>
                <a:moveTo>
                  <a:pt x="425" y="951"/>
                </a:moveTo>
                <a:cubicBezTo>
                  <a:pt x="431" y="952"/>
                  <a:pt x="438" y="952"/>
                  <a:pt x="444" y="952"/>
                </a:cubicBezTo>
                <a:cubicBezTo>
                  <a:pt x="488" y="954"/>
                  <a:pt x="546" y="951"/>
                  <a:pt x="596" y="944"/>
                </a:cubicBezTo>
                <a:cubicBezTo>
                  <a:pt x="610" y="942"/>
                  <a:pt x="624" y="939"/>
                  <a:pt x="637" y="936"/>
                </a:cubicBezTo>
                <a:cubicBezTo>
                  <a:pt x="664" y="926"/>
                  <a:pt x="691" y="912"/>
                  <a:pt x="715" y="896"/>
                </a:cubicBezTo>
                <a:cubicBezTo>
                  <a:pt x="645" y="925"/>
                  <a:pt x="570" y="938"/>
                  <a:pt x="500" y="931"/>
                </a:cubicBezTo>
                <a:cubicBezTo>
                  <a:pt x="458" y="938"/>
                  <a:pt x="417" y="939"/>
                  <a:pt x="379" y="935"/>
                </a:cubicBezTo>
                <a:cubicBezTo>
                  <a:pt x="375" y="934"/>
                  <a:pt x="371" y="933"/>
                  <a:pt x="368" y="933"/>
                </a:cubicBezTo>
                <a:cubicBezTo>
                  <a:pt x="368" y="933"/>
                  <a:pt x="368" y="933"/>
                  <a:pt x="369" y="933"/>
                </a:cubicBezTo>
                <a:cubicBezTo>
                  <a:pt x="385" y="939"/>
                  <a:pt x="401" y="945"/>
                  <a:pt x="417" y="949"/>
                </a:cubicBezTo>
                <a:cubicBezTo>
                  <a:pt x="420" y="949"/>
                  <a:pt x="423" y="950"/>
                  <a:pt x="425" y="951"/>
                </a:cubicBezTo>
                <a:close/>
                <a:moveTo>
                  <a:pt x="638" y="939"/>
                </a:moveTo>
                <a:cubicBezTo>
                  <a:pt x="628" y="943"/>
                  <a:pt x="618" y="946"/>
                  <a:pt x="607" y="949"/>
                </a:cubicBezTo>
                <a:cubicBezTo>
                  <a:pt x="631" y="944"/>
                  <a:pt x="655" y="937"/>
                  <a:pt x="678" y="929"/>
                </a:cubicBezTo>
                <a:cubicBezTo>
                  <a:pt x="665" y="933"/>
                  <a:pt x="651" y="936"/>
                  <a:pt x="638" y="939"/>
                </a:cubicBezTo>
                <a:close/>
                <a:moveTo>
                  <a:pt x="357" y="928"/>
                </a:moveTo>
                <a:cubicBezTo>
                  <a:pt x="364" y="930"/>
                  <a:pt x="372" y="931"/>
                  <a:pt x="380" y="932"/>
                </a:cubicBezTo>
                <a:cubicBezTo>
                  <a:pt x="414" y="936"/>
                  <a:pt x="451" y="935"/>
                  <a:pt x="490" y="930"/>
                </a:cubicBezTo>
                <a:cubicBezTo>
                  <a:pt x="483" y="929"/>
                  <a:pt x="477" y="928"/>
                  <a:pt x="471" y="927"/>
                </a:cubicBezTo>
                <a:cubicBezTo>
                  <a:pt x="420" y="918"/>
                  <a:pt x="373" y="899"/>
                  <a:pt x="332" y="871"/>
                </a:cubicBezTo>
                <a:cubicBezTo>
                  <a:pt x="329" y="869"/>
                  <a:pt x="327" y="868"/>
                  <a:pt x="324" y="867"/>
                </a:cubicBezTo>
                <a:cubicBezTo>
                  <a:pt x="273" y="842"/>
                  <a:pt x="229" y="808"/>
                  <a:pt x="192" y="765"/>
                </a:cubicBezTo>
                <a:cubicBezTo>
                  <a:pt x="234" y="840"/>
                  <a:pt x="290" y="895"/>
                  <a:pt x="357" y="928"/>
                </a:cubicBezTo>
                <a:close/>
                <a:moveTo>
                  <a:pt x="728" y="890"/>
                </a:moveTo>
                <a:cubicBezTo>
                  <a:pt x="704" y="907"/>
                  <a:pt x="679" y="921"/>
                  <a:pt x="653" y="933"/>
                </a:cubicBezTo>
                <a:cubicBezTo>
                  <a:pt x="674" y="927"/>
                  <a:pt x="695" y="921"/>
                  <a:pt x="715" y="914"/>
                </a:cubicBezTo>
                <a:cubicBezTo>
                  <a:pt x="794" y="879"/>
                  <a:pt x="866" y="827"/>
                  <a:pt x="919" y="768"/>
                </a:cubicBezTo>
                <a:cubicBezTo>
                  <a:pt x="898" y="784"/>
                  <a:pt x="876" y="797"/>
                  <a:pt x="852" y="810"/>
                </a:cubicBezTo>
                <a:cubicBezTo>
                  <a:pt x="832" y="828"/>
                  <a:pt x="810" y="844"/>
                  <a:pt x="786" y="859"/>
                </a:cubicBezTo>
                <a:cubicBezTo>
                  <a:pt x="767" y="871"/>
                  <a:pt x="748" y="881"/>
                  <a:pt x="728" y="890"/>
                </a:cubicBezTo>
                <a:close/>
                <a:moveTo>
                  <a:pt x="511" y="929"/>
                </a:moveTo>
                <a:cubicBezTo>
                  <a:pt x="582" y="934"/>
                  <a:pt x="657" y="919"/>
                  <a:pt x="727" y="887"/>
                </a:cubicBezTo>
                <a:cubicBezTo>
                  <a:pt x="747" y="873"/>
                  <a:pt x="766" y="858"/>
                  <a:pt x="783" y="841"/>
                </a:cubicBezTo>
                <a:cubicBezTo>
                  <a:pt x="777" y="843"/>
                  <a:pt x="770" y="846"/>
                  <a:pt x="764" y="848"/>
                </a:cubicBezTo>
                <a:cubicBezTo>
                  <a:pt x="728" y="862"/>
                  <a:pt x="694" y="873"/>
                  <a:pt x="661" y="882"/>
                </a:cubicBezTo>
                <a:cubicBezTo>
                  <a:pt x="612" y="905"/>
                  <a:pt x="561" y="921"/>
                  <a:pt x="511" y="929"/>
                </a:cubicBezTo>
                <a:close/>
                <a:moveTo>
                  <a:pt x="349" y="877"/>
                </a:moveTo>
                <a:cubicBezTo>
                  <a:pt x="385" y="900"/>
                  <a:pt x="427" y="917"/>
                  <a:pt x="471" y="925"/>
                </a:cubicBezTo>
                <a:cubicBezTo>
                  <a:pt x="481" y="926"/>
                  <a:pt x="490" y="928"/>
                  <a:pt x="500" y="929"/>
                </a:cubicBezTo>
                <a:cubicBezTo>
                  <a:pt x="548" y="921"/>
                  <a:pt x="598" y="907"/>
                  <a:pt x="645" y="886"/>
                </a:cubicBezTo>
                <a:cubicBezTo>
                  <a:pt x="531" y="914"/>
                  <a:pt x="433" y="911"/>
                  <a:pt x="349" y="877"/>
                </a:cubicBezTo>
                <a:close/>
                <a:moveTo>
                  <a:pt x="283" y="894"/>
                </a:moveTo>
                <a:cubicBezTo>
                  <a:pt x="298" y="904"/>
                  <a:pt x="313" y="912"/>
                  <a:pt x="328" y="919"/>
                </a:cubicBezTo>
                <a:cubicBezTo>
                  <a:pt x="313" y="911"/>
                  <a:pt x="298" y="903"/>
                  <a:pt x="283" y="894"/>
                </a:cubicBezTo>
                <a:close/>
                <a:moveTo>
                  <a:pt x="260" y="875"/>
                </a:moveTo>
                <a:cubicBezTo>
                  <a:pt x="275" y="886"/>
                  <a:pt x="291" y="896"/>
                  <a:pt x="308" y="905"/>
                </a:cubicBezTo>
                <a:cubicBezTo>
                  <a:pt x="244" y="861"/>
                  <a:pt x="200" y="799"/>
                  <a:pt x="183" y="773"/>
                </a:cubicBezTo>
                <a:cubicBezTo>
                  <a:pt x="176" y="762"/>
                  <a:pt x="170" y="751"/>
                  <a:pt x="163" y="740"/>
                </a:cubicBezTo>
                <a:cubicBezTo>
                  <a:pt x="177" y="772"/>
                  <a:pt x="194" y="802"/>
                  <a:pt x="216" y="828"/>
                </a:cubicBezTo>
                <a:cubicBezTo>
                  <a:pt x="230" y="846"/>
                  <a:pt x="245" y="862"/>
                  <a:pt x="260" y="875"/>
                </a:cubicBezTo>
                <a:close/>
                <a:moveTo>
                  <a:pt x="336" y="869"/>
                </a:moveTo>
                <a:cubicBezTo>
                  <a:pt x="427" y="910"/>
                  <a:pt x="534" y="913"/>
                  <a:pt x="660" y="880"/>
                </a:cubicBezTo>
                <a:cubicBezTo>
                  <a:pt x="675" y="873"/>
                  <a:pt x="690" y="865"/>
                  <a:pt x="704" y="857"/>
                </a:cubicBezTo>
                <a:cubicBezTo>
                  <a:pt x="745" y="834"/>
                  <a:pt x="810" y="791"/>
                  <a:pt x="866" y="733"/>
                </a:cubicBezTo>
                <a:cubicBezTo>
                  <a:pt x="879" y="709"/>
                  <a:pt x="889" y="684"/>
                  <a:pt x="898" y="659"/>
                </a:cubicBezTo>
                <a:cubicBezTo>
                  <a:pt x="894" y="663"/>
                  <a:pt x="891" y="667"/>
                  <a:pt x="887" y="670"/>
                </a:cubicBezTo>
                <a:cubicBezTo>
                  <a:pt x="816" y="743"/>
                  <a:pt x="715" y="805"/>
                  <a:pt x="615" y="839"/>
                </a:cubicBezTo>
                <a:cubicBezTo>
                  <a:pt x="532" y="866"/>
                  <a:pt x="410" y="887"/>
                  <a:pt x="306" y="826"/>
                </a:cubicBezTo>
                <a:cubicBezTo>
                  <a:pt x="283" y="813"/>
                  <a:pt x="264" y="799"/>
                  <a:pt x="248" y="783"/>
                </a:cubicBezTo>
                <a:cubicBezTo>
                  <a:pt x="273" y="817"/>
                  <a:pt x="302" y="846"/>
                  <a:pt x="336" y="869"/>
                </a:cubicBezTo>
                <a:close/>
                <a:moveTo>
                  <a:pt x="931" y="759"/>
                </a:moveTo>
                <a:cubicBezTo>
                  <a:pt x="883" y="815"/>
                  <a:pt x="820" y="864"/>
                  <a:pt x="748" y="900"/>
                </a:cubicBezTo>
                <a:cubicBezTo>
                  <a:pt x="760" y="895"/>
                  <a:pt x="771" y="890"/>
                  <a:pt x="782" y="884"/>
                </a:cubicBezTo>
                <a:cubicBezTo>
                  <a:pt x="843" y="851"/>
                  <a:pt x="909" y="799"/>
                  <a:pt x="953" y="740"/>
                </a:cubicBezTo>
                <a:cubicBezTo>
                  <a:pt x="946" y="746"/>
                  <a:pt x="939" y="753"/>
                  <a:pt x="931" y="759"/>
                </a:cubicBezTo>
                <a:close/>
                <a:moveTo>
                  <a:pt x="154" y="717"/>
                </a:moveTo>
                <a:cubicBezTo>
                  <a:pt x="164" y="736"/>
                  <a:pt x="174" y="754"/>
                  <a:pt x="185" y="772"/>
                </a:cubicBezTo>
                <a:cubicBezTo>
                  <a:pt x="200" y="794"/>
                  <a:pt x="237" y="846"/>
                  <a:pt x="290" y="889"/>
                </a:cubicBezTo>
                <a:cubicBezTo>
                  <a:pt x="290" y="888"/>
                  <a:pt x="289" y="887"/>
                  <a:pt x="288" y="887"/>
                </a:cubicBezTo>
                <a:cubicBezTo>
                  <a:pt x="247" y="853"/>
                  <a:pt x="212" y="808"/>
                  <a:pt x="184" y="754"/>
                </a:cubicBezTo>
                <a:cubicBezTo>
                  <a:pt x="172" y="739"/>
                  <a:pt x="161" y="723"/>
                  <a:pt x="151" y="706"/>
                </a:cubicBezTo>
                <a:cubicBezTo>
                  <a:pt x="152" y="710"/>
                  <a:pt x="153" y="714"/>
                  <a:pt x="154" y="717"/>
                </a:cubicBezTo>
                <a:close/>
                <a:moveTo>
                  <a:pt x="789" y="838"/>
                </a:moveTo>
                <a:cubicBezTo>
                  <a:pt x="786" y="841"/>
                  <a:pt x="783" y="844"/>
                  <a:pt x="780" y="847"/>
                </a:cubicBezTo>
                <a:cubicBezTo>
                  <a:pt x="767" y="859"/>
                  <a:pt x="753" y="871"/>
                  <a:pt x="739" y="882"/>
                </a:cubicBezTo>
                <a:cubicBezTo>
                  <a:pt x="755" y="874"/>
                  <a:pt x="770" y="866"/>
                  <a:pt x="784" y="857"/>
                </a:cubicBezTo>
                <a:cubicBezTo>
                  <a:pt x="805" y="844"/>
                  <a:pt x="824" y="830"/>
                  <a:pt x="842" y="814"/>
                </a:cubicBezTo>
                <a:cubicBezTo>
                  <a:pt x="825" y="823"/>
                  <a:pt x="807" y="831"/>
                  <a:pt x="789" y="838"/>
                </a:cubicBezTo>
                <a:close/>
                <a:moveTo>
                  <a:pt x="860" y="743"/>
                </a:moveTo>
                <a:cubicBezTo>
                  <a:pt x="809" y="795"/>
                  <a:pt x="750" y="834"/>
                  <a:pt x="705" y="859"/>
                </a:cubicBezTo>
                <a:cubicBezTo>
                  <a:pt x="695" y="865"/>
                  <a:pt x="685" y="870"/>
                  <a:pt x="674" y="876"/>
                </a:cubicBezTo>
                <a:cubicBezTo>
                  <a:pt x="703" y="868"/>
                  <a:pt x="732" y="858"/>
                  <a:pt x="763" y="846"/>
                </a:cubicBezTo>
                <a:cubicBezTo>
                  <a:pt x="771" y="843"/>
                  <a:pt x="780" y="839"/>
                  <a:pt x="788" y="836"/>
                </a:cubicBezTo>
                <a:cubicBezTo>
                  <a:pt x="816" y="808"/>
                  <a:pt x="840" y="777"/>
                  <a:pt x="860" y="743"/>
                </a:cubicBezTo>
                <a:close/>
                <a:moveTo>
                  <a:pt x="254" y="139"/>
                </a:moveTo>
                <a:cubicBezTo>
                  <a:pt x="201" y="156"/>
                  <a:pt x="152" y="182"/>
                  <a:pt x="113" y="220"/>
                </a:cubicBezTo>
                <a:cubicBezTo>
                  <a:pt x="0" y="330"/>
                  <a:pt x="17" y="513"/>
                  <a:pt x="67" y="636"/>
                </a:cubicBezTo>
                <a:cubicBezTo>
                  <a:pt x="103" y="725"/>
                  <a:pt x="166" y="805"/>
                  <a:pt x="243" y="863"/>
                </a:cubicBezTo>
                <a:cubicBezTo>
                  <a:pt x="233" y="853"/>
                  <a:pt x="223" y="842"/>
                  <a:pt x="213" y="830"/>
                </a:cubicBezTo>
                <a:cubicBezTo>
                  <a:pt x="187" y="797"/>
                  <a:pt x="167" y="759"/>
                  <a:pt x="152" y="718"/>
                </a:cubicBezTo>
                <a:cubicBezTo>
                  <a:pt x="144" y="701"/>
                  <a:pt x="136" y="684"/>
                  <a:pt x="129" y="666"/>
                </a:cubicBezTo>
                <a:cubicBezTo>
                  <a:pt x="114" y="633"/>
                  <a:pt x="101" y="597"/>
                  <a:pt x="93" y="559"/>
                </a:cubicBezTo>
                <a:cubicBezTo>
                  <a:pt x="80" y="504"/>
                  <a:pt x="68" y="440"/>
                  <a:pt x="84" y="375"/>
                </a:cubicBezTo>
                <a:cubicBezTo>
                  <a:pt x="89" y="354"/>
                  <a:pt x="97" y="328"/>
                  <a:pt x="110" y="306"/>
                </a:cubicBezTo>
                <a:cubicBezTo>
                  <a:pt x="129" y="253"/>
                  <a:pt x="160" y="209"/>
                  <a:pt x="205" y="172"/>
                </a:cubicBezTo>
                <a:cubicBezTo>
                  <a:pt x="220" y="160"/>
                  <a:pt x="236" y="149"/>
                  <a:pt x="254" y="139"/>
                </a:cubicBezTo>
                <a:close/>
                <a:moveTo>
                  <a:pt x="239" y="769"/>
                </a:moveTo>
                <a:cubicBezTo>
                  <a:pt x="257" y="789"/>
                  <a:pt x="279" y="808"/>
                  <a:pt x="307" y="824"/>
                </a:cubicBezTo>
                <a:cubicBezTo>
                  <a:pt x="411" y="884"/>
                  <a:pt x="531" y="864"/>
                  <a:pt x="614" y="836"/>
                </a:cubicBezTo>
                <a:cubicBezTo>
                  <a:pt x="713" y="803"/>
                  <a:pt x="815" y="740"/>
                  <a:pt x="885" y="668"/>
                </a:cubicBezTo>
                <a:cubicBezTo>
                  <a:pt x="890" y="663"/>
                  <a:pt x="895" y="658"/>
                  <a:pt x="899" y="653"/>
                </a:cubicBezTo>
                <a:cubicBezTo>
                  <a:pt x="903" y="640"/>
                  <a:pt x="906" y="628"/>
                  <a:pt x="909" y="615"/>
                </a:cubicBezTo>
                <a:cubicBezTo>
                  <a:pt x="939" y="461"/>
                  <a:pt x="874" y="286"/>
                  <a:pt x="757" y="199"/>
                </a:cubicBezTo>
                <a:cubicBezTo>
                  <a:pt x="726" y="181"/>
                  <a:pt x="694" y="167"/>
                  <a:pt x="662" y="157"/>
                </a:cubicBezTo>
                <a:cubicBezTo>
                  <a:pt x="566" y="139"/>
                  <a:pt x="469" y="146"/>
                  <a:pt x="390" y="181"/>
                </a:cubicBezTo>
                <a:cubicBezTo>
                  <a:pt x="217" y="257"/>
                  <a:pt x="158" y="442"/>
                  <a:pt x="176" y="591"/>
                </a:cubicBezTo>
                <a:cubicBezTo>
                  <a:pt x="184" y="658"/>
                  <a:pt x="206" y="718"/>
                  <a:pt x="239" y="769"/>
                </a:cubicBezTo>
                <a:close/>
                <a:moveTo>
                  <a:pt x="186" y="752"/>
                </a:moveTo>
                <a:cubicBezTo>
                  <a:pt x="222" y="798"/>
                  <a:pt x="268" y="836"/>
                  <a:pt x="320" y="862"/>
                </a:cubicBezTo>
                <a:cubicBezTo>
                  <a:pt x="299" y="846"/>
                  <a:pt x="280" y="827"/>
                  <a:pt x="263" y="807"/>
                </a:cubicBezTo>
                <a:cubicBezTo>
                  <a:pt x="253" y="795"/>
                  <a:pt x="244" y="782"/>
                  <a:pt x="236" y="769"/>
                </a:cubicBezTo>
                <a:cubicBezTo>
                  <a:pt x="163" y="686"/>
                  <a:pt x="158" y="574"/>
                  <a:pt x="171" y="486"/>
                </a:cubicBezTo>
                <a:cubicBezTo>
                  <a:pt x="191" y="342"/>
                  <a:pt x="251" y="242"/>
                  <a:pt x="348" y="191"/>
                </a:cubicBezTo>
                <a:cubicBezTo>
                  <a:pt x="409" y="158"/>
                  <a:pt x="480" y="139"/>
                  <a:pt x="547" y="137"/>
                </a:cubicBezTo>
                <a:cubicBezTo>
                  <a:pt x="554" y="137"/>
                  <a:pt x="560" y="137"/>
                  <a:pt x="566" y="137"/>
                </a:cubicBezTo>
                <a:cubicBezTo>
                  <a:pt x="509" y="130"/>
                  <a:pt x="448" y="132"/>
                  <a:pt x="391" y="143"/>
                </a:cubicBezTo>
                <a:cubicBezTo>
                  <a:pt x="374" y="149"/>
                  <a:pt x="358" y="156"/>
                  <a:pt x="342" y="164"/>
                </a:cubicBezTo>
                <a:cubicBezTo>
                  <a:pt x="241" y="216"/>
                  <a:pt x="168" y="321"/>
                  <a:pt x="140" y="452"/>
                </a:cubicBezTo>
                <a:cubicBezTo>
                  <a:pt x="130" y="497"/>
                  <a:pt x="127" y="542"/>
                  <a:pt x="129" y="585"/>
                </a:cubicBezTo>
                <a:cubicBezTo>
                  <a:pt x="134" y="614"/>
                  <a:pt x="141" y="640"/>
                  <a:pt x="148" y="660"/>
                </a:cubicBezTo>
                <a:cubicBezTo>
                  <a:pt x="158" y="693"/>
                  <a:pt x="171" y="724"/>
                  <a:pt x="186" y="752"/>
                </a:cubicBezTo>
                <a:close/>
                <a:moveTo>
                  <a:pt x="867" y="736"/>
                </a:moveTo>
                <a:cubicBezTo>
                  <a:pt x="847" y="771"/>
                  <a:pt x="823" y="804"/>
                  <a:pt x="794" y="833"/>
                </a:cubicBezTo>
                <a:cubicBezTo>
                  <a:pt x="813" y="825"/>
                  <a:pt x="832" y="817"/>
                  <a:pt x="851" y="807"/>
                </a:cubicBezTo>
                <a:cubicBezTo>
                  <a:pt x="915" y="750"/>
                  <a:pt x="958" y="678"/>
                  <a:pt x="973" y="602"/>
                </a:cubicBezTo>
                <a:cubicBezTo>
                  <a:pt x="978" y="576"/>
                  <a:pt x="980" y="551"/>
                  <a:pt x="978" y="526"/>
                </a:cubicBezTo>
                <a:cubicBezTo>
                  <a:pt x="974" y="538"/>
                  <a:pt x="969" y="550"/>
                  <a:pt x="963" y="562"/>
                </a:cubicBezTo>
                <a:cubicBezTo>
                  <a:pt x="954" y="612"/>
                  <a:pt x="930" y="661"/>
                  <a:pt x="891" y="708"/>
                </a:cubicBezTo>
                <a:cubicBezTo>
                  <a:pt x="884" y="718"/>
                  <a:pt x="875" y="727"/>
                  <a:pt x="867" y="736"/>
                </a:cubicBezTo>
                <a:close/>
                <a:moveTo>
                  <a:pt x="981" y="519"/>
                </a:moveTo>
                <a:cubicBezTo>
                  <a:pt x="983" y="546"/>
                  <a:pt x="981" y="574"/>
                  <a:pt x="976" y="602"/>
                </a:cubicBezTo>
                <a:cubicBezTo>
                  <a:pt x="962" y="676"/>
                  <a:pt x="921" y="745"/>
                  <a:pt x="860" y="802"/>
                </a:cubicBezTo>
                <a:cubicBezTo>
                  <a:pt x="884" y="789"/>
                  <a:pt x="908" y="774"/>
                  <a:pt x="929" y="757"/>
                </a:cubicBezTo>
                <a:cubicBezTo>
                  <a:pt x="943" y="741"/>
                  <a:pt x="956" y="724"/>
                  <a:pt x="967" y="706"/>
                </a:cubicBezTo>
                <a:cubicBezTo>
                  <a:pt x="1020" y="624"/>
                  <a:pt x="1025" y="526"/>
                  <a:pt x="1000" y="436"/>
                </a:cubicBezTo>
                <a:cubicBezTo>
                  <a:pt x="997" y="464"/>
                  <a:pt x="990" y="492"/>
                  <a:pt x="981" y="519"/>
                </a:cubicBezTo>
                <a:close/>
                <a:moveTo>
                  <a:pt x="172" y="501"/>
                </a:moveTo>
                <a:cubicBezTo>
                  <a:pt x="162" y="581"/>
                  <a:pt x="169" y="677"/>
                  <a:pt x="225" y="752"/>
                </a:cubicBezTo>
                <a:cubicBezTo>
                  <a:pt x="198" y="704"/>
                  <a:pt x="180" y="650"/>
                  <a:pt x="173" y="591"/>
                </a:cubicBezTo>
                <a:cubicBezTo>
                  <a:pt x="170" y="561"/>
                  <a:pt x="169" y="531"/>
                  <a:pt x="172" y="501"/>
                </a:cubicBezTo>
                <a:close/>
                <a:moveTo>
                  <a:pt x="1001" y="429"/>
                </a:moveTo>
                <a:cubicBezTo>
                  <a:pt x="1003" y="438"/>
                  <a:pt x="1006" y="447"/>
                  <a:pt x="1008" y="456"/>
                </a:cubicBezTo>
                <a:cubicBezTo>
                  <a:pt x="1028" y="548"/>
                  <a:pt x="1014" y="637"/>
                  <a:pt x="969" y="708"/>
                </a:cubicBezTo>
                <a:cubicBezTo>
                  <a:pt x="961" y="721"/>
                  <a:pt x="951" y="734"/>
                  <a:pt x="941" y="747"/>
                </a:cubicBezTo>
                <a:cubicBezTo>
                  <a:pt x="948" y="741"/>
                  <a:pt x="956" y="734"/>
                  <a:pt x="963" y="726"/>
                </a:cubicBezTo>
                <a:cubicBezTo>
                  <a:pt x="980" y="700"/>
                  <a:pt x="993" y="673"/>
                  <a:pt x="1000" y="645"/>
                </a:cubicBezTo>
                <a:cubicBezTo>
                  <a:pt x="1002" y="645"/>
                  <a:pt x="1002" y="645"/>
                  <a:pt x="1002" y="645"/>
                </a:cubicBezTo>
                <a:cubicBezTo>
                  <a:pt x="997" y="669"/>
                  <a:pt x="987" y="692"/>
                  <a:pt x="974" y="714"/>
                </a:cubicBezTo>
                <a:cubicBezTo>
                  <a:pt x="998" y="685"/>
                  <a:pt x="1017" y="650"/>
                  <a:pt x="1029" y="609"/>
                </a:cubicBezTo>
                <a:cubicBezTo>
                  <a:pt x="1055" y="523"/>
                  <a:pt x="1045" y="440"/>
                  <a:pt x="1001" y="368"/>
                </a:cubicBezTo>
                <a:cubicBezTo>
                  <a:pt x="1003" y="387"/>
                  <a:pt x="1003" y="406"/>
                  <a:pt x="1001" y="426"/>
                </a:cubicBezTo>
                <a:cubicBezTo>
                  <a:pt x="1001" y="427"/>
                  <a:pt x="1001" y="428"/>
                  <a:pt x="1001" y="429"/>
                </a:cubicBezTo>
                <a:close/>
                <a:moveTo>
                  <a:pt x="147" y="695"/>
                </a:moveTo>
                <a:cubicBezTo>
                  <a:pt x="156" y="711"/>
                  <a:pt x="166" y="727"/>
                  <a:pt x="177" y="741"/>
                </a:cubicBezTo>
                <a:cubicBezTo>
                  <a:pt x="165" y="716"/>
                  <a:pt x="154" y="689"/>
                  <a:pt x="145" y="661"/>
                </a:cubicBezTo>
                <a:cubicBezTo>
                  <a:pt x="140" y="645"/>
                  <a:pt x="135" y="627"/>
                  <a:pt x="130" y="605"/>
                </a:cubicBezTo>
                <a:cubicBezTo>
                  <a:pt x="133" y="636"/>
                  <a:pt x="139" y="666"/>
                  <a:pt x="147" y="695"/>
                </a:cubicBezTo>
                <a:close/>
                <a:moveTo>
                  <a:pt x="902" y="654"/>
                </a:moveTo>
                <a:cubicBezTo>
                  <a:pt x="894" y="678"/>
                  <a:pt x="884" y="702"/>
                  <a:pt x="872" y="725"/>
                </a:cubicBezTo>
                <a:cubicBezTo>
                  <a:pt x="912" y="682"/>
                  <a:pt x="945" y="631"/>
                  <a:pt x="958" y="572"/>
                </a:cubicBezTo>
                <a:cubicBezTo>
                  <a:pt x="943" y="601"/>
                  <a:pt x="924" y="629"/>
                  <a:pt x="902" y="654"/>
                </a:cubicBezTo>
                <a:close/>
                <a:moveTo>
                  <a:pt x="143" y="694"/>
                </a:moveTo>
                <a:cubicBezTo>
                  <a:pt x="144" y="695"/>
                  <a:pt x="145" y="696"/>
                  <a:pt x="145" y="697"/>
                </a:cubicBezTo>
                <a:cubicBezTo>
                  <a:pt x="145" y="697"/>
                  <a:pt x="145" y="696"/>
                  <a:pt x="145" y="696"/>
                </a:cubicBezTo>
                <a:cubicBezTo>
                  <a:pt x="144" y="695"/>
                  <a:pt x="144" y="695"/>
                  <a:pt x="143" y="694"/>
                </a:cubicBezTo>
                <a:close/>
                <a:moveTo>
                  <a:pt x="132" y="665"/>
                </a:moveTo>
                <a:cubicBezTo>
                  <a:pt x="135" y="671"/>
                  <a:pt x="138" y="678"/>
                  <a:pt x="141" y="684"/>
                </a:cubicBezTo>
                <a:cubicBezTo>
                  <a:pt x="133" y="653"/>
                  <a:pt x="128" y="620"/>
                  <a:pt x="126" y="586"/>
                </a:cubicBezTo>
                <a:cubicBezTo>
                  <a:pt x="110" y="504"/>
                  <a:pt x="106" y="394"/>
                  <a:pt x="156" y="292"/>
                </a:cubicBezTo>
                <a:cubicBezTo>
                  <a:pt x="202" y="198"/>
                  <a:pt x="302" y="159"/>
                  <a:pt x="378" y="143"/>
                </a:cubicBezTo>
                <a:cubicBezTo>
                  <a:pt x="382" y="142"/>
                  <a:pt x="387" y="141"/>
                  <a:pt x="391" y="140"/>
                </a:cubicBezTo>
                <a:cubicBezTo>
                  <a:pt x="423" y="129"/>
                  <a:pt x="457" y="121"/>
                  <a:pt x="492" y="116"/>
                </a:cubicBezTo>
                <a:cubicBezTo>
                  <a:pt x="417" y="109"/>
                  <a:pt x="338" y="114"/>
                  <a:pt x="266" y="135"/>
                </a:cubicBezTo>
                <a:cubicBezTo>
                  <a:pt x="203" y="170"/>
                  <a:pt x="147" y="220"/>
                  <a:pt x="117" y="296"/>
                </a:cubicBezTo>
                <a:cubicBezTo>
                  <a:pt x="121" y="290"/>
                  <a:pt x="126" y="285"/>
                  <a:pt x="131" y="280"/>
                </a:cubicBezTo>
                <a:cubicBezTo>
                  <a:pt x="136" y="276"/>
                  <a:pt x="140" y="273"/>
                  <a:pt x="145" y="269"/>
                </a:cubicBezTo>
                <a:cubicBezTo>
                  <a:pt x="155" y="261"/>
                  <a:pt x="164" y="254"/>
                  <a:pt x="174" y="242"/>
                </a:cubicBezTo>
                <a:cubicBezTo>
                  <a:pt x="186" y="228"/>
                  <a:pt x="202" y="212"/>
                  <a:pt x="222" y="205"/>
                </a:cubicBezTo>
                <a:cubicBezTo>
                  <a:pt x="223" y="207"/>
                  <a:pt x="223" y="207"/>
                  <a:pt x="223" y="207"/>
                </a:cubicBezTo>
                <a:cubicBezTo>
                  <a:pt x="203" y="214"/>
                  <a:pt x="188" y="229"/>
                  <a:pt x="176" y="244"/>
                </a:cubicBezTo>
                <a:cubicBezTo>
                  <a:pt x="166" y="256"/>
                  <a:pt x="156" y="263"/>
                  <a:pt x="146" y="271"/>
                </a:cubicBezTo>
                <a:cubicBezTo>
                  <a:pt x="142" y="275"/>
                  <a:pt x="138" y="278"/>
                  <a:pt x="133" y="282"/>
                </a:cubicBezTo>
                <a:cubicBezTo>
                  <a:pt x="125" y="289"/>
                  <a:pt x="119" y="297"/>
                  <a:pt x="113" y="306"/>
                </a:cubicBezTo>
                <a:cubicBezTo>
                  <a:pt x="107" y="323"/>
                  <a:pt x="103" y="341"/>
                  <a:pt x="99" y="360"/>
                </a:cubicBezTo>
                <a:cubicBezTo>
                  <a:pt x="82" y="458"/>
                  <a:pt x="95" y="567"/>
                  <a:pt x="132" y="665"/>
                </a:cubicBezTo>
                <a:close/>
                <a:moveTo>
                  <a:pt x="777" y="212"/>
                </a:moveTo>
                <a:cubicBezTo>
                  <a:pt x="825" y="253"/>
                  <a:pt x="865" y="311"/>
                  <a:pt x="890" y="377"/>
                </a:cubicBezTo>
                <a:cubicBezTo>
                  <a:pt x="919" y="455"/>
                  <a:pt x="926" y="540"/>
                  <a:pt x="911" y="616"/>
                </a:cubicBezTo>
                <a:cubicBezTo>
                  <a:pt x="909" y="627"/>
                  <a:pt x="907" y="637"/>
                  <a:pt x="904" y="648"/>
                </a:cubicBezTo>
                <a:cubicBezTo>
                  <a:pt x="927" y="621"/>
                  <a:pt x="945" y="592"/>
                  <a:pt x="960" y="562"/>
                </a:cubicBezTo>
                <a:cubicBezTo>
                  <a:pt x="964" y="539"/>
                  <a:pt x="966" y="515"/>
                  <a:pt x="963" y="489"/>
                </a:cubicBezTo>
                <a:cubicBezTo>
                  <a:pt x="949" y="368"/>
                  <a:pt x="869" y="272"/>
                  <a:pt x="777" y="212"/>
                </a:cubicBezTo>
                <a:close/>
                <a:moveTo>
                  <a:pt x="106" y="319"/>
                </a:moveTo>
                <a:cubicBezTo>
                  <a:pt x="97" y="338"/>
                  <a:pt x="91" y="359"/>
                  <a:pt x="87" y="375"/>
                </a:cubicBezTo>
                <a:cubicBezTo>
                  <a:pt x="71" y="440"/>
                  <a:pt x="83" y="504"/>
                  <a:pt x="95" y="558"/>
                </a:cubicBezTo>
                <a:cubicBezTo>
                  <a:pt x="101" y="583"/>
                  <a:pt x="108" y="608"/>
                  <a:pt x="117" y="630"/>
                </a:cubicBezTo>
                <a:cubicBezTo>
                  <a:pt x="90" y="542"/>
                  <a:pt x="82" y="446"/>
                  <a:pt x="97" y="359"/>
                </a:cubicBezTo>
                <a:cubicBezTo>
                  <a:pt x="99" y="345"/>
                  <a:pt x="102" y="332"/>
                  <a:pt x="106" y="319"/>
                </a:cubicBezTo>
                <a:close/>
                <a:moveTo>
                  <a:pt x="375" y="146"/>
                </a:moveTo>
                <a:cubicBezTo>
                  <a:pt x="301" y="162"/>
                  <a:pt x="204" y="201"/>
                  <a:pt x="159" y="293"/>
                </a:cubicBezTo>
                <a:cubicBezTo>
                  <a:pt x="113" y="387"/>
                  <a:pt x="113" y="488"/>
                  <a:pt x="126" y="567"/>
                </a:cubicBezTo>
                <a:cubicBezTo>
                  <a:pt x="125" y="529"/>
                  <a:pt x="129" y="490"/>
                  <a:pt x="137" y="451"/>
                </a:cubicBezTo>
                <a:cubicBezTo>
                  <a:pt x="165" y="319"/>
                  <a:pt x="240" y="214"/>
                  <a:pt x="341" y="162"/>
                </a:cubicBezTo>
                <a:cubicBezTo>
                  <a:pt x="352" y="156"/>
                  <a:pt x="364" y="151"/>
                  <a:pt x="375" y="146"/>
                </a:cubicBezTo>
                <a:close/>
                <a:moveTo>
                  <a:pt x="873" y="291"/>
                </a:moveTo>
                <a:cubicBezTo>
                  <a:pt x="925" y="350"/>
                  <a:pt x="957" y="418"/>
                  <a:pt x="965" y="489"/>
                </a:cubicBezTo>
                <a:cubicBezTo>
                  <a:pt x="968" y="510"/>
                  <a:pt x="968" y="532"/>
                  <a:pt x="964" y="553"/>
                </a:cubicBezTo>
                <a:cubicBezTo>
                  <a:pt x="970" y="542"/>
                  <a:pt x="974" y="531"/>
                  <a:pt x="978" y="519"/>
                </a:cubicBezTo>
                <a:cubicBezTo>
                  <a:pt x="973" y="433"/>
                  <a:pt x="932" y="354"/>
                  <a:pt x="873" y="291"/>
                </a:cubicBezTo>
                <a:close/>
                <a:moveTo>
                  <a:pt x="749" y="190"/>
                </a:moveTo>
                <a:cubicBezTo>
                  <a:pt x="809" y="224"/>
                  <a:pt x="862" y="268"/>
                  <a:pt x="902" y="320"/>
                </a:cubicBezTo>
                <a:cubicBezTo>
                  <a:pt x="948" y="379"/>
                  <a:pt x="975" y="445"/>
                  <a:pt x="981" y="512"/>
                </a:cubicBezTo>
                <a:cubicBezTo>
                  <a:pt x="989" y="485"/>
                  <a:pt x="995" y="457"/>
                  <a:pt x="998" y="429"/>
                </a:cubicBezTo>
                <a:cubicBezTo>
                  <a:pt x="979" y="365"/>
                  <a:pt x="944" y="305"/>
                  <a:pt x="901" y="258"/>
                </a:cubicBezTo>
                <a:cubicBezTo>
                  <a:pt x="844" y="215"/>
                  <a:pt x="776" y="184"/>
                  <a:pt x="705" y="166"/>
                </a:cubicBezTo>
                <a:cubicBezTo>
                  <a:pt x="719" y="172"/>
                  <a:pt x="733" y="180"/>
                  <a:pt x="745" y="188"/>
                </a:cubicBezTo>
                <a:cubicBezTo>
                  <a:pt x="746" y="189"/>
                  <a:pt x="748" y="190"/>
                  <a:pt x="749" y="190"/>
                </a:cubicBezTo>
                <a:close/>
                <a:moveTo>
                  <a:pt x="914" y="268"/>
                </a:moveTo>
                <a:cubicBezTo>
                  <a:pt x="951" y="312"/>
                  <a:pt x="981" y="365"/>
                  <a:pt x="999" y="421"/>
                </a:cubicBezTo>
                <a:cubicBezTo>
                  <a:pt x="1000" y="402"/>
                  <a:pt x="1000" y="382"/>
                  <a:pt x="998" y="362"/>
                </a:cubicBezTo>
                <a:cubicBezTo>
                  <a:pt x="980" y="333"/>
                  <a:pt x="956" y="305"/>
                  <a:pt x="927" y="279"/>
                </a:cubicBezTo>
                <a:cubicBezTo>
                  <a:pt x="923" y="276"/>
                  <a:pt x="918" y="272"/>
                  <a:pt x="914" y="268"/>
                </a:cubicBezTo>
                <a:close/>
                <a:moveTo>
                  <a:pt x="562" y="140"/>
                </a:moveTo>
                <a:cubicBezTo>
                  <a:pt x="486" y="140"/>
                  <a:pt x="409" y="161"/>
                  <a:pt x="349" y="193"/>
                </a:cubicBezTo>
                <a:cubicBezTo>
                  <a:pt x="275" y="233"/>
                  <a:pt x="222" y="301"/>
                  <a:pt x="193" y="396"/>
                </a:cubicBezTo>
                <a:cubicBezTo>
                  <a:pt x="198" y="380"/>
                  <a:pt x="205" y="365"/>
                  <a:pt x="211" y="351"/>
                </a:cubicBezTo>
                <a:cubicBezTo>
                  <a:pt x="249" y="273"/>
                  <a:pt x="311" y="213"/>
                  <a:pt x="389" y="178"/>
                </a:cubicBezTo>
                <a:cubicBezTo>
                  <a:pt x="462" y="146"/>
                  <a:pt x="552" y="138"/>
                  <a:pt x="642" y="151"/>
                </a:cubicBezTo>
                <a:cubicBezTo>
                  <a:pt x="629" y="147"/>
                  <a:pt x="615" y="144"/>
                  <a:pt x="600" y="141"/>
                </a:cubicBezTo>
                <a:cubicBezTo>
                  <a:pt x="588" y="140"/>
                  <a:pt x="575" y="140"/>
                  <a:pt x="562" y="140"/>
                </a:cubicBezTo>
                <a:close/>
                <a:moveTo>
                  <a:pt x="903" y="257"/>
                </a:moveTo>
                <a:cubicBezTo>
                  <a:pt x="912" y="263"/>
                  <a:pt x="921" y="270"/>
                  <a:pt x="929" y="277"/>
                </a:cubicBezTo>
                <a:cubicBezTo>
                  <a:pt x="957" y="302"/>
                  <a:pt x="979" y="328"/>
                  <a:pt x="997" y="356"/>
                </a:cubicBezTo>
                <a:cubicBezTo>
                  <a:pt x="990" y="289"/>
                  <a:pt x="964" y="225"/>
                  <a:pt x="919" y="172"/>
                </a:cubicBezTo>
                <a:cubicBezTo>
                  <a:pt x="773" y="0"/>
                  <a:pt x="535" y="39"/>
                  <a:pt x="407" y="78"/>
                </a:cubicBezTo>
                <a:cubicBezTo>
                  <a:pt x="365" y="91"/>
                  <a:pt x="320" y="106"/>
                  <a:pt x="278" y="128"/>
                </a:cubicBezTo>
                <a:cubicBezTo>
                  <a:pt x="308" y="120"/>
                  <a:pt x="339" y="115"/>
                  <a:pt x="372" y="112"/>
                </a:cubicBezTo>
                <a:cubicBezTo>
                  <a:pt x="416" y="109"/>
                  <a:pt x="461" y="110"/>
                  <a:pt x="507" y="115"/>
                </a:cubicBezTo>
                <a:cubicBezTo>
                  <a:pt x="544" y="112"/>
                  <a:pt x="582" y="113"/>
                  <a:pt x="620" y="118"/>
                </a:cubicBezTo>
                <a:cubicBezTo>
                  <a:pt x="718" y="131"/>
                  <a:pt x="810" y="172"/>
                  <a:pt x="878" y="232"/>
                </a:cubicBezTo>
                <a:cubicBezTo>
                  <a:pt x="887" y="240"/>
                  <a:pt x="895" y="248"/>
                  <a:pt x="903" y="257"/>
                </a:cubicBezTo>
                <a:close/>
                <a:moveTo>
                  <a:pt x="690" y="159"/>
                </a:moveTo>
                <a:cubicBezTo>
                  <a:pt x="761" y="176"/>
                  <a:pt x="831" y="205"/>
                  <a:pt x="890" y="247"/>
                </a:cubicBezTo>
                <a:cubicBezTo>
                  <a:pt x="885" y="242"/>
                  <a:pt x="881" y="238"/>
                  <a:pt x="876" y="234"/>
                </a:cubicBezTo>
                <a:cubicBezTo>
                  <a:pt x="780" y="149"/>
                  <a:pt x="646" y="108"/>
                  <a:pt x="518" y="116"/>
                </a:cubicBezTo>
                <a:cubicBezTo>
                  <a:pt x="564" y="122"/>
                  <a:pt x="610" y="133"/>
                  <a:pt x="654" y="148"/>
                </a:cubicBezTo>
                <a:cubicBezTo>
                  <a:pt x="666" y="151"/>
                  <a:pt x="678" y="155"/>
                  <a:pt x="690" y="159"/>
                </a:cubicBezTo>
                <a:close/>
                <a:moveTo>
                  <a:pt x="646" y="149"/>
                </a:moveTo>
                <a:cubicBezTo>
                  <a:pt x="649" y="150"/>
                  <a:pt x="652" y="151"/>
                  <a:pt x="655" y="151"/>
                </a:cubicBezTo>
                <a:cubicBezTo>
                  <a:pt x="657" y="152"/>
                  <a:pt x="659" y="153"/>
                  <a:pt x="662" y="154"/>
                </a:cubicBezTo>
                <a:cubicBezTo>
                  <a:pt x="660" y="153"/>
                  <a:pt x="657" y="152"/>
                  <a:pt x="655" y="151"/>
                </a:cubicBezTo>
                <a:cubicBezTo>
                  <a:pt x="655" y="151"/>
                  <a:pt x="655" y="151"/>
                  <a:pt x="654" y="151"/>
                </a:cubicBezTo>
                <a:cubicBezTo>
                  <a:pt x="651" y="150"/>
                  <a:pt x="649" y="150"/>
                  <a:pt x="646" y="149"/>
                </a:cubicBezTo>
                <a:close/>
                <a:moveTo>
                  <a:pt x="597" y="138"/>
                </a:moveTo>
                <a:cubicBezTo>
                  <a:pt x="607" y="139"/>
                  <a:pt x="616" y="140"/>
                  <a:pt x="626" y="142"/>
                </a:cubicBezTo>
                <a:cubicBezTo>
                  <a:pt x="588" y="131"/>
                  <a:pt x="546" y="122"/>
                  <a:pt x="503" y="118"/>
                </a:cubicBezTo>
                <a:cubicBezTo>
                  <a:pt x="471" y="121"/>
                  <a:pt x="438" y="127"/>
                  <a:pt x="407" y="137"/>
                </a:cubicBezTo>
                <a:cubicBezTo>
                  <a:pt x="470" y="128"/>
                  <a:pt x="536" y="128"/>
                  <a:pt x="597" y="13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文本框 435"/>
          <p:cNvSpPr txBox="1"/>
          <p:nvPr/>
        </p:nvSpPr>
        <p:spPr>
          <a:xfrm>
            <a:off x="11293017" y="6212541"/>
            <a:ext cx="473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5F7797"/>
                </a:solidFill>
              </a:rPr>
              <a:t>03</a:t>
            </a:r>
            <a:endParaRPr lang="zh-CN" altLang="en-US" sz="2000" b="1" dirty="0">
              <a:solidFill>
                <a:srgbClr val="5F7797"/>
              </a:solidFill>
            </a:endParaRPr>
          </a:p>
        </p:txBody>
      </p:sp>
      <p:grpSp>
        <p:nvGrpSpPr>
          <p:cNvPr id="15" name="chenying0907 354">
            <a:extLst>
              <a:ext uri="{FF2B5EF4-FFF2-40B4-BE49-F238E27FC236}">
                <a16:creationId xmlns:a16="http://schemas.microsoft.com/office/drawing/2014/main" id="{42AD2AFB-B87D-401F-BD3E-F38E999F0950}"/>
              </a:ext>
            </a:extLst>
          </p:cNvPr>
          <p:cNvGrpSpPr/>
          <p:nvPr/>
        </p:nvGrpSpPr>
        <p:grpSpPr>
          <a:xfrm rot="900000" flipH="1">
            <a:off x="6225161" y="2661623"/>
            <a:ext cx="1191323" cy="220616"/>
            <a:chOff x="4811713" y="3189288"/>
            <a:chExt cx="2571751" cy="476251"/>
          </a:xfrm>
          <a:solidFill>
            <a:srgbClr val="5F7797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302346E-6EAD-4CB7-AE08-698E1181A707}"/>
                </a:ext>
              </a:extLst>
            </p:cNvPr>
            <p:cNvSpPr/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9002D5D-9270-4CD5-8462-FA28106803FC}"/>
                </a:ext>
              </a:extLst>
            </p:cNvPr>
            <p:cNvSpPr/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9559FC1-CD20-405A-9AF6-A4E6A6DEFFDB}"/>
                </a:ext>
              </a:extLst>
            </p:cNvPr>
            <p:cNvSpPr/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4F454C0-A2FE-4257-90FC-B169C1959BFC}"/>
                </a:ext>
              </a:extLst>
            </p:cNvPr>
            <p:cNvSpPr/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DE3D87E-E641-41CD-AF15-BEE19F5E1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B637E84-4EB5-45A6-9F04-AB295F99EFF3}"/>
                </a:ext>
              </a:extLst>
            </p:cNvPr>
            <p:cNvSpPr/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4116D3D-668F-4BAC-B502-D7AC70FCA769}"/>
                </a:ext>
              </a:extLst>
            </p:cNvPr>
            <p:cNvSpPr/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39A9BD9-EFDA-422E-8409-2C6F92FAA24F}"/>
                </a:ext>
              </a:extLst>
            </p:cNvPr>
            <p:cNvSpPr/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BEF5D8F-2E91-4F32-989F-6F0498EAB067}"/>
                </a:ext>
              </a:extLst>
            </p:cNvPr>
            <p:cNvSpPr/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6BB2D3F4-1A51-4E6E-9778-A0D5CC7C5E1A}"/>
                </a:ext>
              </a:extLst>
            </p:cNvPr>
            <p:cNvSpPr/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3F654D0F-AD56-49B4-B316-BB4ADA4E79AC}"/>
                </a:ext>
              </a:extLst>
            </p:cNvPr>
            <p:cNvSpPr/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F99DA3BE-A2D3-4031-BCAF-31A77DE01F73}"/>
                </a:ext>
              </a:extLst>
            </p:cNvPr>
            <p:cNvSpPr/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E944F08-0358-4AC9-9D98-FF7F032F1369}"/>
                </a:ext>
              </a:extLst>
            </p:cNvPr>
            <p:cNvSpPr/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F3FC882D-D10F-4FC2-AA00-698F64F16ACE}"/>
                </a:ext>
              </a:extLst>
            </p:cNvPr>
            <p:cNvSpPr/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8FBC5025-DCB3-4D2E-86B3-B07409E046F4}"/>
                </a:ext>
              </a:extLst>
            </p:cNvPr>
            <p:cNvSpPr/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688F297-9522-45DE-BD90-92A35BB451D8}"/>
                </a:ext>
              </a:extLst>
            </p:cNvPr>
            <p:cNvSpPr/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897AA000-6BA9-4D7F-9812-9C7725E0A7D5}"/>
                </a:ext>
              </a:extLst>
            </p:cNvPr>
            <p:cNvSpPr/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704784B6-24E2-4E08-9211-0A3BC86FB785}"/>
                </a:ext>
              </a:extLst>
            </p:cNvPr>
            <p:cNvSpPr/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810B3CC-3C1F-4880-993D-8489308FD15B}"/>
                </a:ext>
              </a:extLst>
            </p:cNvPr>
            <p:cNvSpPr/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5A8F783E-496E-4125-B322-E43955BD0E20}"/>
                </a:ext>
              </a:extLst>
            </p:cNvPr>
            <p:cNvSpPr/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21DD6D39-A01E-4911-B872-51B1C739B600}"/>
                </a:ext>
              </a:extLst>
            </p:cNvPr>
            <p:cNvSpPr/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F1F1F314-5C17-454E-A004-4335C593E2EF}"/>
                </a:ext>
              </a:extLst>
            </p:cNvPr>
            <p:cNvSpPr/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6A3B4246-5FE0-4B79-A578-F62BA055C8BE}"/>
                </a:ext>
              </a:extLst>
            </p:cNvPr>
            <p:cNvSpPr/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B0B80C7-0C59-4AFF-817E-3B6E67F9CE89}"/>
                </a:ext>
              </a:extLst>
            </p:cNvPr>
            <p:cNvSpPr/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9298A9A4-3E71-453D-A251-2B1741CA5164}"/>
                </a:ext>
              </a:extLst>
            </p:cNvPr>
            <p:cNvSpPr/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23941128-4E44-4D79-805E-1DC4D465E128}"/>
                </a:ext>
              </a:extLst>
            </p:cNvPr>
            <p:cNvSpPr/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8DFC3EC5-A30D-404E-87AE-EE73C29F07D0}"/>
                </a:ext>
              </a:extLst>
            </p:cNvPr>
            <p:cNvSpPr/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863B239D-B125-44B6-801A-7B1718404CFD}"/>
                </a:ext>
              </a:extLst>
            </p:cNvPr>
            <p:cNvSpPr/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35F49C78-E895-42A9-9374-6BE4B55A23E5}"/>
                </a:ext>
              </a:extLst>
            </p:cNvPr>
            <p:cNvSpPr/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E897E694-CB6E-4823-82B9-1E4DD1453E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6885167E-D602-49B1-837A-D320C8FDDFB4}"/>
                </a:ext>
              </a:extLst>
            </p:cNvPr>
            <p:cNvSpPr/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D795FCB-A371-4C81-90A5-648F41AEC9F0}"/>
                </a:ext>
              </a:extLst>
            </p:cNvPr>
            <p:cNvSpPr/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C017FE38-657A-4338-812C-ADBAF2B08D65}"/>
                </a:ext>
              </a:extLst>
            </p:cNvPr>
            <p:cNvSpPr/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4FB63D51-F146-465D-B5FD-764BBBC37963}"/>
                </a:ext>
              </a:extLst>
            </p:cNvPr>
            <p:cNvSpPr/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3C471E04-95B0-4F54-86DF-E6AABDA7E9A1}"/>
                </a:ext>
              </a:extLst>
            </p:cNvPr>
            <p:cNvSpPr/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A8AA9BDF-84BB-4FA8-99DF-62E77D548D1B}"/>
                </a:ext>
              </a:extLst>
            </p:cNvPr>
            <p:cNvSpPr/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1130D900-2DD3-4E06-BA13-B9DB6C25E6DD}"/>
                </a:ext>
              </a:extLst>
            </p:cNvPr>
            <p:cNvSpPr/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E6CB671F-2DAC-443D-90DE-BBAAD8D25EC0}"/>
                </a:ext>
              </a:extLst>
            </p:cNvPr>
            <p:cNvSpPr/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440A47C1-9CFB-460F-BE63-183ECF05C4C1}"/>
                </a:ext>
              </a:extLst>
            </p:cNvPr>
            <p:cNvSpPr/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4525F3E6-0C0B-4411-B3D2-CE9A44FA95C2}"/>
                </a:ext>
              </a:extLst>
            </p:cNvPr>
            <p:cNvSpPr/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EE9C8596-BB1F-4836-A675-873060815D73}"/>
                </a:ext>
              </a:extLst>
            </p:cNvPr>
            <p:cNvSpPr/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5D62C9EA-DEB1-4DD2-B466-6A0358D5DE99}"/>
                </a:ext>
              </a:extLst>
            </p:cNvPr>
            <p:cNvSpPr/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93F86EF7-7455-4048-B562-6303DDD699A9}"/>
                </a:ext>
              </a:extLst>
            </p:cNvPr>
            <p:cNvSpPr/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D58DB699-98F3-4C02-AECE-0EF6B13A855F}"/>
                </a:ext>
              </a:extLst>
            </p:cNvPr>
            <p:cNvSpPr/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23B66C5A-7013-48D8-ABE9-09D85594A862}"/>
                </a:ext>
              </a:extLst>
            </p:cNvPr>
            <p:cNvSpPr/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F987E4A5-C9E6-46F8-9379-5C511C28AD63}"/>
                </a:ext>
              </a:extLst>
            </p:cNvPr>
            <p:cNvSpPr/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FA045EB0-0DD8-4C3E-80DA-CE0F3E75255A}"/>
                </a:ext>
              </a:extLst>
            </p:cNvPr>
            <p:cNvSpPr/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DFD719DF-8581-4A86-9110-7F7D5C60A841}"/>
                </a:ext>
              </a:extLst>
            </p:cNvPr>
            <p:cNvSpPr/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A59B31D4-ACE4-4C09-9C1E-A8455E643A75}"/>
                </a:ext>
              </a:extLst>
            </p:cNvPr>
            <p:cNvSpPr/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86E9F8E-021D-49CA-BB74-D193528BCC0C}"/>
                </a:ext>
              </a:extLst>
            </p:cNvPr>
            <p:cNvSpPr/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0A22BF49-52F0-47F5-902E-034609E212AB}"/>
                </a:ext>
              </a:extLst>
            </p:cNvPr>
            <p:cNvSpPr/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A53BB165-4EF1-4B53-8D66-295ECA3A9848}"/>
                </a:ext>
              </a:extLst>
            </p:cNvPr>
            <p:cNvSpPr/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6439E786-D5E1-4939-B428-38A3EE30D138}"/>
                </a:ext>
              </a:extLst>
            </p:cNvPr>
            <p:cNvSpPr/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EA2052A2-D4A7-4994-8162-C4D730DB2BB4}"/>
                </a:ext>
              </a:extLst>
            </p:cNvPr>
            <p:cNvSpPr/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9">
              <a:extLst>
                <a:ext uri="{FF2B5EF4-FFF2-40B4-BE49-F238E27FC236}">
                  <a16:creationId xmlns:a16="http://schemas.microsoft.com/office/drawing/2014/main" id="{2570743A-B2D0-4D2B-96F1-CF376DFA3580}"/>
                </a:ext>
              </a:extLst>
            </p:cNvPr>
            <p:cNvSpPr/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0">
              <a:extLst>
                <a:ext uri="{FF2B5EF4-FFF2-40B4-BE49-F238E27FC236}">
                  <a16:creationId xmlns:a16="http://schemas.microsoft.com/office/drawing/2014/main" id="{2451EE57-CE46-420D-9DC9-188C7B8C6F64}"/>
                </a:ext>
              </a:extLst>
            </p:cNvPr>
            <p:cNvSpPr/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1">
              <a:extLst>
                <a:ext uri="{FF2B5EF4-FFF2-40B4-BE49-F238E27FC236}">
                  <a16:creationId xmlns:a16="http://schemas.microsoft.com/office/drawing/2014/main" id="{DACCE969-531F-4802-8FE9-50F0827C10DC}"/>
                </a:ext>
              </a:extLst>
            </p:cNvPr>
            <p:cNvSpPr/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2">
              <a:extLst>
                <a:ext uri="{FF2B5EF4-FFF2-40B4-BE49-F238E27FC236}">
                  <a16:creationId xmlns:a16="http://schemas.microsoft.com/office/drawing/2014/main" id="{B677F010-3934-4FF8-BB95-B6C30806C4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3">
              <a:extLst>
                <a:ext uri="{FF2B5EF4-FFF2-40B4-BE49-F238E27FC236}">
                  <a16:creationId xmlns:a16="http://schemas.microsoft.com/office/drawing/2014/main" id="{C16D7D57-D448-4909-A3E1-D42A4A9A9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4">
              <a:extLst>
                <a:ext uri="{FF2B5EF4-FFF2-40B4-BE49-F238E27FC236}">
                  <a16:creationId xmlns:a16="http://schemas.microsoft.com/office/drawing/2014/main" id="{4312A366-8E1D-4543-B120-6C6C936085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5">
              <a:extLst>
                <a:ext uri="{FF2B5EF4-FFF2-40B4-BE49-F238E27FC236}">
                  <a16:creationId xmlns:a16="http://schemas.microsoft.com/office/drawing/2014/main" id="{F486171E-F75F-4801-9741-DC2CCB03B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6">
              <a:extLst>
                <a:ext uri="{FF2B5EF4-FFF2-40B4-BE49-F238E27FC236}">
                  <a16:creationId xmlns:a16="http://schemas.microsoft.com/office/drawing/2014/main" id="{433AC9B5-30DB-430E-86F0-4D2C71D54C31}"/>
                </a:ext>
              </a:extLst>
            </p:cNvPr>
            <p:cNvSpPr/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67">
              <a:extLst>
                <a:ext uri="{FF2B5EF4-FFF2-40B4-BE49-F238E27FC236}">
                  <a16:creationId xmlns:a16="http://schemas.microsoft.com/office/drawing/2014/main" id="{07A9D9D2-F09F-452D-9160-2F78C0CD12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68">
              <a:extLst>
                <a:ext uri="{FF2B5EF4-FFF2-40B4-BE49-F238E27FC236}">
                  <a16:creationId xmlns:a16="http://schemas.microsoft.com/office/drawing/2014/main" id="{3B8ED424-71AC-4593-871A-AF5FE9AE2448}"/>
                </a:ext>
              </a:extLst>
            </p:cNvPr>
            <p:cNvSpPr/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69">
              <a:extLst>
                <a:ext uri="{FF2B5EF4-FFF2-40B4-BE49-F238E27FC236}">
                  <a16:creationId xmlns:a16="http://schemas.microsoft.com/office/drawing/2014/main" id="{5A383EBE-FB8B-4146-A34C-D73DB4724A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0">
              <a:extLst>
                <a:ext uri="{FF2B5EF4-FFF2-40B4-BE49-F238E27FC236}">
                  <a16:creationId xmlns:a16="http://schemas.microsoft.com/office/drawing/2014/main" id="{BFE75015-3AEE-493C-9795-59206FF41EB9}"/>
                </a:ext>
              </a:extLst>
            </p:cNvPr>
            <p:cNvSpPr/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1">
              <a:extLst>
                <a:ext uri="{FF2B5EF4-FFF2-40B4-BE49-F238E27FC236}">
                  <a16:creationId xmlns:a16="http://schemas.microsoft.com/office/drawing/2014/main" id="{897423CA-21F1-4B5D-BB67-0DC4FADC87B2}"/>
                </a:ext>
              </a:extLst>
            </p:cNvPr>
            <p:cNvSpPr/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3" name="Freeform 20">
            <a:extLst>
              <a:ext uri="{FF2B5EF4-FFF2-40B4-BE49-F238E27FC236}">
                <a16:creationId xmlns:a16="http://schemas.microsoft.com/office/drawing/2014/main" id="{560BEA4C-AB5A-4F31-A620-1B0AA4E733DA}"/>
              </a:ext>
            </a:extLst>
          </p:cNvPr>
          <p:cNvSpPr>
            <a:spLocks noEditPoints="1"/>
          </p:cNvSpPr>
          <p:nvPr/>
        </p:nvSpPr>
        <p:spPr bwMode="auto">
          <a:xfrm>
            <a:off x="9322923" y="4246880"/>
            <a:ext cx="1898891" cy="2611120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4" name="Freeform 20">
            <a:extLst>
              <a:ext uri="{FF2B5EF4-FFF2-40B4-BE49-F238E27FC236}">
                <a16:creationId xmlns:a16="http://schemas.microsoft.com/office/drawing/2014/main" id="{7E095EC1-7109-45C2-A8A1-90C461314034}"/>
              </a:ext>
            </a:extLst>
          </p:cNvPr>
          <p:cNvSpPr>
            <a:spLocks noEditPoints="1"/>
          </p:cNvSpPr>
          <p:nvPr/>
        </p:nvSpPr>
        <p:spPr bwMode="auto">
          <a:xfrm>
            <a:off x="7323653" y="2615452"/>
            <a:ext cx="3076900" cy="4230973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/>
      <p:bldP spid="427" grpId="0"/>
      <p:bldP spid="83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chenying0907 27"/>
          <p:cNvGrpSpPr/>
          <p:nvPr/>
        </p:nvGrpSpPr>
        <p:grpSpPr>
          <a:xfrm>
            <a:off x="4870451" y="534413"/>
            <a:ext cx="2451100" cy="668912"/>
            <a:chOff x="4870451" y="534413"/>
            <a:chExt cx="2451100" cy="668912"/>
          </a:xfrm>
        </p:grpSpPr>
        <p:sp>
          <p:nvSpPr>
            <p:cNvPr id="29" name="Freeform 544"/>
            <p:cNvSpPr>
              <a:spLocks noEditPoints="1"/>
            </p:cNvSpPr>
            <p:nvPr/>
          </p:nvSpPr>
          <p:spPr bwMode="auto">
            <a:xfrm>
              <a:off x="4870451" y="1119188"/>
              <a:ext cx="2451100" cy="84137"/>
            </a:xfrm>
            <a:custGeom>
              <a:avLst/>
              <a:gdLst>
                <a:gd name="T0" fmla="*/ 26 w 715"/>
                <a:gd name="T1" fmla="*/ 50 h 95"/>
                <a:gd name="T2" fmla="*/ 43 w 715"/>
                <a:gd name="T3" fmla="*/ 67 h 95"/>
                <a:gd name="T4" fmla="*/ 65 w 715"/>
                <a:gd name="T5" fmla="*/ 76 h 95"/>
                <a:gd name="T6" fmla="*/ 143 w 715"/>
                <a:gd name="T7" fmla="*/ 81 h 95"/>
                <a:gd name="T8" fmla="*/ 218 w 715"/>
                <a:gd name="T9" fmla="*/ 80 h 95"/>
                <a:gd name="T10" fmla="*/ 301 w 715"/>
                <a:gd name="T11" fmla="*/ 79 h 95"/>
                <a:gd name="T12" fmla="*/ 405 w 715"/>
                <a:gd name="T13" fmla="*/ 88 h 95"/>
                <a:gd name="T14" fmla="*/ 491 w 715"/>
                <a:gd name="T15" fmla="*/ 93 h 95"/>
                <a:gd name="T16" fmla="*/ 630 w 715"/>
                <a:gd name="T17" fmla="*/ 64 h 95"/>
                <a:gd name="T18" fmla="*/ 678 w 715"/>
                <a:gd name="T19" fmla="*/ 58 h 95"/>
                <a:gd name="T20" fmla="*/ 664 w 715"/>
                <a:gd name="T21" fmla="*/ 52 h 95"/>
                <a:gd name="T22" fmla="*/ 662 w 715"/>
                <a:gd name="T23" fmla="*/ 30 h 95"/>
                <a:gd name="T24" fmla="*/ 598 w 715"/>
                <a:gd name="T25" fmla="*/ 37 h 95"/>
                <a:gd name="T26" fmla="*/ 564 w 715"/>
                <a:gd name="T27" fmla="*/ 25 h 95"/>
                <a:gd name="T28" fmla="*/ 500 w 715"/>
                <a:gd name="T29" fmla="*/ 17 h 95"/>
                <a:gd name="T30" fmla="*/ 443 w 715"/>
                <a:gd name="T31" fmla="*/ 26 h 95"/>
                <a:gd name="T32" fmla="*/ 372 w 715"/>
                <a:gd name="T33" fmla="*/ 20 h 95"/>
                <a:gd name="T34" fmla="*/ 263 w 715"/>
                <a:gd name="T35" fmla="*/ 13 h 95"/>
                <a:gd name="T36" fmla="*/ 193 w 715"/>
                <a:gd name="T37" fmla="*/ 9 h 95"/>
                <a:gd name="T38" fmla="*/ 98 w 715"/>
                <a:gd name="T39" fmla="*/ 21 h 95"/>
                <a:gd name="T40" fmla="*/ 403 w 715"/>
                <a:gd name="T41" fmla="*/ 77 h 95"/>
                <a:gd name="T42" fmla="*/ 420 w 715"/>
                <a:gd name="T43" fmla="*/ 84 h 95"/>
                <a:gd name="T44" fmla="*/ 458 w 715"/>
                <a:gd name="T45" fmla="*/ 81 h 95"/>
                <a:gd name="T46" fmla="*/ 503 w 715"/>
                <a:gd name="T47" fmla="*/ 64 h 95"/>
                <a:gd name="T48" fmla="*/ 504 w 715"/>
                <a:gd name="T49" fmla="*/ 76 h 95"/>
                <a:gd name="T50" fmla="*/ 567 w 715"/>
                <a:gd name="T51" fmla="*/ 43 h 95"/>
                <a:gd name="T52" fmla="*/ 560 w 715"/>
                <a:gd name="T53" fmla="*/ 62 h 95"/>
                <a:gd name="T54" fmla="*/ 583 w 715"/>
                <a:gd name="T55" fmla="*/ 56 h 95"/>
                <a:gd name="T56" fmla="*/ 615 w 715"/>
                <a:gd name="T57" fmla="*/ 58 h 95"/>
                <a:gd name="T58" fmla="*/ 639 w 715"/>
                <a:gd name="T59" fmla="*/ 45 h 95"/>
                <a:gd name="T60" fmla="*/ 604 w 715"/>
                <a:gd name="T61" fmla="*/ 58 h 95"/>
                <a:gd name="T62" fmla="*/ 575 w 715"/>
                <a:gd name="T63" fmla="*/ 51 h 95"/>
                <a:gd name="T64" fmla="*/ 562 w 715"/>
                <a:gd name="T65" fmla="*/ 34 h 95"/>
                <a:gd name="T66" fmla="*/ 541 w 715"/>
                <a:gd name="T67" fmla="*/ 45 h 95"/>
                <a:gd name="T68" fmla="*/ 492 w 715"/>
                <a:gd name="T69" fmla="*/ 54 h 95"/>
                <a:gd name="T70" fmla="*/ 469 w 715"/>
                <a:gd name="T71" fmla="*/ 29 h 95"/>
                <a:gd name="T72" fmla="*/ 435 w 715"/>
                <a:gd name="T73" fmla="*/ 29 h 95"/>
                <a:gd name="T74" fmla="*/ 362 w 715"/>
                <a:gd name="T75" fmla="*/ 80 h 95"/>
                <a:gd name="T76" fmla="*/ 345 w 715"/>
                <a:gd name="T77" fmla="*/ 72 h 95"/>
                <a:gd name="T78" fmla="*/ 242 w 715"/>
                <a:gd name="T79" fmla="*/ 81 h 95"/>
                <a:gd name="T80" fmla="*/ 295 w 715"/>
                <a:gd name="T81" fmla="*/ 42 h 95"/>
                <a:gd name="T82" fmla="*/ 328 w 715"/>
                <a:gd name="T83" fmla="*/ 36 h 95"/>
                <a:gd name="T84" fmla="*/ 296 w 715"/>
                <a:gd name="T85" fmla="*/ 76 h 95"/>
                <a:gd name="T86" fmla="*/ 329 w 715"/>
                <a:gd name="T87" fmla="*/ 44 h 95"/>
                <a:gd name="T88" fmla="*/ 317 w 715"/>
                <a:gd name="T89" fmla="*/ 27 h 95"/>
                <a:gd name="T90" fmla="*/ 298 w 715"/>
                <a:gd name="T91" fmla="*/ 25 h 95"/>
                <a:gd name="T92" fmla="*/ 230 w 715"/>
                <a:gd name="T93" fmla="*/ 75 h 95"/>
                <a:gd name="T94" fmla="*/ 266 w 715"/>
                <a:gd name="T95" fmla="*/ 32 h 95"/>
                <a:gd name="T96" fmla="*/ 215 w 715"/>
                <a:gd name="T97" fmla="*/ 53 h 95"/>
                <a:gd name="T98" fmla="*/ 203 w 715"/>
                <a:gd name="T99" fmla="*/ 54 h 95"/>
                <a:gd name="T100" fmla="*/ 151 w 715"/>
                <a:gd name="T101" fmla="*/ 43 h 95"/>
                <a:gd name="T102" fmla="*/ 159 w 715"/>
                <a:gd name="T103" fmla="*/ 63 h 95"/>
                <a:gd name="T104" fmla="*/ 212 w 715"/>
                <a:gd name="T105" fmla="*/ 24 h 95"/>
                <a:gd name="T106" fmla="*/ 194 w 715"/>
                <a:gd name="T107" fmla="*/ 18 h 95"/>
                <a:gd name="T108" fmla="*/ 153 w 715"/>
                <a:gd name="T109" fmla="*/ 34 h 95"/>
                <a:gd name="T110" fmla="*/ 108 w 715"/>
                <a:gd name="T111" fmla="*/ 51 h 95"/>
                <a:gd name="T112" fmla="*/ 112 w 715"/>
                <a:gd name="T113" fmla="*/ 26 h 95"/>
                <a:gd name="T114" fmla="*/ 65 w 715"/>
                <a:gd name="T115" fmla="*/ 54 h 95"/>
                <a:gd name="T116" fmla="*/ 87 w 715"/>
                <a:gd name="T117" fmla="*/ 22 h 95"/>
                <a:gd name="T118" fmla="*/ 53 w 715"/>
                <a:gd name="T119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5" h="95">
                  <a:moveTo>
                    <a:pt x="19" y="17"/>
                  </a:moveTo>
                  <a:cubicBezTo>
                    <a:pt x="21" y="19"/>
                    <a:pt x="23" y="14"/>
                    <a:pt x="25" y="16"/>
                  </a:cubicBezTo>
                  <a:cubicBezTo>
                    <a:pt x="24" y="17"/>
                    <a:pt x="25" y="18"/>
                    <a:pt x="24" y="19"/>
                  </a:cubicBezTo>
                  <a:cubicBezTo>
                    <a:pt x="19" y="17"/>
                    <a:pt x="19" y="22"/>
                    <a:pt x="14" y="23"/>
                  </a:cubicBezTo>
                  <a:cubicBezTo>
                    <a:pt x="16" y="26"/>
                    <a:pt x="20" y="22"/>
                    <a:pt x="20" y="28"/>
                  </a:cubicBezTo>
                  <a:cubicBezTo>
                    <a:pt x="27" y="25"/>
                    <a:pt x="29" y="13"/>
                    <a:pt x="34" y="16"/>
                  </a:cubicBezTo>
                  <a:cubicBezTo>
                    <a:pt x="33" y="17"/>
                    <a:pt x="35" y="19"/>
                    <a:pt x="34" y="20"/>
                  </a:cubicBezTo>
                  <a:cubicBezTo>
                    <a:pt x="31" y="23"/>
                    <a:pt x="28" y="26"/>
                    <a:pt x="32" y="29"/>
                  </a:cubicBezTo>
                  <a:cubicBezTo>
                    <a:pt x="34" y="28"/>
                    <a:pt x="35" y="26"/>
                    <a:pt x="37" y="25"/>
                  </a:cubicBezTo>
                  <a:cubicBezTo>
                    <a:pt x="36" y="20"/>
                    <a:pt x="35" y="16"/>
                    <a:pt x="38" y="12"/>
                  </a:cubicBezTo>
                  <a:cubicBezTo>
                    <a:pt x="39" y="17"/>
                    <a:pt x="40" y="17"/>
                    <a:pt x="44" y="22"/>
                  </a:cubicBezTo>
                  <a:cubicBezTo>
                    <a:pt x="40" y="26"/>
                    <a:pt x="38" y="26"/>
                    <a:pt x="37" y="32"/>
                  </a:cubicBezTo>
                  <a:cubicBezTo>
                    <a:pt x="34" y="27"/>
                    <a:pt x="34" y="33"/>
                    <a:pt x="34" y="35"/>
                  </a:cubicBezTo>
                  <a:cubicBezTo>
                    <a:pt x="33" y="33"/>
                    <a:pt x="32" y="32"/>
                    <a:pt x="31" y="31"/>
                  </a:cubicBezTo>
                  <a:cubicBezTo>
                    <a:pt x="25" y="37"/>
                    <a:pt x="30" y="42"/>
                    <a:pt x="25" y="46"/>
                  </a:cubicBezTo>
                  <a:cubicBezTo>
                    <a:pt x="26" y="45"/>
                    <a:pt x="28" y="45"/>
                    <a:pt x="30" y="45"/>
                  </a:cubicBezTo>
                  <a:cubicBezTo>
                    <a:pt x="27" y="47"/>
                    <a:pt x="28" y="48"/>
                    <a:pt x="26" y="50"/>
                  </a:cubicBezTo>
                  <a:cubicBezTo>
                    <a:pt x="24" y="43"/>
                    <a:pt x="20" y="51"/>
                    <a:pt x="17" y="48"/>
                  </a:cubicBezTo>
                  <a:cubicBezTo>
                    <a:pt x="20" y="41"/>
                    <a:pt x="21" y="34"/>
                    <a:pt x="25" y="29"/>
                  </a:cubicBezTo>
                  <a:cubicBezTo>
                    <a:pt x="22" y="28"/>
                    <a:pt x="18" y="30"/>
                    <a:pt x="16" y="27"/>
                  </a:cubicBezTo>
                  <a:cubicBezTo>
                    <a:pt x="12" y="30"/>
                    <a:pt x="10" y="33"/>
                    <a:pt x="10" y="36"/>
                  </a:cubicBezTo>
                  <a:cubicBezTo>
                    <a:pt x="13" y="37"/>
                    <a:pt x="12" y="30"/>
                    <a:pt x="16" y="32"/>
                  </a:cubicBezTo>
                  <a:cubicBezTo>
                    <a:pt x="18" y="35"/>
                    <a:pt x="14" y="36"/>
                    <a:pt x="15" y="38"/>
                  </a:cubicBezTo>
                  <a:cubicBezTo>
                    <a:pt x="16" y="38"/>
                    <a:pt x="18" y="37"/>
                    <a:pt x="18" y="38"/>
                  </a:cubicBezTo>
                  <a:cubicBezTo>
                    <a:pt x="7" y="44"/>
                    <a:pt x="7" y="53"/>
                    <a:pt x="0" y="60"/>
                  </a:cubicBezTo>
                  <a:cubicBezTo>
                    <a:pt x="6" y="57"/>
                    <a:pt x="12" y="53"/>
                    <a:pt x="17" y="57"/>
                  </a:cubicBezTo>
                  <a:cubicBezTo>
                    <a:pt x="19" y="53"/>
                    <a:pt x="8" y="52"/>
                    <a:pt x="13" y="47"/>
                  </a:cubicBezTo>
                  <a:cubicBezTo>
                    <a:pt x="14" y="52"/>
                    <a:pt x="22" y="50"/>
                    <a:pt x="25" y="56"/>
                  </a:cubicBezTo>
                  <a:cubicBezTo>
                    <a:pt x="22" y="58"/>
                    <a:pt x="19" y="61"/>
                    <a:pt x="16" y="63"/>
                  </a:cubicBezTo>
                  <a:cubicBezTo>
                    <a:pt x="12" y="59"/>
                    <a:pt x="7" y="64"/>
                    <a:pt x="3" y="64"/>
                  </a:cubicBezTo>
                  <a:cubicBezTo>
                    <a:pt x="6" y="67"/>
                    <a:pt x="2" y="72"/>
                    <a:pt x="7" y="70"/>
                  </a:cubicBezTo>
                  <a:cubicBezTo>
                    <a:pt x="7" y="64"/>
                    <a:pt x="24" y="64"/>
                    <a:pt x="26" y="70"/>
                  </a:cubicBezTo>
                  <a:cubicBezTo>
                    <a:pt x="28" y="68"/>
                    <a:pt x="31" y="66"/>
                    <a:pt x="34" y="64"/>
                  </a:cubicBezTo>
                  <a:cubicBezTo>
                    <a:pt x="36" y="70"/>
                    <a:pt x="40" y="64"/>
                    <a:pt x="43" y="67"/>
                  </a:cubicBezTo>
                  <a:cubicBezTo>
                    <a:pt x="43" y="74"/>
                    <a:pt x="40" y="69"/>
                    <a:pt x="36" y="71"/>
                  </a:cubicBezTo>
                  <a:cubicBezTo>
                    <a:pt x="35" y="73"/>
                    <a:pt x="35" y="75"/>
                    <a:pt x="37" y="78"/>
                  </a:cubicBezTo>
                  <a:cubicBezTo>
                    <a:pt x="41" y="73"/>
                    <a:pt x="44" y="75"/>
                    <a:pt x="48" y="71"/>
                  </a:cubicBezTo>
                  <a:cubicBezTo>
                    <a:pt x="46" y="68"/>
                    <a:pt x="42" y="60"/>
                    <a:pt x="50" y="60"/>
                  </a:cubicBezTo>
                  <a:cubicBezTo>
                    <a:pt x="48" y="57"/>
                    <a:pt x="44" y="54"/>
                    <a:pt x="47" y="51"/>
                  </a:cubicBezTo>
                  <a:cubicBezTo>
                    <a:pt x="52" y="53"/>
                    <a:pt x="52" y="44"/>
                    <a:pt x="56" y="46"/>
                  </a:cubicBezTo>
                  <a:cubicBezTo>
                    <a:pt x="54" y="48"/>
                    <a:pt x="56" y="49"/>
                    <a:pt x="55" y="50"/>
                  </a:cubicBezTo>
                  <a:cubicBezTo>
                    <a:pt x="54" y="51"/>
                    <a:pt x="51" y="50"/>
                    <a:pt x="52" y="53"/>
                  </a:cubicBezTo>
                  <a:cubicBezTo>
                    <a:pt x="56" y="53"/>
                    <a:pt x="50" y="69"/>
                    <a:pt x="49" y="75"/>
                  </a:cubicBezTo>
                  <a:cubicBezTo>
                    <a:pt x="55" y="75"/>
                    <a:pt x="57" y="68"/>
                    <a:pt x="59" y="76"/>
                  </a:cubicBezTo>
                  <a:cubicBezTo>
                    <a:pt x="62" y="70"/>
                    <a:pt x="68" y="71"/>
                    <a:pt x="65" y="65"/>
                  </a:cubicBezTo>
                  <a:cubicBezTo>
                    <a:pt x="62" y="65"/>
                    <a:pt x="61" y="66"/>
                    <a:pt x="60" y="68"/>
                  </a:cubicBezTo>
                  <a:cubicBezTo>
                    <a:pt x="60" y="66"/>
                    <a:pt x="53" y="66"/>
                    <a:pt x="56" y="63"/>
                  </a:cubicBezTo>
                  <a:cubicBezTo>
                    <a:pt x="62" y="62"/>
                    <a:pt x="61" y="61"/>
                    <a:pt x="62" y="56"/>
                  </a:cubicBezTo>
                  <a:cubicBezTo>
                    <a:pt x="64" y="58"/>
                    <a:pt x="67" y="54"/>
                    <a:pt x="69" y="58"/>
                  </a:cubicBezTo>
                  <a:cubicBezTo>
                    <a:pt x="62" y="62"/>
                    <a:pt x="67" y="64"/>
                    <a:pt x="71" y="63"/>
                  </a:cubicBezTo>
                  <a:cubicBezTo>
                    <a:pt x="67" y="67"/>
                    <a:pt x="66" y="72"/>
                    <a:pt x="65" y="76"/>
                  </a:cubicBezTo>
                  <a:cubicBezTo>
                    <a:pt x="72" y="78"/>
                    <a:pt x="75" y="64"/>
                    <a:pt x="82" y="73"/>
                  </a:cubicBezTo>
                  <a:cubicBezTo>
                    <a:pt x="81" y="75"/>
                    <a:pt x="78" y="74"/>
                    <a:pt x="79" y="76"/>
                  </a:cubicBezTo>
                  <a:cubicBezTo>
                    <a:pt x="81" y="75"/>
                    <a:pt x="80" y="77"/>
                    <a:pt x="81" y="79"/>
                  </a:cubicBezTo>
                  <a:cubicBezTo>
                    <a:pt x="85" y="73"/>
                    <a:pt x="89" y="72"/>
                    <a:pt x="92" y="65"/>
                  </a:cubicBezTo>
                  <a:cubicBezTo>
                    <a:pt x="95" y="66"/>
                    <a:pt x="98" y="63"/>
                    <a:pt x="101" y="64"/>
                  </a:cubicBezTo>
                  <a:cubicBezTo>
                    <a:pt x="96" y="67"/>
                    <a:pt x="97" y="72"/>
                    <a:pt x="95" y="76"/>
                  </a:cubicBezTo>
                  <a:cubicBezTo>
                    <a:pt x="93" y="77"/>
                    <a:pt x="87" y="74"/>
                    <a:pt x="88" y="78"/>
                  </a:cubicBezTo>
                  <a:cubicBezTo>
                    <a:pt x="90" y="76"/>
                    <a:pt x="91" y="81"/>
                    <a:pt x="93" y="80"/>
                  </a:cubicBezTo>
                  <a:cubicBezTo>
                    <a:pt x="95" y="79"/>
                    <a:pt x="97" y="77"/>
                    <a:pt x="99" y="76"/>
                  </a:cubicBezTo>
                  <a:cubicBezTo>
                    <a:pt x="102" y="79"/>
                    <a:pt x="99" y="80"/>
                    <a:pt x="103" y="81"/>
                  </a:cubicBezTo>
                  <a:cubicBezTo>
                    <a:pt x="107" y="79"/>
                    <a:pt x="108" y="78"/>
                    <a:pt x="108" y="74"/>
                  </a:cubicBezTo>
                  <a:cubicBezTo>
                    <a:pt x="115" y="75"/>
                    <a:pt x="110" y="78"/>
                    <a:pt x="117" y="82"/>
                  </a:cubicBezTo>
                  <a:cubicBezTo>
                    <a:pt x="121" y="77"/>
                    <a:pt x="124" y="82"/>
                    <a:pt x="128" y="77"/>
                  </a:cubicBezTo>
                  <a:cubicBezTo>
                    <a:pt x="129" y="78"/>
                    <a:pt x="128" y="80"/>
                    <a:pt x="131" y="82"/>
                  </a:cubicBezTo>
                  <a:cubicBezTo>
                    <a:pt x="134" y="81"/>
                    <a:pt x="138" y="80"/>
                    <a:pt x="141" y="81"/>
                  </a:cubicBezTo>
                  <a:cubicBezTo>
                    <a:pt x="138" y="78"/>
                    <a:pt x="145" y="73"/>
                    <a:pt x="148" y="76"/>
                  </a:cubicBezTo>
                  <a:cubicBezTo>
                    <a:pt x="148" y="81"/>
                    <a:pt x="140" y="75"/>
                    <a:pt x="143" y="81"/>
                  </a:cubicBezTo>
                  <a:cubicBezTo>
                    <a:pt x="154" y="79"/>
                    <a:pt x="164" y="84"/>
                    <a:pt x="176" y="81"/>
                  </a:cubicBezTo>
                  <a:cubicBezTo>
                    <a:pt x="171" y="78"/>
                    <a:pt x="175" y="75"/>
                    <a:pt x="176" y="72"/>
                  </a:cubicBezTo>
                  <a:cubicBezTo>
                    <a:pt x="175" y="79"/>
                    <a:pt x="187" y="90"/>
                    <a:pt x="187" y="80"/>
                  </a:cubicBezTo>
                  <a:cubicBezTo>
                    <a:pt x="182" y="83"/>
                    <a:pt x="184" y="72"/>
                    <a:pt x="180" y="71"/>
                  </a:cubicBezTo>
                  <a:cubicBezTo>
                    <a:pt x="181" y="70"/>
                    <a:pt x="182" y="68"/>
                    <a:pt x="182" y="67"/>
                  </a:cubicBezTo>
                  <a:cubicBezTo>
                    <a:pt x="182" y="71"/>
                    <a:pt x="184" y="70"/>
                    <a:pt x="187" y="71"/>
                  </a:cubicBezTo>
                  <a:cubicBezTo>
                    <a:pt x="181" y="75"/>
                    <a:pt x="189" y="79"/>
                    <a:pt x="192" y="77"/>
                  </a:cubicBezTo>
                  <a:cubicBezTo>
                    <a:pt x="190" y="79"/>
                    <a:pt x="189" y="81"/>
                    <a:pt x="192" y="83"/>
                  </a:cubicBezTo>
                  <a:cubicBezTo>
                    <a:pt x="193" y="83"/>
                    <a:pt x="194" y="82"/>
                    <a:pt x="195" y="83"/>
                  </a:cubicBezTo>
                  <a:cubicBezTo>
                    <a:pt x="196" y="75"/>
                    <a:pt x="204" y="76"/>
                    <a:pt x="203" y="65"/>
                  </a:cubicBezTo>
                  <a:cubicBezTo>
                    <a:pt x="203" y="66"/>
                    <a:pt x="204" y="67"/>
                    <a:pt x="205" y="66"/>
                  </a:cubicBezTo>
                  <a:cubicBezTo>
                    <a:pt x="204" y="68"/>
                    <a:pt x="204" y="71"/>
                    <a:pt x="208" y="74"/>
                  </a:cubicBezTo>
                  <a:cubicBezTo>
                    <a:pt x="211" y="72"/>
                    <a:pt x="221" y="72"/>
                    <a:pt x="218" y="77"/>
                  </a:cubicBezTo>
                  <a:cubicBezTo>
                    <a:pt x="214" y="72"/>
                    <a:pt x="209" y="78"/>
                    <a:pt x="201" y="76"/>
                  </a:cubicBezTo>
                  <a:cubicBezTo>
                    <a:pt x="199" y="78"/>
                    <a:pt x="200" y="80"/>
                    <a:pt x="199" y="81"/>
                  </a:cubicBezTo>
                  <a:cubicBezTo>
                    <a:pt x="205" y="86"/>
                    <a:pt x="212" y="82"/>
                    <a:pt x="218" y="84"/>
                  </a:cubicBezTo>
                  <a:cubicBezTo>
                    <a:pt x="217" y="83"/>
                    <a:pt x="216" y="82"/>
                    <a:pt x="218" y="80"/>
                  </a:cubicBezTo>
                  <a:cubicBezTo>
                    <a:pt x="227" y="77"/>
                    <a:pt x="225" y="91"/>
                    <a:pt x="225" y="91"/>
                  </a:cubicBezTo>
                  <a:cubicBezTo>
                    <a:pt x="228" y="88"/>
                    <a:pt x="234" y="85"/>
                    <a:pt x="227" y="85"/>
                  </a:cubicBezTo>
                  <a:cubicBezTo>
                    <a:pt x="228" y="81"/>
                    <a:pt x="233" y="78"/>
                    <a:pt x="235" y="86"/>
                  </a:cubicBezTo>
                  <a:cubicBezTo>
                    <a:pt x="246" y="83"/>
                    <a:pt x="253" y="88"/>
                    <a:pt x="263" y="82"/>
                  </a:cubicBezTo>
                  <a:cubicBezTo>
                    <a:pt x="264" y="87"/>
                    <a:pt x="273" y="86"/>
                    <a:pt x="278" y="85"/>
                  </a:cubicBezTo>
                  <a:cubicBezTo>
                    <a:pt x="279" y="79"/>
                    <a:pt x="281" y="81"/>
                    <a:pt x="279" y="78"/>
                  </a:cubicBezTo>
                  <a:cubicBezTo>
                    <a:pt x="281" y="77"/>
                    <a:pt x="282" y="75"/>
                    <a:pt x="284" y="74"/>
                  </a:cubicBezTo>
                  <a:cubicBezTo>
                    <a:pt x="284" y="77"/>
                    <a:pt x="286" y="79"/>
                    <a:pt x="289" y="76"/>
                  </a:cubicBezTo>
                  <a:cubicBezTo>
                    <a:pt x="289" y="72"/>
                    <a:pt x="287" y="74"/>
                    <a:pt x="284" y="72"/>
                  </a:cubicBezTo>
                  <a:cubicBezTo>
                    <a:pt x="286" y="70"/>
                    <a:pt x="285" y="68"/>
                    <a:pt x="288" y="66"/>
                  </a:cubicBezTo>
                  <a:cubicBezTo>
                    <a:pt x="288" y="72"/>
                    <a:pt x="294" y="80"/>
                    <a:pt x="286" y="86"/>
                  </a:cubicBezTo>
                  <a:cubicBezTo>
                    <a:pt x="289" y="91"/>
                    <a:pt x="289" y="81"/>
                    <a:pt x="292" y="88"/>
                  </a:cubicBezTo>
                  <a:cubicBezTo>
                    <a:pt x="296" y="87"/>
                    <a:pt x="296" y="81"/>
                    <a:pt x="298" y="83"/>
                  </a:cubicBezTo>
                  <a:cubicBezTo>
                    <a:pt x="300" y="91"/>
                    <a:pt x="301" y="82"/>
                    <a:pt x="307" y="83"/>
                  </a:cubicBezTo>
                  <a:cubicBezTo>
                    <a:pt x="308" y="85"/>
                    <a:pt x="306" y="86"/>
                    <a:pt x="305" y="87"/>
                  </a:cubicBezTo>
                  <a:cubicBezTo>
                    <a:pt x="315" y="93"/>
                    <a:pt x="308" y="77"/>
                    <a:pt x="316" y="74"/>
                  </a:cubicBezTo>
                  <a:cubicBezTo>
                    <a:pt x="309" y="67"/>
                    <a:pt x="309" y="86"/>
                    <a:pt x="301" y="79"/>
                  </a:cubicBezTo>
                  <a:cubicBezTo>
                    <a:pt x="309" y="80"/>
                    <a:pt x="307" y="68"/>
                    <a:pt x="315" y="70"/>
                  </a:cubicBezTo>
                  <a:cubicBezTo>
                    <a:pt x="316" y="66"/>
                    <a:pt x="317" y="62"/>
                    <a:pt x="320" y="58"/>
                  </a:cubicBezTo>
                  <a:cubicBezTo>
                    <a:pt x="323" y="62"/>
                    <a:pt x="316" y="67"/>
                    <a:pt x="323" y="66"/>
                  </a:cubicBezTo>
                  <a:cubicBezTo>
                    <a:pt x="320" y="70"/>
                    <a:pt x="318" y="66"/>
                    <a:pt x="316" y="67"/>
                  </a:cubicBezTo>
                  <a:cubicBezTo>
                    <a:pt x="324" y="75"/>
                    <a:pt x="309" y="81"/>
                    <a:pt x="316" y="89"/>
                  </a:cubicBezTo>
                  <a:cubicBezTo>
                    <a:pt x="320" y="86"/>
                    <a:pt x="323" y="82"/>
                    <a:pt x="321" y="78"/>
                  </a:cubicBezTo>
                  <a:cubicBezTo>
                    <a:pt x="325" y="74"/>
                    <a:pt x="328" y="76"/>
                    <a:pt x="331" y="77"/>
                  </a:cubicBezTo>
                  <a:cubicBezTo>
                    <a:pt x="326" y="79"/>
                    <a:pt x="330" y="82"/>
                    <a:pt x="326" y="85"/>
                  </a:cubicBezTo>
                  <a:cubicBezTo>
                    <a:pt x="325" y="83"/>
                    <a:pt x="324" y="81"/>
                    <a:pt x="323" y="82"/>
                  </a:cubicBezTo>
                  <a:cubicBezTo>
                    <a:pt x="326" y="87"/>
                    <a:pt x="322" y="84"/>
                    <a:pt x="323" y="89"/>
                  </a:cubicBezTo>
                  <a:cubicBezTo>
                    <a:pt x="327" y="88"/>
                    <a:pt x="333" y="89"/>
                    <a:pt x="334" y="86"/>
                  </a:cubicBezTo>
                  <a:cubicBezTo>
                    <a:pt x="333" y="83"/>
                    <a:pt x="331" y="84"/>
                    <a:pt x="329" y="84"/>
                  </a:cubicBezTo>
                  <a:cubicBezTo>
                    <a:pt x="335" y="84"/>
                    <a:pt x="332" y="78"/>
                    <a:pt x="335" y="80"/>
                  </a:cubicBezTo>
                  <a:cubicBezTo>
                    <a:pt x="336" y="82"/>
                    <a:pt x="336" y="85"/>
                    <a:pt x="336" y="88"/>
                  </a:cubicBezTo>
                  <a:cubicBezTo>
                    <a:pt x="359" y="87"/>
                    <a:pt x="382" y="90"/>
                    <a:pt x="405" y="88"/>
                  </a:cubicBezTo>
                  <a:cubicBezTo>
                    <a:pt x="400" y="82"/>
                    <a:pt x="408" y="79"/>
                    <a:pt x="410" y="79"/>
                  </a:cubicBezTo>
                  <a:cubicBezTo>
                    <a:pt x="411" y="84"/>
                    <a:pt x="407" y="84"/>
                    <a:pt x="405" y="88"/>
                  </a:cubicBezTo>
                  <a:cubicBezTo>
                    <a:pt x="408" y="93"/>
                    <a:pt x="412" y="88"/>
                    <a:pt x="414" y="85"/>
                  </a:cubicBezTo>
                  <a:cubicBezTo>
                    <a:pt x="418" y="86"/>
                    <a:pt x="415" y="90"/>
                    <a:pt x="419" y="85"/>
                  </a:cubicBezTo>
                  <a:cubicBezTo>
                    <a:pt x="419" y="93"/>
                    <a:pt x="428" y="85"/>
                    <a:pt x="432" y="90"/>
                  </a:cubicBezTo>
                  <a:cubicBezTo>
                    <a:pt x="432" y="89"/>
                    <a:pt x="438" y="87"/>
                    <a:pt x="439" y="83"/>
                  </a:cubicBezTo>
                  <a:cubicBezTo>
                    <a:pt x="440" y="85"/>
                    <a:pt x="442" y="85"/>
                    <a:pt x="443" y="86"/>
                  </a:cubicBezTo>
                  <a:cubicBezTo>
                    <a:pt x="442" y="88"/>
                    <a:pt x="437" y="85"/>
                    <a:pt x="438" y="89"/>
                  </a:cubicBezTo>
                  <a:cubicBezTo>
                    <a:pt x="441" y="88"/>
                    <a:pt x="439" y="91"/>
                    <a:pt x="441" y="93"/>
                  </a:cubicBezTo>
                  <a:cubicBezTo>
                    <a:pt x="448" y="88"/>
                    <a:pt x="460" y="95"/>
                    <a:pt x="464" y="89"/>
                  </a:cubicBezTo>
                  <a:cubicBezTo>
                    <a:pt x="462" y="85"/>
                    <a:pt x="448" y="89"/>
                    <a:pt x="446" y="83"/>
                  </a:cubicBezTo>
                  <a:cubicBezTo>
                    <a:pt x="454" y="87"/>
                    <a:pt x="463" y="84"/>
                    <a:pt x="472" y="83"/>
                  </a:cubicBezTo>
                  <a:cubicBezTo>
                    <a:pt x="470" y="84"/>
                    <a:pt x="469" y="85"/>
                    <a:pt x="467" y="87"/>
                  </a:cubicBezTo>
                  <a:cubicBezTo>
                    <a:pt x="469" y="89"/>
                    <a:pt x="471" y="91"/>
                    <a:pt x="472" y="93"/>
                  </a:cubicBezTo>
                  <a:cubicBezTo>
                    <a:pt x="478" y="91"/>
                    <a:pt x="472" y="86"/>
                    <a:pt x="476" y="84"/>
                  </a:cubicBezTo>
                  <a:cubicBezTo>
                    <a:pt x="477" y="85"/>
                    <a:pt x="475" y="86"/>
                    <a:pt x="477" y="88"/>
                  </a:cubicBezTo>
                  <a:cubicBezTo>
                    <a:pt x="485" y="83"/>
                    <a:pt x="479" y="72"/>
                    <a:pt x="485" y="71"/>
                  </a:cubicBezTo>
                  <a:cubicBezTo>
                    <a:pt x="482" y="76"/>
                    <a:pt x="486" y="83"/>
                    <a:pt x="479" y="88"/>
                  </a:cubicBezTo>
                  <a:cubicBezTo>
                    <a:pt x="485" y="95"/>
                    <a:pt x="486" y="85"/>
                    <a:pt x="491" y="93"/>
                  </a:cubicBezTo>
                  <a:cubicBezTo>
                    <a:pt x="494" y="90"/>
                    <a:pt x="496" y="92"/>
                    <a:pt x="499" y="88"/>
                  </a:cubicBezTo>
                  <a:cubicBezTo>
                    <a:pt x="500" y="93"/>
                    <a:pt x="511" y="95"/>
                    <a:pt x="513" y="89"/>
                  </a:cubicBezTo>
                  <a:cubicBezTo>
                    <a:pt x="517" y="92"/>
                    <a:pt x="524" y="95"/>
                    <a:pt x="528" y="88"/>
                  </a:cubicBezTo>
                  <a:cubicBezTo>
                    <a:pt x="529" y="93"/>
                    <a:pt x="536" y="93"/>
                    <a:pt x="536" y="87"/>
                  </a:cubicBezTo>
                  <a:cubicBezTo>
                    <a:pt x="538" y="89"/>
                    <a:pt x="539" y="91"/>
                    <a:pt x="539" y="92"/>
                  </a:cubicBezTo>
                  <a:cubicBezTo>
                    <a:pt x="545" y="84"/>
                    <a:pt x="568" y="91"/>
                    <a:pt x="563" y="77"/>
                  </a:cubicBezTo>
                  <a:cubicBezTo>
                    <a:pt x="565" y="76"/>
                    <a:pt x="566" y="79"/>
                    <a:pt x="567" y="81"/>
                  </a:cubicBezTo>
                  <a:cubicBezTo>
                    <a:pt x="570" y="79"/>
                    <a:pt x="568" y="77"/>
                    <a:pt x="569" y="76"/>
                  </a:cubicBezTo>
                  <a:cubicBezTo>
                    <a:pt x="571" y="76"/>
                    <a:pt x="574" y="73"/>
                    <a:pt x="576" y="76"/>
                  </a:cubicBezTo>
                  <a:cubicBezTo>
                    <a:pt x="572" y="79"/>
                    <a:pt x="570" y="81"/>
                    <a:pt x="571" y="87"/>
                  </a:cubicBezTo>
                  <a:cubicBezTo>
                    <a:pt x="567" y="86"/>
                    <a:pt x="563" y="90"/>
                    <a:pt x="560" y="90"/>
                  </a:cubicBezTo>
                  <a:cubicBezTo>
                    <a:pt x="571" y="93"/>
                    <a:pt x="591" y="94"/>
                    <a:pt x="603" y="84"/>
                  </a:cubicBezTo>
                  <a:cubicBezTo>
                    <a:pt x="605" y="90"/>
                    <a:pt x="609" y="79"/>
                    <a:pt x="612" y="82"/>
                  </a:cubicBezTo>
                  <a:cubicBezTo>
                    <a:pt x="608" y="85"/>
                    <a:pt x="604" y="88"/>
                    <a:pt x="604" y="92"/>
                  </a:cubicBezTo>
                  <a:cubicBezTo>
                    <a:pt x="606" y="91"/>
                    <a:pt x="609" y="89"/>
                    <a:pt x="611" y="92"/>
                  </a:cubicBezTo>
                  <a:cubicBezTo>
                    <a:pt x="618" y="87"/>
                    <a:pt x="615" y="77"/>
                    <a:pt x="623" y="78"/>
                  </a:cubicBezTo>
                  <a:cubicBezTo>
                    <a:pt x="624" y="74"/>
                    <a:pt x="622" y="64"/>
                    <a:pt x="630" y="64"/>
                  </a:cubicBezTo>
                  <a:cubicBezTo>
                    <a:pt x="626" y="75"/>
                    <a:pt x="631" y="82"/>
                    <a:pt x="616" y="90"/>
                  </a:cubicBezTo>
                  <a:cubicBezTo>
                    <a:pt x="623" y="95"/>
                    <a:pt x="634" y="89"/>
                    <a:pt x="639" y="82"/>
                  </a:cubicBezTo>
                  <a:cubicBezTo>
                    <a:pt x="637" y="78"/>
                    <a:pt x="634" y="82"/>
                    <a:pt x="633" y="78"/>
                  </a:cubicBezTo>
                  <a:cubicBezTo>
                    <a:pt x="634" y="78"/>
                    <a:pt x="633" y="76"/>
                    <a:pt x="634" y="76"/>
                  </a:cubicBezTo>
                  <a:cubicBezTo>
                    <a:pt x="641" y="77"/>
                    <a:pt x="651" y="76"/>
                    <a:pt x="655" y="68"/>
                  </a:cubicBezTo>
                  <a:cubicBezTo>
                    <a:pt x="659" y="71"/>
                    <a:pt x="656" y="74"/>
                    <a:pt x="653" y="77"/>
                  </a:cubicBezTo>
                  <a:cubicBezTo>
                    <a:pt x="652" y="75"/>
                    <a:pt x="653" y="73"/>
                    <a:pt x="650" y="75"/>
                  </a:cubicBezTo>
                  <a:cubicBezTo>
                    <a:pt x="648" y="81"/>
                    <a:pt x="652" y="78"/>
                    <a:pt x="655" y="81"/>
                  </a:cubicBezTo>
                  <a:cubicBezTo>
                    <a:pt x="652" y="82"/>
                    <a:pt x="650" y="87"/>
                    <a:pt x="648" y="84"/>
                  </a:cubicBezTo>
                  <a:cubicBezTo>
                    <a:pt x="645" y="82"/>
                    <a:pt x="649" y="80"/>
                    <a:pt x="647" y="78"/>
                  </a:cubicBezTo>
                  <a:cubicBezTo>
                    <a:pt x="636" y="79"/>
                    <a:pt x="644" y="86"/>
                    <a:pt x="639" y="91"/>
                  </a:cubicBezTo>
                  <a:cubicBezTo>
                    <a:pt x="645" y="93"/>
                    <a:pt x="655" y="83"/>
                    <a:pt x="659" y="78"/>
                  </a:cubicBezTo>
                  <a:cubicBezTo>
                    <a:pt x="661" y="79"/>
                    <a:pt x="662" y="78"/>
                    <a:pt x="664" y="81"/>
                  </a:cubicBezTo>
                  <a:cubicBezTo>
                    <a:pt x="667" y="73"/>
                    <a:pt x="673" y="67"/>
                    <a:pt x="679" y="62"/>
                  </a:cubicBezTo>
                  <a:cubicBezTo>
                    <a:pt x="676" y="57"/>
                    <a:pt x="674" y="61"/>
                    <a:pt x="672" y="64"/>
                  </a:cubicBezTo>
                  <a:cubicBezTo>
                    <a:pt x="666" y="57"/>
                    <a:pt x="673" y="52"/>
                    <a:pt x="679" y="50"/>
                  </a:cubicBezTo>
                  <a:cubicBezTo>
                    <a:pt x="681" y="54"/>
                    <a:pt x="673" y="52"/>
                    <a:pt x="678" y="58"/>
                  </a:cubicBezTo>
                  <a:cubicBezTo>
                    <a:pt x="680" y="56"/>
                    <a:pt x="681" y="57"/>
                    <a:pt x="683" y="55"/>
                  </a:cubicBezTo>
                  <a:cubicBezTo>
                    <a:pt x="681" y="46"/>
                    <a:pt x="692" y="39"/>
                    <a:pt x="686" y="29"/>
                  </a:cubicBezTo>
                  <a:cubicBezTo>
                    <a:pt x="689" y="27"/>
                    <a:pt x="691" y="27"/>
                    <a:pt x="692" y="30"/>
                  </a:cubicBezTo>
                  <a:cubicBezTo>
                    <a:pt x="688" y="32"/>
                    <a:pt x="693" y="35"/>
                    <a:pt x="695" y="35"/>
                  </a:cubicBezTo>
                  <a:cubicBezTo>
                    <a:pt x="692" y="37"/>
                    <a:pt x="689" y="39"/>
                    <a:pt x="691" y="42"/>
                  </a:cubicBezTo>
                  <a:cubicBezTo>
                    <a:pt x="696" y="41"/>
                    <a:pt x="697" y="36"/>
                    <a:pt x="703" y="32"/>
                  </a:cubicBezTo>
                  <a:cubicBezTo>
                    <a:pt x="705" y="34"/>
                    <a:pt x="706" y="36"/>
                    <a:pt x="708" y="36"/>
                  </a:cubicBezTo>
                  <a:cubicBezTo>
                    <a:pt x="711" y="33"/>
                    <a:pt x="714" y="35"/>
                    <a:pt x="715" y="31"/>
                  </a:cubicBezTo>
                  <a:cubicBezTo>
                    <a:pt x="713" y="25"/>
                    <a:pt x="710" y="33"/>
                    <a:pt x="709" y="30"/>
                  </a:cubicBezTo>
                  <a:cubicBezTo>
                    <a:pt x="710" y="28"/>
                    <a:pt x="713" y="26"/>
                    <a:pt x="712" y="23"/>
                  </a:cubicBezTo>
                  <a:cubicBezTo>
                    <a:pt x="705" y="24"/>
                    <a:pt x="699" y="32"/>
                    <a:pt x="693" y="31"/>
                  </a:cubicBezTo>
                  <a:cubicBezTo>
                    <a:pt x="697" y="25"/>
                    <a:pt x="689" y="26"/>
                    <a:pt x="686" y="24"/>
                  </a:cubicBezTo>
                  <a:cubicBezTo>
                    <a:pt x="687" y="23"/>
                    <a:pt x="688" y="22"/>
                    <a:pt x="687" y="21"/>
                  </a:cubicBezTo>
                  <a:cubicBezTo>
                    <a:pt x="682" y="27"/>
                    <a:pt x="685" y="34"/>
                    <a:pt x="684" y="40"/>
                  </a:cubicBezTo>
                  <a:cubicBezTo>
                    <a:pt x="680" y="41"/>
                    <a:pt x="676" y="50"/>
                    <a:pt x="670" y="43"/>
                  </a:cubicBezTo>
                  <a:cubicBezTo>
                    <a:pt x="674" y="41"/>
                    <a:pt x="670" y="38"/>
                    <a:pt x="669" y="35"/>
                  </a:cubicBezTo>
                  <a:cubicBezTo>
                    <a:pt x="663" y="40"/>
                    <a:pt x="665" y="46"/>
                    <a:pt x="664" y="52"/>
                  </a:cubicBezTo>
                  <a:cubicBezTo>
                    <a:pt x="667" y="51"/>
                    <a:pt x="666" y="45"/>
                    <a:pt x="670" y="47"/>
                  </a:cubicBezTo>
                  <a:cubicBezTo>
                    <a:pt x="671" y="52"/>
                    <a:pt x="667" y="51"/>
                    <a:pt x="663" y="55"/>
                  </a:cubicBezTo>
                  <a:cubicBezTo>
                    <a:pt x="663" y="58"/>
                    <a:pt x="669" y="56"/>
                    <a:pt x="666" y="59"/>
                  </a:cubicBezTo>
                  <a:cubicBezTo>
                    <a:pt x="656" y="64"/>
                    <a:pt x="651" y="68"/>
                    <a:pt x="642" y="72"/>
                  </a:cubicBezTo>
                  <a:cubicBezTo>
                    <a:pt x="642" y="70"/>
                    <a:pt x="645" y="67"/>
                    <a:pt x="645" y="65"/>
                  </a:cubicBezTo>
                  <a:cubicBezTo>
                    <a:pt x="650" y="64"/>
                    <a:pt x="663" y="60"/>
                    <a:pt x="662" y="56"/>
                  </a:cubicBezTo>
                  <a:cubicBezTo>
                    <a:pt x="655" y="55"/>
                    <a:pt x="654" y="59"/>
                    <a:pt x="647" y="58"/>
                  </a:cubicBezTo>
                  <a:cubicBezTo>
                    <a:pt x="650" y="52"/>
                    <a:pt x="654" y="55"/>
                    <a:pt x="659" y="52"/>
                  </a:cubicBezTo>
                  <a:cubicBezTo>
                    <a:pt x="664" y="47"/>
                    <a:pt x="662" y="38"/>
                    <a:pt x="660" y="35"/>
                  </a:cubicBezTo>
                  <a:cubicBezTo>
                    <a:pt x="662" y="35"/>
                    <a:pt x="664" y="34"/>
                    <a:pt x="667" y="32"/>
                  </a:cubicBezTo>
                  <a:cubicBezTo>
                    <a:pt x="668" y="35"/>
                    <a:pt x="670" y="35"/>
                    <a:pt x="673" y="33"/>
                  </a:cubicBezTo>
                  <a:cubicBezTo>
                    <a:pt x="671" y="29"/>
                    <a:pt x="663" y="33"/>
                    <a:pt x="664" y="28"/>
                  </a:cubicBezTo>
                  <a:cubicBezTo>
                    <a:pt x="667" y="29"/>
                    <a:pt x="671" y="31"/>
                    <a:pt x="674" y="30"/>
                  </a:cubicBezTo>
                  <a:cubicBezTo>
                    <a:pt x="673" y="27"/>
                    <a:pt x="672" y="24"/>
                    <a:pt x="673" y="21"/>
                  </a:cubicBezTo>
                  <a:cubicBezTo>
                    <a:pt x="669" y="26"/>
                    <a:pt x="666" y="23"/>
                    <a:pt x="663" y="22"/>
                  </a:cubicBezTo>
                  <a:cubicBezTo>
                    <a:pt x="660" y="24"/>
                    <a:pt x="662" y="26"/>
                    <a:pt x="658" y="28"/>
                  </a:cubicBezTo>
                  <a:cubicBezTo>
                    <a:pt x="659" y="29"/>
                    <a:pt x="661" y="30"/>
                    <a:pt x="662" y="30"/>
                  </a:cubicBezTo>
                  <a:cubicBezTo>
                    <a:pt x="656" y="30"/>
                    <a:pt x="660" y="36"/>
                    <a:pt x="656" y="39"/>
                  </a:cubicBezTo>
                  <a:cubicBezTo>
                    <a:pt x="652" y="33"/>
                    <a:pt x="657" y="34"/>
                    <a:pt x="651" y="30"/>
                  </a:cubicBezTo>
                  <a:cubicBezTo>
                    <a:pt x="645" y="32"/>
                    <a:pt x="638" y="33"/>
                    <a:pt x="636" y="25"/>
                  </a:cubicBezTo>
                  <a:cubicBezTo>
                    <a:pt x="635" y="26"/>
                    <a:pt x="633" y="26"/>
                    <a:pt x="632" y="27"/>
                  </a:cubicBezTo>
                  <a:cubicBezTo>
                    <a:pt x="631" y="31"/>
                    <a:pt x="635" y="32"/>
                    <a:pt x="635" y="35"/>
                  </a:cubicBezTo>
                  <a:cubicBezTo>
                    <a:pt x="629" y="33"/>
                    <a:pt x="621" y="45"/>
                    <a:pt x="611" y="39"/>
                  </a:cubicBezTo>
                  <a:cubicBezTo>
                    <a:pt x="616" y="41"/>
                    <a:pt x="617" y="30"/>
                    <a:pt x="623" y="32"/>
                  </a:cubicBezTo>
                  <a:cubicBezTo>
                    <a:pt x="622" y="33"/>
                    <a:pt x="620" y="34"/>
                    <a:pt x="621" y="35"/>
                  </a:cubicBezTo>
                  <a:cubicBezTo>
                    <a:pt x="623" y="34"/>
                    <a:pt x="624" y="37"/>
                    <a:pt x="627" y="34"/>
                  </a:cubicBezTo>
                  <a:cubicBezTo>
                    <a:pt x="625" y="22"/>
                    <a:pt x="641" y="24"/>
                    <a:pt x="641" y="20"/>
                  </a:cubicBezTo>
                  <a:cubicBezTo>
                    <a:pt x="633" y="24"/>
                    <a:pt x="625" y="19"/>
                    <a:pt x="617" y="22"/>
                  </a:cubicBezTo>
                  <a:cubicBezTo>
                    <a:pt x="618" y="23"/>
                    <a:pt x="616" y="24"/>
                    <a:pt x="615" y="25"/>
                  </a:cubicBezTo>
                  <a:cubicBezTo>
                    <a:pt x="616" y="27"/>
                    <a:pt x="617" y="28"/>
                    <a:pt x="616" y="30"/>
                  </a:cubicBezTo>
                  <a:cubicBezTo>
                    <a:pt x="612" y="31"/>
                    <a:pt x="611" y="37"/>
                    <a:pt x="610" y="35"/>
                  </a:cubicBezTo>
                  <a:cubicBezTo>
                    <a:pt x="610" y="33"/>
                    <a:pt x="613" y="31"/>
                    <a:pt x="610" y="29"/>
                  </a:cubicBezTo>
                  <a:cubicBezTo>
                    <a:pt x="609" y="29"/>
                    <a:pt x="608" y="31"/>
                    <a:pt x="607" y="30"/>
                  </a:cubicBezTo>
                  <a:cubicBezTo>
                    <a:pt x="603" y="33"/>
                    <a:pt x="604" y="39"/>
                    <a:pt x="598" y="37"/>
                  </a:cubicBezTo>
                  <a:cubicBezTo>
                    <a:pt x="597" y="34"/>
                    <a:pt x="604" y="33"/>
                    <a:pt x="602" y="30"/>
                  </a:cubicBezTo>
                  <a:cubicBezTo>
                    <a:pt x="598" y="34"/>
                    <a:pt x="596" y="28"/>
                    <a:pt x="593" y="32"/>
                  </a:cubicBezTo>
                  <a:cubicBezTo>
                    <a:pt x="595" y="35"/>
                    <a:pt x="597" y="37"/>
                    <a:pt x="593" y="39"/>
                  </a:cubicBezTo>
                  <a:cubicBezTo>
                    <a:pt x="594" y="30"/>
                    <a:pt x="586" y="38"/>
                    <a:pt x="592" y="29"/>
                  </a:cubicBezTo>
                  <a:cubicBezTo>
                    <a:pt x="598" y="32"/>
                    <a:pt x="606" y="23"/>
                    <a:pt x="612" y="29"/>
                  </a:cubicBezTo>
                  <a:cubicBezTo>
                    <a:pt x="616" y="28"/>
                    <a:pt x="611" y="20"/>
                    <a:pt x="610" y="22"/>
                  </a:cubicBezTo>
                  <a:cubicBezTo>
                    <a:pt x="610" y="24"/>
                    <a:pt x="603" y="24"/>
                    <a:pt x="602" y="26"/>
                  </a:cubicBezTo>
                  <a:cubicBezTo>
                    <a:pt x="600" y="24"/>
                    <a:pt x="602" y="23"/>
                    <a:pt x="602" y="21"/>
                  </a:cubicBezTo>
                  <a:cubicBezTo>
                    <a:pt x="601" y="21"/>
                    <a:pt x="601" y="22"/>
                    <a:pt x="600" y="21"/>
                  </a:cubicBezTo>
                  <a:cubicBezTo>
                    <a:pt x="599" y="21"/>
                    <a:pt x="598" y="21"/>
                    <a:pt x="597" y="21"/>
                  </a:cubicBezTo>
                  <a:cubicBezTo>
                    <a:pt x="598" y="23"/>
                    <a:pt x="601" y="25"/>
                    <a:pt x="599" y="27"/>
                  </a:cubicBezTo>
                  <a:cubicBezTo>
                    <a:pt x="598" y="25"/>
                    <a:pt x="597" y="27"/>
                    <a:pt x="595" y="26"/>
                  </a:cubicBezTo>
                  <a:cubicBezTo>
                    <a:pt x="593" y="24"/>
                    <a:pt x="595" y="23"/>
                    <a:pt x="593" y="21"/>
                  </a:cubicBezTo>
                  <a:cubicBezTo>
                    <a:pt x="589" y="20"/>
                    <a:pt x="591" y="23"/>
                    <a:pt x="587" y="25"/>
                  </a:cubicBezTo>
                  <a:cubicBezTo>
                    <a:pt x="589" y="19"/>
                    <a:pt x="570" y="21"/>
                    <a:pt x="579" y="24"/>
                  </a:cubicBezTo>
                  <a:cubicBezTo>
                    <a:pt x="578" y="25"/>
                    <a:pt x="576" y="27"/>
                    <a:pt x="575" y="28"/>
                  </a:cubicBezTo>
                  <a:cubicBezTo>
                    <a:pt x="572" y="22"/>
                    <a:pt x="567" y="27"/>
                    <a:pt x="564" y="25"/>
                  </a:cubicBezTo>
                  <a:cubicBezTo>
                    <a:pt x="563" y="24"/>
                    <a:pt x="565" y="23"/>
                    <a:pt x="564" y="21"/>
                  </a:cubicBezTo>
                  <a:cubicBezTo>
                    <a:pt x="561" y="21"/>
                    <a:pt x="558" y="26"/>
                    <a:pt x="555" y="21"/>
                  </a:cubicBezTo>
                  <a:cubicBezTo>
                    <a:pt x="551" y="22"/>
                    <a:pt x="553" y="28"/>
                    <a:pt x="550" y="26"/>
                  </a:cubicBezTo>
                  <a:cubicBezTo>
                    <a:pt x="551" y="18"/>
                    <a:pt x="533" y="18"/>
                    <a:pt x="528" y="26"/>
                  </a:cubicBezTo>
                  <a:cubicBezTo>
                    <a:pt x="523" y="27"/>
                    <a:pt x="529" y="20"/>
                    <a:pt x="525" y="22"/>
                  </a:cubicBezTo>
                  <a:cubicBezTo>
                    <a:pt x="527" y="24"/>
                    <a:pt x="520" y="26"/>
                    <a:pt x="520" y="24"/>
                  </a:cubicBezTo>
                  <a:cubicBezTo>
                    <a:pt x="521" y="22"/>
                    <a:pt x="519" y="20"/>
                    <a:pt x="519" y="19"/>
                  </a:cubicBezTo>
                  <a:cubicBezTo>
                    <a:pt x="514" y="20"/>
                    <a:pt x="521" y="23"/>
                    <a:pt x="516" y="25"/>
                  </a:cubicBezTo>
                  <a:cubicBezTo>
                    <a:pt x="516" y="23"/>
                    <a:pt x="514" y="24"/>
                    <a:pt x="514" y="23"/>
                  </a:cubicBezTo>
                  <a:cubicBezTo>
                    <a:pt x="518" y="22"/>
                    <a:pt x="514" y="16"/>
                    <a:pt x="515" y="20"/>
                  </a:cubicBezTo>
                  <a:cubicBezTo>
                    <a:pt x="512" y="21"/>
                    <a:pt x="513" y="27"/>
                    <a:pt x="509" y="25"/>
                  </a:cubicBezTo>
                  <a:cubicBezTo>
                    <a:pt x="508" y="22"/>
                    <a:pt x="512" y="18"/>
                    <a:pt x="507" y="17"/>
                  </a:cubicBezTo>
                  <a:cubicBezTo>
                    <a:pt x="506" y="23"/>
                    <a:pt x="498" y="29"/>
                    <a:pt x="495" y="23"/>
                  </a:cubicBezTo>
                  <a:cubicBezTo>
                    <a:pt x="493" y="26"/>
                    <a:pt x="493" y="34"/>
                    <a:pt x="488" y="30"/>
                  </a:cubicBezTo>
                  <a:cubicBezTo>
                    <a:pt x="490" y="29"/>
                    <a:pt x="491" y="28"/>
                    <a:pt x="489" y="26"/>
                  </a:cubicBezTo>
                  <a:cubicBezTo>
                    <a:pt x="488" y="27"/>
                    <a:pt x="487" y="28"/>
                    <a:pt x="486" y="27"/>
                  </a:cubicBezTo>
                  <a:cubicBezTo>
                    <a:pt x="487" y="18"/>
                    <a:pt x="500" y="25"/>
                    <a:pt x="500" y="17"/>
                  </a:cubicBezTo>
                  <a:cubicBezTo>
                    <a:pt x="494" y="20"/>
                    <a:pt x="489" y="16"/>
                    <a:pt x="484" y="20"/>
                  </a:cubicBezTo>
                  <a:cubicBezTo>
                    <a:pt x="482" y="21"/>
                    <a:pt x="483" y="23"/>
                    <a:pt x="482" y="24"/>
                  </a:cubicBezTo>
                  <a:cubicBezTo>
                    <a:pt x="478" y="20"/>
                    <a:pt x="477" y="34"/>
                    <a:pt x="471" y="26"/>
                  </a:cubicBezTo>
                  <a:cubicBezTo>
                    <a:pt x="478" y="26"/>
                    <a:pt x="475" y="21"/>
                    <a:pt x="482" y="19"/>
                  </a:cubicBezTo>
                  <a:cubicBezTo>
                    <a:pt x="475" y="15"/>
                    <a:pt x="468" y="20"/>
                    <a:pt x="461" y="19"/>
                  </a:cubicBezTo>
                  <a:cubicBezTo>
                    <a:pt x="463" y="24"/>
                    <a:pt x="466" y="17"/>
                    <a:pt x="467" y="22"/>
                  </a:cubicBezTo>
                  <a:cubicBezTo>
                    <a:pt x="466" y="22"/>
                    <a:pt x="466" y="24"/>
                    <a:pt x="466" y="24"/>
                  </a:cubicBezTo>
                  <a:cubicBezTo>
                    <a:pt x="462" y="21"/>
                    <a:pt x="455" y="23"/>
                    <a:pt x="458" y="16"/>
                  </a:cubicBezTo>
                  <a:cubicBezTo>
                    <a:pt x="457" y="17"/>
                    <a:pt x="456" y="17"/>
                    <a:pt x="456" y="16"/>
                  </a:cubicBezTo>
                  <a:cubicBezTo>
                    <a:pt x="454" y="17"/>
                    <a:pt x="453" y="16"/>
                    <a:pt x="452" y="17"/>
                  </a:cubicBezTo>
                  <a:cubicBezTo>
                    <a:pt x="454" y="19"/>
                    <a:pt x="453" y="20"/>
                    <a:pt x="451" y="22"/>
                  </a:cubicBezTo>
                  <a:cubicBezTo>
                    <a:pt x="455" y="24"/>
                    <a:pt x="455" y="26"/>
                    <a:pt x="450" y="30"/>
                  </a:cubicBezTo>
                  <a:cubicBezTo>
                    <a:pt x="450" y="27"/>
                    <a:pt x="449" y="26"/>
                    <a:pt x="446" y="25"/>
                  </a:cubicBezTo>
                  <a:cubicBezTo>
                    <a:pt x="451" y="24"/>
                    <a:pt x="448" y="21"/>
                    <a:pt x="449" y="19"/>
                  </a:cubicBezTo>
                  <a:cubicBezTo>
                    <a:pt x="446" y="16"/>
                    <a:pt x="444" y="13"/>
                    <a:pt x="440" y="17"/>
                  </a:cubicBezTo>
                  <a:cubicBezTo>
                    <a:pt x="442" y="22"/>
                    <a:pt x="444" y="19"/>
                    <a:pt x="446" y="20"/>
                  </a:cubicBezTo>
                  <a:cubicBezTo>
                    <a:pt x="441" y="21"/>
                    <a:pt x="448" y="24"/>
                    <a:pt x="443" y="26"/>
                  </a:cubicBezTo>
                  <a:cubicBezTo>
                    <a:pt x="443" y="23"/>
                    <a:pt x="444" y="19"/>
                    <a:pt x="440" y="21"/>
                  </a:cubicBezTo>
                  <a:cubicBezTo>
                    <a:pt x="441" y="25"/>
                    <a:pt x="433" y="23"/>
                    <a:pt x="434" y="28"/>
                  </a:cubicBezTo>
                  <a:cubicBezTo>
                    <a:pt x="429" y="21"/>
                    <a:pt x="429" y="32"/>
                    <a:pt x="425" y="28"/>
                  </a:cubicBezTo>
                  <a:cubicBezTo>
                    <a:pt x="427" y="25"/>
                    <a:pt x="423" y="22"/>
                    <a:pt x="426" y="20"/>
                  </a:cubicBezTo>
                  <a:cubicBezTo>
                    <a:pt x="425" y="22"/>
                    <a:pt x="427" y="25"/>
                    <a:pt x="430" y="25"/>
                  </a:cubicBezTo>
                  <a:cubicBezTo>
                    <a:pt x="433" y="20"/>
                    <a:pt x="435" y="24"/>
                    <a:pt x="439" y="18"/>
                  </a:cubicBezTo>
                  <a:cubicBezTo>
                    <a:pt x="431" y="16"/>
                    <a:pt x="422" y="16"/>
                    <a:pt x="417" y="19"/>
                  </a:cubicBezTo>
                  <a:cubicBezTo>
                    <a:pt x="413" y="12"/>
                    <a:pt x="397" y="12"/>
                    <a:pt x="394" y="23"/>
                  </a:cubicBezTo>
                  <a:cubicBezTo>
                    <a:pt x="394" y="17"/>
                    <a:pt x="391" y="23"/>
                    <a:pt x="389" y="21"/>
                  </a:cubicBezTo>
                  <a:cubicBezTo>
                    <a:pt x="386" y="17"/>
                    <a:pt x="393" y="18"/>
                    <a:pt x="392" y="15"/>
                  </a:cubicBezTo>
                  <a:cubicBezTo>
                    <a:pt x="386" y="15"/>
                    <a:pt x="385" y="24"/>
                    <a:pt x="379" y="22"/>
                  </a:cubicBezTo>
                  <a:cubicBezTo>
                    <a:pt x="379" y="19"/>
                    <a:pt x="383" y="20"/>
                    <a:pt x="383" y="15"/>
                  </a:cubicBezTo>
                  <a:cubicBezTo>
                    <a:pt x="381" y="17"/>
                    <a:pt x="379" y="16"/>
                    <a:pt x="377" y="18"/>
                  </a:cubicBezTo>
                  <a:cubicBezTo>
                    <a:pt x="378" y="20"/>
                    <a:pt x="380" y="27"/>
                    <a:pt x="375" y="25"/>
                  </a:cubicBezTo>
                  <a:cubicBezTo>
                    <a:pt x="375" y="21"/>
                    <a:pt x="378" y="17"/>
                    <a:pt x="374" y="13"/>
                  </a:cubicBezTo>
                  <a:cubicBezTo>
                    <a:pt x="370" y="16"/>
                    <a:pt x="368" y="13"/>
                    <a:pt x="364" y="15"/>
                  </a:cubicBezTo>
                  <a:cubicBezTo>
                    <a:pt x="366" y="21"/>
                    <a:pt x="374" y="14"/>
                    <a:pt x="372" y="20"/>
                  </a:cubicBezTo>
                  <a:cubicBezTo>
                    <a:pt x="370" y="19"/>
                    <a:pt x="357" y="23"/>
                    <a:pt x="365" y="23"/>
                  </a:cubicBezTo>
                  <a:cubicBezTo>
                    <a:pt x="361" y="25"/>
                    <a:pt x="362" y="32"/>
                    <a:pt x="357" y="29"/>
                  </a:cubicBezTo>
                  <a:cubicBezTo>
                    <a:pt x="363" y="25"/>
                    <a:pt x="353" y="20"/>
                    <a:pt x="363" y="16"/>
                  </a:cubicBezTo>
                  <a:cubicBezTo>
                    <a:pt x="358" y="12"/>
                    <a:pt x="352" y="15"/>
                    <a:pt x="346" y="15"/>
                  </a:cubicBezTo>
                  <a:cubicBezTo>
                    <a:pt x="349" y="19"/>
                    <a:pt x="352" y="18"/>
                    <a:pt x="356" y="20"/>
                  </a:cubicBezTo>
                  <a:cubicBezTo>
                    <a:pt x="352" y="20"/>
                    <a:pt x="354" y="21"/>
                    <a:pt x="351" y="24"/>
                  </a:cubicBezTo>
                  <a:cubicBezTo>
                    <a:pt x="352" y="17"/>
                    <a:pt x="347" y="25"/>
                    <a:pt x="345" y="23"/>
                  </a:cubicBezTo>
                  <a:cubicBezTo>
                    <a:pt x="341" y="19"/>
                    <a:pt x="346" y="17"/>
                    <a:pt x="343" y="14"/>
                  </a:cubicBezTo>
                  <a:cubicBezTo>
                    <a:pt x="338" y="13"/>
                    <a:pt x="339" y="20"/>
                    <a:pt x="334" y="19"/>
                  </a:cubicBezTo>
                  <a:cubicBezTo>
                    <a:pt x="333" y="17"/>
                    <a:pt x="335" y="15"/>
                    <a:pt x="334" y="13"/>
                  </a:cubicBezTo>
                  <a:cubicBezTo>
                    <a:pt x="331" y="19"/>
                    <a:pt x="326" y="19"/>
                    <a:pt x="324" y="12"/>
                  </a:cubicBezTo>
                  <a:cubicBezTo>
                    <a:pt x="317" y="15"/>
                    <a:pt x="317" y="12"/>
                    <a:pt x="311" y="19"/>
                  </a:cubicBezTo>
                  <a:cubicBezTo>
                    <a:pt x="311" y="15"/>
                    <a:pt x="304" y="14"/>
                    <a:pt x="301" y="12"/>
                  </a:cubicBezTo>
                  <a:cubicBezTo>
                    <a:pt x="295" y="16"/>
                    <a:pt x="296" y="19"/>
                    <a:pt x="292" y="19"/>
                  </a:cubicBezTo>
                  <a:cubicBezTo>
                    <a:pt x="297" y="15"/>
                    <a:pt x="287" y="14"/>
                    <a:pt x="289" y="11"/>
                  </a:cubicBezTo>
                  <a:cubicBezTo>
                    <a:pt x="284" y="13"/>
                    <a:pt x="280" y="17"/>
                    <a:pt x="276" y="11"/>
                  </a:cubicBezTo>
                  <a:cubicBezTo>
                    <a:pt x="272" y="15"/>
                    <a:pt x="267" y="18"/>
                    <a:pt x="263" y="13"/>
                  </a:cubicBezTo>
                  <a:cubicBezTo>
                    <a:pt x="260" y="15"/>
                    <a:pt x="258" y="17"/>
                    <a:pt x="255" y="19"/>
                  </a:cubicBezTo>
                  <a:cubicBezTo>
                    <a:pt x="253" y="14"/>
                    <a:pt x="249" y="18"/>
                    <a:pt x="247" y="15"/>
                  </a:cubicBezTo>
                  <a:cubicBezTo>
                    <a:pt x="250" y="13"/>
                    <a:pt x="256" y="16"/>
                    <a:pt x="254" y="11"/>
                  </a:cubicBezTo>
                  <a:cubicBezTo>
                    <a:pt x="247" y="10"/>
                    <a:pt x="239" y="17"/>
                    <a:pt x="232" y="10"/>
                  </a:cubicBezTo>
                  <a:cubicBezTo>
                    <a:pt x="227" y="15"/>
                    <a:pt x="225" y="18"/>
                    <a:pt x="220" y="14"/>
                  </a:cubicBezTo>
                  <a:cubicBezTo>
                    <a:pt x="223" y="13"/>
                    <a:pt x="229" y="13"/>
                    <a:pt x="227" y="8"/>
                  </a:cubicBezTo>
                  <a:cubicBezTo>
                    <a:pt x="224" y="10"/>
                    <a:pt x="220" y="9"/>
                    <a:pt x="217" y="11"/>
                  </a:cubicBezTo>
                  <a:cubicBezTo>
                    <a:pt x="217" y="17"/>
                    <a:pt x="221" y="18"/>
                    <a:pt x="222" y="20"/>
                  </a:cubicBezTo>
                  <a:cubicBezTo>
                    <a:pt x="218" y="17"/>
                    <a:pt x="213" y="23"/>
                    <a:pt x="210" y="18"/>
                  </a:cubicBezTo>
                  <a:cubicBezTo>
                    <a:pt x="212" y="17"/>
                    <a:pt x="214" y="19"/>
                    <a:pt x="217" y="16"/>
                  </a:cubicBezTo>
                  <a:cubicBezTo>
                    <a:pt x="213" y="12"/>
                    <a:pt x="214" y="10"/>
                    <a:pt x="210" y="7"/>
                  </a:cubicBezTo>
                  <a:cubicBezTo>
                    <a:pt x="207" y="10"/>
                    <a:pt x="201" y="9"/>
                    <a:pt x="195" y="10"/>
                  </a:cubicBezTo>
                  <a:cubicBezTo>
                    <a:pt x="194" y="15"/>
                    <a:pt x="191" y="20"/>
                    <a:pt x="184" y="20"/>
                  </a:cubicBezTo>
                  <a:cubicBezTo>
                    <a:pt x="187" y="18"/>
                    <a:pt x="185" y="17"/>
                    <a:pt x="188" y="17"/>
                  </a:cubicBezTo>
                  <a:cubicBezTo>
                    <a:pt x="187" y="13"/>
                    <a:pt x="184" y="13"/>
                    <a:pt x="182" y="13"/>
                  </a:cubicBezTo>
                  <a:cubicBezTo>
                    <a:pt x="182" y="12"/>
                    <a:pt x="183" y="12"/>
                    <a:pt x="182" y="11"/>
                  </a:cubicBezTo>
                  <a:cubicBezTo>
                    <a:pt x="186" y="11"/>
                    <a:pt x="192" y="16"/>
                    <a:pt x="193" y="9"/>
                  </a:cubicBezTo>
                  <a:cubicBezTo>
                    <a:pt x="187" y="6"/>
                    <a:pt x="183" y="10"/>
                    <a:pt x="179" y="7"/>
                  </a:cubicBezTo>
                  <a:cubicBezTo>
                    <a:pt x="176" y="12"/>
                    <a:pt x="169" y="13"/>
                    <a:pt x="165" y="12"/>
                  </a:cubicBezTo>
                  <a:cubicBezTo>
                    <a:pt x="168" y="14"/>
                    <a:pt x="164" y="16"/>
                    <a:pt x="164" y="18"/>
                  </a:cubicBezTo>
                  <a:cubicBezTo>
                    <a:pt x="161" y="9"/>
                    <a:pt x="169" y="12"/>
                    <a:pt x="171" y="7"/>
                  </a:cubicBezTo>
                  <a:cubicBezTo>
                    <a:pt x="161" y="8"/>
                    <a:pt x="156" y="3"/>
                    <a:pt x="154" y="13"/>
                  </a:cubicBezTo>
                  <a:cubicBezTo>
                    <a:pt x="154" y="11"/>
                    <a:pt x="154" y="9"/>
                    <a:pt x="153" y="7"/>
                  </a:cubicBezTo>
                  <a:cubicBezTo>
                    <a:pt x="149" y="12"/>
                    <a:pt x="146" y="6"/>
                    <a:pt x="143" y="5"/>
                  </a:cubicBezTo>
                  <a:cubicBezTo>
                    <a:pt x="139" y="6"/>
                    <a:pt x="138" y="13"/>
                    <a:pt x="136" y="11"/>
                  </a:cubicBezTo>
                  <a:cubicBezTo>
                    <a:pt x="134" y="9"/>
                    <a:pt x="137" y="4"/>
                    <a:pt x="133" y="6"/>
                  </a:cubicBezTo>
                  <a:cubicBezTo>
                    <a:pt x="133" y="7"/>
                    <a:pt x="132" y="13"/>
                    <a:pt x="129" y="11"/>
                  </a:cubicBezTo>
                  <a:cubicBezTo>
                    <a:pt x="128" y="9"/>
                    <a:pt x="132" y="7"/>
                    <a:pt x="128" y="4"/>
                  </a:cubicBezTo>
                  <a:cubicBezTo>
                    <a:pt x="126" y="11"/>
                    <a:pt x="120" y="11"/>
                    <a:pt x="117" y="18"/>
                  </a:cubicBezTo>
                  <a:cubicBezTo>
                    <a:pt x="117" y="15"/>
                    <a:pt x="116" y="17"/>
                    <a:pt x="114" y="14"/>
                  </a:cubicBezTo>
                  <a:cubicBezTo>
                    <a:pt x="119" y="11"/>
                    <a:pt x="117" y="9"/>
                    <a:pt x="122" y="8"/>
                  </a:cubicBezTo>
                  <a:cubicBezTo>
                    <a:pt x="118" y="7"/>
                    <a:pt x="110" y="0"/>
                    <a:pt x="108" y="7"/>
                  </a:cubicBezTo>
                  <a:cubicBezTo>
                    <a:pt x="110" y="6"/>
                    <a:pt x="111" y="8"/>
                    <a:pt x="110" y="9"/>
                  </a:cubicBezTo>
                  <a:cubicBezTo>
                    <a:pt x="103" y="8"/>
                    <a:pt x="102" y="17"/>
                    <a:pt x="98" y="21"/>
                  </a:cubicBezTo>
                  <a:cubicBezTo>
                    <a:pt x="90" y="13"/>
                    <a:pt x="105" y="12"/>
                    <a:pt x="104" y="6"/>
                  </a:cubicBezTo>
                  <a:cubicBezTo>
                    <a:pt x="95" y="2"/>
                    <a:pt x="78" y="12"/>
                    <a:pt x="84" y="22"/>
                  </a:cubicBezTo>
                  <a:cubicBezTo>
                    <a:pt x="80" y="21"/>
                    <a:pt x="75" y="24"/>
                    <a:pt x="71" y="20"/>
                  </a:cubicBezTo>
                  <a:cubicBezTo>
                    <a:pt x="80" y="15"/>
                    <a:pt x="84" y="13"/>
                    <a:pt x="84" y="4"/>
                  </a:cubicBezTo>
                  <a:cubicBezTo>
                    <a:pt x="75" y="5"/>
                    <a:pt x="77" y="11"/>
                    <a:pt x="68" y="15"/>
                  </a:cubicBezTo>
                  <a:cubicBezTo>
                    <a:pt x="66" y="13"/>
                    <a:pt x="65" y="14"/>
                    <a:pt x="63" y="12"/>
                  </a:cubicBezTo>
                  <a:cubicBezTo>
                    <a:pt x="69" y="13"/>
                    <a:pt x="65" y="5"/>
                    <a:pt x="70" y="6"/>
                  </a:cubicBezTo>
                  <a:cubicBezTo>
                    <a:pt x="61" y="4"/>
                    <a:pt x="52" y="7"/>
                    <a:pt x="44" y="5"/>
                  </a:cubicBezTo>
                  <a:cubicBezTo>
                    <a:pt x="40" y="15"/>
                    <a:pt x="20" y="7"/>
                    <a:pt x="19" y="17"/>
                  </a:cubicBezTo>
                  <a:close/>
                  <a:moveTo>
                    <a:pt x="667" y="62"/>
                  </a:moveTo>
                  <a:cubicBezTo>
                    <a:pt x="667" y="64"/>
                    <a:pt x="667" y="65"/>
                    <a:pt x="669" y="67"/>
                  </a:cubicBezTo>
                  <a:cubicBezTo>
                    <a:pt x="667" y="67"/>
                    <a:pt x="666" y="68"/>
                    <a:pt x="665" y="69"/>
                  </a:cubicBezTo>
                  <a:cubicBezTo>
                    <a:pt x="664" y="68"/>
                    <a:pt x="663" y="67"/>
                    <a:pt x="662" y="68"/>
                  </a:cubicBezTo>
                  <a:cubicBezTo>
                    <a:pt x="660" y="66"/>
                    <a:pt x="666" y="64"/>
                    <a:pt x="667" y="62"/>
                  </a:cubicBezTo>
                  <a:close/>
                  <a:moveTo>
                    <a:pt x="394" y="88"/>
                  </a:moveTo>
                  <a:cubicBezTo>
                    <a:pt x="392" y="84"/>
                    <a:pt x="388" y="88"/>
                    <a:pt x="388" y="83"/>
                  </a:cubicBezTo>
                  <a:cubicBezTo>
                    <a:pt x="395" y="86"/>
                    <a:pt x="400" y="82"/>
                    <a:pt x="403" y="77"/>
                  </a:cubicBezTo>
                  <a:cubicBezTo>
                    <a:pt x="404" y="82"/>
                    <a:pt x="399" y="85"/>
                    <a:pt x="394" y="88"/>
                  </a:cubicBezTo>
                  <a:close/>
                  <a:moveTo>
                    <a:pt x="413" y="77"/>
                  </a:moveTo>
                  <a:cubicBezTo>
                    <a:pt x="412" y="73"/>
                    <a:pt x="419" y="70"/>
                    <a:pt x="421" y="74"/>
                  </a:cubicBezTo>
                  <a:cubicBezTo>
                    <a:pt x="422" y="73"/>
                    <a:pt x="421" y="72"/>
                    <a:pt x="420" y="71"/>
                  </a:cubicBezTo>
                  <a:cubicBezTo>
                    <a:pt x="423" y="67"/>
                    <a:pt x="424" y="71"/>
                    <a:pt x="427" y="69"/>
                  </a:cubicBezTo>
                  <a:cubicBezTo>
                    <a:pt x="426" y="72"/>
                    <a:pt x="422" y="73"/>
                    <a:pt x="419" y="78"/>
                  </a:cubicBezTo>
                  <a:cubicBezTo>
                    <a:pt x="417" y="77"/>
                    <a:pt x="415" y="74"/>
                    <a:pt x="413" y="77"/>
                  </a:cubicBezTo>
                  <a:close/>
                  <a:moveTo>
                    <a:pt x="426" y="66"/>
                  </a:moveTo>
                  <a:cubicBezTo>
                    <a:pt x="428" y="65"/>
                    <a:pt x="429" y="64"/>
                    <a:pt x="431" y="63"/>
                  </a:cubicBezTo>
                  <a:cubicBezTo>
                    <a:pt x="433" y="68"/>
                    <a:pt x="427" y="67"/>
                    <a:pt x="434" y="71"/>
                  </a:cubicBezTo>
                  <a:cubicBezTo>
                    <a:pt x="434" y="71"/>
                    <a:pt x="435" y="70"/>
                    <a:pt x="436" y="70"/>
                  </a:cubicBezTo>
                  <a:cubicBezTo>
                    <a:pt x="438" y="73"/>
                    <a:pt x="433" y="70"/>
                    <a:pt x="431" y="73"/>
                  </a:cubicBezTo>
                  <a:cubicBezTo>
                    <a:pt x="432" y="70"/>
                    <a:pt x="428" y="69"/>
                    <a:pt x="429" y="73"/>
                  </a:cubicBezTo>
                  <a:cubicBezTo>
                    <a:pt x="428" y="76"/>
                    <a:pt x="428" y="68"/>
                    <a:pt x="426" y="66"/>
                  </a:cubicBezTo>
                  <a:close/>
                  <a:moveTo>
                    <a:pt x="420" y="84"/>
                  </a:moveTo>
                  <a:cubicBezTo>
                    <a:pt x="418" y="81"/>
                    <a:pt x="422" y="78"/>
                    <a:pt x="425" y="78"/>
                  </a:cubicBezTo>
                  <a:cubicBezTo>
                    <a:pt x="427" y="81"/>
                    <a:pt x="422" y="84"/>
                    <a:pt x="420" y="84"/>
                  </a:cubicBezTo>
                  <a:close/>
                  <a:moveTo>
                    <a:pt x="434" y="82"/>
                  </a:moveTo>
                  <a:cubicBezTo>
                    <a:pt x="434" y="80"/>
                    <a:pt x="434" y="79"/>
                    <a:pt x="433" y="77"/>
                  </a:cubicBezTo>
                  <a:cubicBezTo>
                    <a:pt x="436" y="74"/>
                    <a:pt x="438" y="76"/>
                    <a:pt x="440" y="75"/>
                  </a:cubicBezTo>
                  <a:cubicBezTo>
                    <a:pt x="442" y="78"/>
                    <a:pt x="436" y="79"/>
                    <a:pt x="434" y="82"/>
                  </a:cubicBezTo>
                  <a:close/>
                  <a:moveTo>
                    <a:pt x="458" y="56"/>
                  </a:moveTo>
                  <a:cubicBezTo>
                    <a:pt x="456" y="52"/>
                    <a:pt x="462" y="54"/>
                    <a:pt x="463" y="54"/>
                  </a:cubicBezTo>
                  <a:cubicBezTo>
                    <a:pt x="463" y="56"/>
                    <a:pt x="462" y="58"/>
                    <a:pt x="463" y="61"/>
                  </a:cubicBezTo>
                  <a:cubicBezTo>
                    <a:pt x="462" y="67"/>
                    <a:pt x="462" y="50"/>
                    <a:pt x="458" y="56"/>
                  </a:cubicBezTo>
                  <a:close/>
                  <a:moveTo>
                    <a:pt x="470" y="46"/>
                  </a:moveTo>
                  <a:cubicBezTo>
                    <a:pt x="473" y="50"/>
                    <a:pt x="471" y="54"/>
                    <a:pt x="470" y="57"/>
                  </a:cubicBezTo>
                  <a:cubicBezTo>
                    <a:pt x="467" y="53"/>
                    <a:pt x="465" y="49"/>
                    <a:pt x="470" y="46"/>
                  </a:cubicBezTo>
                  <a:close/>
                  <a:moveTo>
                    <a:pt x="458" y="81"/>
                  </a:moveTo>
                  <a:cubicBezTo>
                    <a:pt x="457" y="80"/>
                    <a:pt x="461" y="76"/>
                    <a:pt x="456" y="79"/>
                  </a:cubicBezTo>
                  <a:cubicBezTo>
                    <a:pt x="456" y="73"/>
                    <a:pt x="450" y="78"/>
                    <a:pt x="453" y="73"/>
                  </a:cubicBezTo>
                  <a:cubicBezTo>
                    <a:pt x="462" y="72"/>
                    <a:pt x="460" y="74"/>
                    <a:pt x="467" y="72"/>
                  </a:cubicBezTo>
                  <a:cubicBezTo>
                    <a:pt x="469" y="71"/>
                    <a:pt x="467" y="75"/>
                    <a:pt x="470" y="74"/>
                  </a:cubicBezTo>
                  <a:cubicBezTo>
                    <a:pt x="469" y="80"/>
                    <a:pt x="459" y="72"/>
                    <a:pt x="458" y="81"/>
                  </a:cubicBezTo>
                  <a:close/>
                  <a:moveTo>
                    <a:pt x="473" y="62"/>
                  </a:moveTo>
                  <a:cubicBezTo>
                    <a:pt x="474" y="63"/>
                    <a:pt x="473" y="64"/>
                    <a:pt x="472" y="65"/>
                  </a:cubicBezTo>
                  <a:cubicBezTo>
                    <a:pt x="473" y="65"/>
                    <a:pt x="474" y="66"/>
                    <a:pt x="476" y="67"/>
                  </a:cubicBezTo>
                  <a:cubicBezTo>
                    <a:pt x="471" y="72"/>
                    <a:pt x="467" y="64"/>
                    <a:pt x="473" y="62"/>
                  </a:cubicBezTo>
                  <a:close/>
                  <a:moveTo>
                    <a:pt x="476" y="78"/>
                  </a:moveTo>
                  <a:cubicBezTo>
                    <a:pt x="475" y="79"/>
                    <a:pt x="472" y="78"/>
                    <a:pt x="473" y="80"/>
                  </a:cubicBezTo>
                  <a:cubicBezTo>
                    <a:pt x="469" y="83"/>
                    <a:pt x="471" y="74"/>
                    <a:pt x="473" y="78"/>
                  </a:cubicBezTo>
                  <a:cubicBezTo>
                    <a:pt x="473" y="76"/>
                    <a:pt x="473" y="67"/>
                    <a:pt x="478" y="73"/>
                  </a:cubicBezTo>
                  <a:cubicBezTo>
                    <a:pt x="477" y="74"/>
                    <a:pt x="477" y="73"/>
                    <a:pt x="476" y="72"/>
                  </a:cubicBezTo>
                  <a:cubicBezTo>
                    <a:pt x="476" y="74"/>
                    <a:pt x="476" y="76"/>
                    <a:pt x="476" y="78"/>
                  </a:cubicBezTo>
                  <a:close/>
                  <a:moveTo>
                    <a:pt x="486" y="69"/>
                  </a:moveTo>
                  <a:cubicBezTo>
                    <a:pt x="487" y="67"/>
                    <a:pt x="489" y="66"/>
                    <a:pt x="488" y="65"/>
                  </a:cubicBezTo>
                  <a:cubicBezTo>
                    <a:pt x="493" y="62"/>
                    <a:pt x="490" y="72"/>
                    <a:pt x="494" y="69"/>
                  </a:cubicBezTo>
                  <a:cubicBezTo>
                    <a:pt x="495" y="72"/>
                    <a:pt x="487" y="73"/>
                    <a:pt x="486" y="69"/>
                  </a:cubicBezTo>
                  <a:close/>
                  <a:moveTo>
                    <a:pt x="503" y="64"/>
                  </a:moveTo>
                  <a:cubicBezTo>
                    <a:pt x="501" y="61"/>
                    <a:pt x="500" y="58"/>
                    <a:pt x="503" y="56"/>
                  </a:cubicBezTo>
                  <a:cubicBezTo>
                    <a:pt x="506" y="59"/>
                    <a:pt x="508" y="62"/>
                    <a:pt x="503" y="64"/>
                  </a:cubicBezTo>
                  <a:close/>
                  <a:moveTo>
                    <a:pt x="528" y="44"/>
                  </a:moveTo>
                  <a:cubicBezTo>
                    <a:pt x="529" y="50"/>
                    <a:pt x="522" y="47"/>
                    <a:pt x="520" y="47"/>
                  </a:cubicBezTo>
                  <a:cubicBezTo>
                    <a:pt x="519" y="43"/>
                    <a:pt x="526" y="46"/>
                    <a:pt x="528" y="44"/>
                  </a:cubicBezTo>
                  <a:close/>
                  <a:moveTo>
                    <a:pt x="516" y="54"/>
                  </a:moveTo>
                  <a:cubicBezTo>
                    <a:pt x="517" y="51"/>
                    <a:pt x="523" y="52"/>
                    <a:pt x="527" y="49"/>
                  </a:cubicBezTo>
                  <a:cubicBezTo>
                    <a:pt x="529" y="54"/>
                    <a:pt x="523" y="52"/>
                    <a:pt x="520" y="56"/>
                  </a:cubicBezTo>
                  <a:cubicBezTo>
                    <a:pt x="518" y="55"/>
                    <a:pt x="517" y="53"/>
                    <a:pt x="516" y="54"/>
                  </a:cubicBezTo>
                  <a:close/>
                  <a:moveTo>
                    <a:pt x="517" y="71"/>
                  </a:moveTo>
                  <a:cubicBezTo>
                    <a:pt x="513" y="71"/>
                    <a:pt x="515" y="73"/>
                    <a:pt x="512" y="75"/>
                  </a:cubicBezTo>
                  <a:cubicBezTo>
                    <a:pt x="511" y="74"/>
                    <a:pt x="511" y="73"/>
                    <a:pt x="510" y="71"/>
                  </a:cubicBezTo>
                  <a:cubicBezTo>
                    <a:pt x="515" y="72"/>
                    <a:pt x="510" y="67"/>
                    <a:pt x="515" y="65"/>
                  </a:cubicBezTo>
                  <a:cubicBezTo>
                    <a:pt x="514" y="65"/>
                    <a:pt x="512" y="63"/>
                    <a:pt x="511" y="61"/>
                  </a:cubicBezTo>
                  <a:cubicBezTo>
                    <a:pt x="512" y="61"/>
                    <a:pt x="514" y="61"/>
                    <a:pt x="513" y="60"/>
                  </a:cubicBezTo>
                  <a:cubicBezTo>
                    <a:pt x="515" y="59"/>
                    <a:pt x="516" y="61"/>
                    <a:pt x="517" y="60"/>
                  </a:cubicBezTo>
                  <a:cubicBezTo>
                    <a:pt x="518" y="62"/>
                    <a:pt x="516" y="62"/>
                    <a:pt x="516" y="61"/>
                  </a:cubicBezTo>
                  <a:cubicBezTo>
                    <a:pt x="518" y="65"/>
                    <a:pt x="514" y="68"/>
                    <a:pt x="517" y="71"/>
                  </a:cubicBezTo>
                  <a:close/>
                  <a:moveTo>
                    <a:pt x="504" y="76"/>
                  </a:moveTo>
                  <a:cubicBezTo>
                    <a:pt x="497" y="80"/>
                    <a:pt x="493" y="77"/>
                    <a:pt x="488" y="81"/>
                  </a:cubicBezTo>
                  <a:cubicBezTo>
                    <a:pt x="488" y="75"/>
                    <a:pt x="499" y="74"/>
                    <a:pt x="504" y="76"/>
                  </a:cubicBezTo>
                  <a:close/>
                  <a:moveTo>
                    <a:pt x="488" y="88"/>
                  </a:moveTo>
                  <a:cubicBezTo>
                    <a:pt x="486" y="86"/>
                    <a:pt x="489" y="85"/>
                    <a:pt x="488" y="83"/>
                  </a:cubicBezTo>
                  <a:cubicBezTo>
                    <a:pt x="492" y="84"/>
                    <a:pt x="495" y="86"/>
                    <a:pt x="499" y="85"/>
                  </a:cubicBezTo>
                  <a:cubicBezTo>
                    <a:pt x="499" y="92"/>
                    <a:pt x="492" y="84"/>
                    <a:pt x="488" y="88"/>
                  </a:cubicBezTo>
                  <a:close/>
                  <a:moveTo>
                    <a:pt x="520" y="62"/>
                  </a:moveTo>
                  <a:cubicBezTo>
                    <a:pt x="518" y="55"/>
                    <a:pt x="523" y="61"/>
                    <a:pt x="527" y="56"/>
                  </a:cubicBezTo>
                  <a:cubicBezTo>
                    <a:pt x="527" y="60"/>
                    <a:pt x="527" y="62"/>
                    <a:pt x="531" y="64"/>
                  </a:cubicBezTo>
                  <a:cubicBezTo>
                    <a:pt x="534" y="62"/>
                    <a:pt x="535" y="60"/>
                    <a:pt x="534" y="58"/>
                  </a:cubicBezTo>
                  <a:cubicBezTo>
                    <a:pt x="538" y="57"/>
                    <a:pt x="536" y="62"/>
                    <a:pt x="536" y="64"/>
                  </a:cubicBezTo>
                  <a:cubicBezTo>
                    <a:pt x="526" y="68"/>
                    <a:pt x="528" y="61"/>
                    <a:pt x="520" y="62"/>
                  </a:cubicBezTo>
                  <a:close/>
                  <a:moveTo>
                    <a:pt x="551" y="41"/>
                  </a:moveTo>
                  <a:cubicBezTo>
                    <a:pt x="551" y="44"/>
                    <a:pt x="549" y="46"/>
                    <a:pt x="546" y="48"/>
                  </a:cubicBezTo>
                  <a:cubicBezTo>
                    <a:pt x="545" y="47"/>
                    <a:pt x="544" y="46"/>
                    <a:pt x="543" y="45"/>
                  </a:cubicBezTo>
                  <a:cubicBezTo>
                    <a:pt x="546" y="42"/>
                    <a:pt x="548" y="44"/>
                    <a:pt x="551" y="41"/>
                  </a:cubicBezTo>
                  <a:close/>
                  <a:moveTo>
                    <a:pt x="567" y="43"/>
                  </a:moveTo>
                  <a:cubicBezTo>
                    <a:pt x="564" y="45"/>
                    <a:pt x="561" y="46"/>
                    <a:pt x="559" y="42"/>
                  </a:cubicBezTo>
                  <a:cubicBezTo>
                    <a:pt x="562" y="39"/>
                    <a:pt x="565" y="39"/>
                    <a:pt x="567" y="43"/>
                  </a:cubicBezTo>
                  <a:close/>
                  <a:moveTo>
                    <a:pt x="508" y="85"/>
                  </a:moveTo>
                  <a:cubicBezTo>
                    <a:pt x="510" y="79"/>
                    <a:pt x="517" y="78"/>
                    <a:pt x="520" y="73"/>
                  </a:cubicBezTo>
                  <a:cubicBezTo>
                    <a:pt x="524" y="80"/>
                    <a:pt x="512" y="79"/>
                    <a:pt x="516" y="84"/>
                  </a:cubicBezTo>
                  <a:cubicBezTo>
                    <a:pt x="513" y="88"/>
                    <a:pt x="511" y="84"/>
                    <a:pt x="508" y="85"/>
                  </a:cubicBezTo>
                  <a:close/>
                  <a:moveTo>
                    <a:pt x="542" y="60"/>
                  </a:moveTo>
                  <a:cubicBezTo>
                    <a:pt x="549" y="57"/>
                    <a:pt x="546" y="53"/>
                    <a:pt x="551" y="50"/>
                  </a:cubicBezTo>
                  <a:cubicBezTo>
                    <a:pt x="554" y="53"/>
                    <a:pt x="558" y="53"/>
                    <a:pt x="562" y="48"/>
                  </a:cubicBezTo>
                  <a:cubicBezTo>
                    <a:pt x="566" y="57"/>
                    <a:pt x="556" y="51"/>
                    <a:pt x="551" y="55"/>
                  </a:cubicBezTo>
                  <a:cubicBezTo>
                    <a:pt x="549" y="57"/>
                    <a:pt x="556" y="57"/>
                    <a:pt x="557" y="58"/>
                  </a:cubicBezTo>
                  <a:cubicBezTo>
                    <a:pt x="555" y="61"/>
                    <a:pt x="561" y="65"/>
                    <a:pt x="556" y="68"/>
                  </a:cubicBezTo>
                  <a:cubicBezTo>
                    <a:pt x="555" y="58"/>
                    <a:pt x="549" y="61"/>
                    <a:pt x="542" y="60"/>
                  </a:cubicBezTo>
                  <a:close/>
                  <a:moveTo>
                    <a:pt x="560" y="62"/>
                  </a:moveTo>
                  <a:cubicBezTo>
                    <a:pt x="562" y="62"/>
                    <a:pt x="563" y="61"/>
                    <a:pt x="564" y="60"/>
                  </a:cubicBezTo>
                  <a:cubicBezTo>
                    <a:pt x="566" y="63"/>
                    <a:pt x="567" y="61"/>
                    <a:pt x="567" y="64"/>
                  </a:cubicBezTo>
                  <a:cubicBezTo>
                    <a:pt x="565" y="65"/>
                    <a:pt x="562" y="65"/>
                    <a:pt x="560" y="62"/>
                  </a:cubicBezTo>
                  <a:close/>
                  <a:moveTo>
                    <a:pt x="528" y="86"/>
                  </a:moveTo>
                  <a:cubicBezTo>
                    <a:pt x="527" y="81"/>
                    <a:pt x="526" y="83"/>
                    <a:pt x="525" y="79"/>
                  </a:cubicBezTo>
                  <a:cubicBezTo>
                    <a:pt x="532" y="82"/>
                    <a:pt x="539" y="71"/>
                    <a:pt x="545" y="66"/>
                  </a:cubicBezTo>
                  <a:cubicBezTo>
                    <a:pt x="548" y="72"/>
                    <a:pt x="538" y="73"/>
                    <a:pt x="537" y="77"/>
                  </a:cubicBezTo>
                  <a:cubicBezTo>
                    <a:pt x="539" y="80"/>
                    <a:pt x="540" y="79"/>
                    <a:pt x="542" y="80"/>
                  </a:cubicBezTo>
                  <a:cubicBezTo>
                    <a:pt x="547" y="77"/>
                    <a:pt x="547" y="74"/>
                    <a:pt x="550" y="70"/>
                  </a:cubicBezTo>
                  <a:cubicBezTo>
                    <a:pt x="555" y="75"/>
                    <a:pt x="546" y="77"/>
                    <a:pt x="552" y="82"/>
                  </a:cubicBezTo>
                  <a:cubicBezTo>
                    <a:pt x="543" y="80"/>
                    <a:pt x="538" y="85"/>
                    <a:pt x="528" y="86"/>
                  </a:cubicBezTo>
                  <a:close/>
                  <a:moveTo>
                    <a:pt x="553" y="74"/>
                  </a:moveTo>
                  <a:cubicBezTo>
                    <a:pt x="558" y="69"/>
                    <a:pt x="559" y="71"/>
                    <a:pt x="563" y="66"/>
                  </a:cubicBezTo>
                  <a:cubicBezTo>
                    <a:pt x="565" y="68"/>
                    <a:pt x="563" y="69"/>
                    <a:pt x="561" y="71"/>
                  </a:cubicBezTo>
                  <a:cubicBezTo>
                    <a:pt x="562" y="72"/>
                    <a:pt x="563" y="71"/>
                    <a:pt x="563" y="71"/>
                  </a:cubicBezTo>
                  <a:cubicBezTo>
                    <a:pt x="563" y="72"/>
                    <a:pt x="555" y="73"/>
                    <a:pt x="555" y="79"/>
                  </a:cubicBezTo>
                  <a:cubicBezTo>
                    <a:pt x="551" y="81"/>
                    <a:pt x="557" y="75"/>
                    <a:pt x="553" y="74"/>
                  </a:cubicBezTo>
                  <a:close/>
                  <a:moveTo>
                    <a:pt x="567" y="66"/>
                  </a:moveTo>
                  <a:cubicBezTo>
                    <a:pt x="571" y="62"/>
                    <a:pt x="576" y="63"/>
                    <a:pt x="577" y="55"/>
                  </a:cubicBezTo>
                  <a:cubicBezTo>
                    <a:pt x="578" y="59"/>
                    <a:pt x="581" y="56"/>
                    <a:pt x="583" y="56"/>
                  </a:cubicBezTo>
                  <a:cubicBezTo>
                    <a:pt x="581" y="60"/>
                    <a:pt x="575" y="68"/>
                    <a:pt x="567" y="66"/>
                  </a:cubicBezTo>
                  <a:close/>
                  <a:moveTo>
                    <a:pt x="587" y="85"/>
                  </a:moveTo>
                  <a:cubicBezTo>
                    <a:pt x="583" y="82"/>
                    <a:pt x="588" y="80"/>
                    <a:pt x="587" y="78"/>
                  </a:cubicBezTo>
                  <a:cubicBezTo>
                    <a:pt x="584" y="76"/>
                    <a:pt x="587" y="82"/>
                    <a:pt x="582" y="83"/>
                  </a:cubicBezTo>
                  <a:cubicBezTo>
                    <a:pt x="579" y="80"/>
                    <a:pt x="581" y="78"/>
                    <a:pt x="583" y="75"/>
                  </a:cubicBezTo>
                  <a:cubicBezTo>
                    <a:pt x="587" y="76"/>
                    <a:pt x="590" y="79"/>
                    <a:pt x="594" y="82"/>
                  </a:cubicBezTo>
                  <a:cubicBezTo>
                    <a:pt x="593" y="85"/>
                    <a:pt x="590" y="84"/>
                    <a:pt x="587" y="85"/>
                  </a:cubicBezTo>
                  <a:close/>
                  <a:moveTo>
                    <a:pt x="611" y="59"/>
                  </a:moveTo>
                  <a:cubicBezTo>
                    <a:pt x="612" y="63"/>
                    <a:pt x="611" y="67"/>
                    <a:pt x="606" y="70"/>
                  </a:cubicBezTo>
                  <a:cubicBezTo>
                    <a:pt x="605" y="67"/>
                    <a:pt x="603" y="66"/>
                    <a:pt x="600" y="67"/>
                  </a:cubicBezTo>
                  <a:cubicBezTo>
                    <a:pt x="600" y="66"/>
                    <a:pt x="608" y="63"/>
                    <a:pt x="611" y="59"/>
                  </a:cubicBezTo>
                  <a:close/>
                  <a:moveTo>
                    <a:pt x="593" y="79"/>
                  </a:moveTo>
                  <a:cubicBezTo>
                    <a:pt x="592" y="77"/>
                    <a:pt x="594" y="75"/>
                    <a:pt x="593" y="73"/>
                  </a:cubicBezTo>
                  <a:cubicBezTo>
                    <a:pt x="595" y="72"/>
                    <a:pt x="597" y="73"/>
                    <a:pt x="598" y="76"/>
                  </a:cubicBezTo>
                  <a:cubicBezTo>
                    <a:pt x="596" y="79"/>
                    <a:pt x="595" y="78"/>
                    <a:pt x="593" y="79"/>
                  </a:cubicBezTo>
                  <a:close/>
                  <a:moveTo>
                    <a:pt x="612" y="69"/>
                  </a:moveTo>
                  <a:cubicBezTo>
                    <a:pt x="613" y="65"/>
                    <a:pt x="616" y="62"/>
                    <a:pt x="615" y="58"/>
                  </a:cubicBezTo>
                  <a:cubicBezTo>
                    <a:pt x="616" y="57"/>
                    <a:pt x="616" y="59"/>
                    <a:pt x="616" y="59"/>
                  </a:cubicBezTo>
                  <a:cubicBezTo>
                    <a:pt x="619" y="61"/>
                    <a:pt x="623" y="58"/>
                    <a:pt x="625" y="62"/>
                  </a:cubicBezTo>
                  <a:cubicBezTo>
                    <a:pt x="620" y="62"/>
                    <a:pt x="617" y="68"/>
                    <a:pt x="612" y="69"/>
                  </a:cubicBezTo>
                  <a:close/>
                  <a:moveTo>
                    <a:pt x="620" y="74"/>
                  </a:moveTo>
                  <a:cubicBezTo>
                    <a:pt x="616" y="78"/>
                    <a:pt x="614" y="73"/>
                    <a:pt x="610" y="78"/>
                  </a:cubicBezTo>
                  <a:cubicBezTo>
                    <a:pt x="609" y="76"/>
                    <a:pt x="609" y="74"/>
                    <a:pt x="610" y="73"/>
                  </a:cubicBezTo>
                  <a:cubicBezTo>
                    <a:pt x="613" y="72"/>
                    <a:pt x="617" y="71"/>
                    <a:pt x="620" y="74"/>
                  </a:cubicBezTo>
                  <a:close/>
                  <a:moveTo>
                    <a:pt x="642" y="62"/>
                  </a:moveTo>
                  <a:cubicBezTo>
                    <a:pt x="639" y="63"/>
                    <a:pt x="636" y="62"/>
                    <a:pt x="633" y="65"/>
                  </a:cubicBezTo>
                  <a:cubicBezTo>
                    <a:pt x="632" y="63"/>
                    <a:pt x="634" y="62"/>
                    <a:pt x="633" y="60"/>
                  </a:cubicBezTo>
                  <a:cubicBezTo>
                    <a:pt x="636" y="58"/>
                    <a:pt x="639" y="58"/>
                    <a:pt x="642" y="62"/>
                  </a:cubicBezTo>
                  <a:close/>
                  <a:moveTo>
                    <a:pt x="659" y="41"/>
                  </a:moveTo>
                  <a:cubicBezTo>
                    <a:pt x="653" y="42"/>
                    <a:pt x="658" y="46"/>
                    <a:pt x="653" y="49"/>
                  </a:cubicBezTo>
                  <a:cubicBezTo>
                    <a:pt x="652" y="49"/>
                    <a:pt x="651" y="48"/>
                    <a:pt x="649" y="49"/>
                  </a:cubicBezTo>
                  <a:cubicBezTo>
                    <a:pt x="648" y="44"/>
                    <a:pt x="654" y="34"/>
                    <a:pt x="659" y="41"/>
                  </a:cubicBezTo>
                  <a:close/>
                  <a:moveTo>
                    <a:pt x="646" y="35"/>
                  </a:moveTo>
                  <a:cubicBezTo>
                    <a:pt x="646" y="39"/>
                    <a:pt x="643" y="42"/>
                    <a:pt x="639" y="45"/>
                  </a:cubicBezTo>
                  <a:cubicBezTo>
                    <a:pt x="638" y="44"/>
                    <a:pt x="639" y="43"/>
                    <a:pt x="640" y="42"/>
                  </a:cubicBezTo>
                  <a:cubicBezTo>
                    <a:pt x="641" y="40"/>
                    <a:pt x="639" y="41"/>
                    <a:pt x="638" y="38"/>
                  </a:cubicBezTo>
                  <a:cubicBezTo>
                    <a:pt x="640" y="37"/>
                    <a:pt x="639" y="35"/>
                    <a:pt x="641" y="34"/>
                  </a:cubicBezTo>
                  <a:cubicBezTo>
                    <a:pt x="643" y="34"/>
                    <a:pt x="644" y="36"/>
                    <a:pt x="646" y="35"/>
                  </a:cubicBezTo>
                  <a:close/>
                  <a:moveTo>
                    <a:pt x="643" y="43"/>
                  </a:moveTo>
                  <a:cubicBezTo>
                    <a:pt x="643" y="52"/>
                    <a:pt x="632" y="57"/>
                    <a:pt x="622" y="56"/>
                  </a:cubicBezTo>
                  <a:cubicBezTo>
                    <a:pt x="622" y="51"/>
                    <a:pt x="631" y="55"/>
                    <a:pt x="633" y="49"/>
                  </a:cubicBezTo>
                  <a:cubicBezTo>
                    <a:pt x="632" y="47"/>
                    <a:pt x="630" y="47"/>
                    <a:pt x="628" y="47"/>
                  </a:cubicBezTo>
                  <a:cubicBezTo>
                    <a:pt x="628" y="45"/>
                    <a:pt x="629" y="43"/>
                    <a:pt x="632" y="41"/>
                  </a:cubicBezTo>
                  <a:cubicBezTo>
                    <a:pt x="633" y="46"/>
                    <a:pt x="638" y="48"/>
                    <a:pt x="643" y="43"/>
                  </a:cubicBezTo>
                  <a:close/>
                  <a:moveTo>
                    <a:pt x="621" y="42"/>
                  </a:moveTo>
                  <a:cubicBezTo>
                    <a:pt x="627" y="46"/>
                    <a:pt x="618" y="47"/>
                    <a:pt x="622" y="51"/>
                  </a:cubicBezTo>
                  <a:cubicBezTo>
                    <a:pt x="620" y="52"/>
                    <a:pt x="617" y="51"/>
                    <a:pt x="618" y="53"/>
                  </a:cubicBezTo>
                  <a:cubicBezTo>
                    <a:pt x="617" y="54"/>
                    <a:pt x="616" y="52"/>
                    <a:pt x="615" y="51"/>
                  </a:cubicBezTo>
                  <a:cubicBezTo>
                    <a:pt x="620" y="48"/>
                    <a:pt x="615" y="45"/>
                    <a:pt x="621" y="42"/>
                  </a:cubicBezTo>
                  <a:close/>
                  <a:moveTo>
                    <a:pt x="610" y="52"/>
                  </a:moveTo>
                  <a:cubicBezTo>
                    <a:pt x="612" y="56"/>
                    <a:pt x="605" y="56"/>
                    <a:pt x="604" y="58"/>
                  </a:cubicBezTo>
                  <a:cubicBezTo>
                    <a:pt x="600" y="52"/>
                    <a:pt x="609" y="54"/>
                    <a:pt x="610" y="52"/>
                  </a:cubicBezTo>
                  <a:close/>
                  <a:moveTo>
                    <a:pt x="594" y="67"/>
                  </a:moveTo>
                  <a:cubicBezTo>
                    <a:pt x="595" y="66"/>
                    <a:pt x="588" y="65"/>
                    <a:pt x="587" y="73"/>
                  </a:cubicBezTo>
                  <a:cubicBezTo>
                    <a:pt x="578" y="68"/>
                    <a:pt x="598" y="57"/>
                    <a:pt x="600" y="50"/>
                  </a:cubicBezTo>
                  <a:cubicBezTo>
                    <a:pt x="602" y="56"/>
                    <a:pt x="597" y="61"/>
                    <a:pt x="594" y="67"/>
                  </a:cubicBezTo>
                  <a:close/>
                  <a:moveTo>
                    <a:pt x="608" y="47"/>
                  </a:moveTo>
                  <a:cubicBezTo>
                    <a:pt x="607" y="51"/>
                    <a:pt x="602" y="47"/>
                    <a:pt x="604" y="50"/>
                  </a:cubicBezTo>
                  <a:cubicBezTo>
                    <a:pt x="600" y="53"/>
                    <a:pt x="603" y="43"/>
                    <a:pt x="598" y="46"/>
                  </a:cubicBezTo>
                  <a:cubicBezTo>
                    <a:pt x="596" y="43"/>
                    <a:pt x="601" y="46"/>
                    <a:pt x="603" y="42"/>
                  </a:cubicBezTo>
                  <a:cubicBezTo>
                    <a:pt x="604" y="46"/>
                    <a:pt x="606" y="44"/>
                    <a:pt x="608" y="47"/>
                  </a:cubicBezTo>
                  <a:close/>
                  <a:moveTo>
                    <a:pt x="608" y="45"/>
                  </a:moveTo>
                  <a:cubicBezTo>
                    <a:pt x="606" y="40"/>
                    <a:pt x="605" y="41"/>
                    <a:pt x="604" y="37"/>
                  </a:cubicBezTo>
                  <a:cubicBezTo>
                    <a:pt x="607" y="36"/>
                    <a:pt x="613" y="42"/>
                    <a:pt x="608" y="45"/>
                  </a:cubicBezTo>
                  <a:close/>
                  <a:moveTo>
                    <a:pt x="590" y="56"/>
                  </a:moveTo>
                  <a:cubicBezTo>
                    <a:pt x="585" y="52"/>
                    <a:pt x="591" y="49"/>
                    <a:pt x="588" y="45"/>
                  </a:cubicBezTo>
                  <a:cubicBezTo>
                    <a:pt x="594" y="43"/>
                    <a:pt x="594" y="53"/>
                    <a:pt x="590" y="56"/>
                  </a:cubicBezTo>
                  <a:close/>
                  <a:moveTo>
                    <a:pt x="575" y="51"/>
                  </a:moveTo>
                  <a:cubicBezTo>
                    <a:pt x="572" y="43"/>
                    <a:pt x="582" y="48"/>
                    <a:pt x="585" y="43"/>
                  </a:cubicBezTo>
                  <a:cubicBezTo>
                    <a:pt x="587" y="51"/>
                    <a:pt x="576" y="43"/>
                    <a:pt x="575" y="51"/>
                  </a:cubicBezTo>
                  <a:close/>
                  <a:moveTo>
                    <a:pt x="577" y="40"/>
                  </a:moveTo>
                  <a:cubicBezTo>
                    <a:pt x="586" y="38"/>
                    <a:pt x="577" y="35"/>
                    <a:pt x="583" y="31"/>
                  </a:cubicBezTo>
                  <a:cubicBezTo>
                    <a:pt x="584" y="31"/>
                    <a:pt x="585" y="32"/>
                    <a:pt x="586" y="33"/>
                  </a:cubicBezTo>
                  <a:cubicBezTo>
                    <a:pt x="585" y="37"/>
                    <a:pt x="585" y="49"/>
                    <a:pt x="577" y="40"/>
                  </a:cubicBezTo>
                  <a:close/>
                  <a:moveTo>
                    <a:pt x="585" y="25"/>
                  </a:moveTo>
                  <a:cubicBezTo>
                    <a:pt x="590" y="29"/>
                    <a:pt x="583" y="33"/>
                    <a:pt x="581" y="28"/>
                  </a:cubicBezTo>
                  <a:cubicBezTo>
                    <a:pt x="582" y="25"/>
                    <a:pt x="582" y="27"/>
                    <a:pt x="585" y="25"/>
                  </a:cubicBezTo>
                  <a:close/>
                  <a:moveTo>
                    <a:pt x="577" y="33"/>
                  </a:moveTo>
                  <a:cubicBezTo>
                    <a:pt x="578" y="38"/>
                    <a:pt x="573" y="40"/>
                    <a:pt x="569" y="39"/>
                  </a:cubicBezTo>
                  <a:cubicBezTo>
                    <a:pt x="571" y="35"/>
                    <a:pt x="570" y="34"/>
                    <a:pt x="574" y="29"/>
                  </a:cubicBezTo>
                  <a:cubicBezTo>
                    <a:pt x="574" y="29"/>
                    <a:pt x="574" y="35"/>
                    <a:pt x="577" y="33"/>
                  </a:cubicBezTo>
                  <a:close/>
                  <a:moveTo>
                    <a:pt x="566" y="30"/>
                  </a:moveTo>
                  <a:cubicBezTo>
                    <a:pt x="565" y="32"/>
                    <a:pt x="567" y="35"/>
                    <a:pt x="567" y="38"/>
                  </a:cubicBezTo>
                  <a:cubicBezTo>
                    <a:pt x="564" y="41"/>
                    <a:pt x="563" y="37"/>
                    <a:pt x="560" y="39"/>
                  </a:cubicBezTo>
                  <a:cubicBezTo>
                    <a:pt x="560" y="37"/>
                    <a:pt x="560" y="36"/>
                    <a:pt x="562" y="34"/>
                  </a:cubicBezTo>
                  <a:cubicBezTo>
                    <a:pt x="560" y="34"/>
                    <a:pt x="559" y="33"/>
                    <a:pt x="557" y="31"/>
                  </a:cubicBezTo>
                  <a:cubicBezTo>
                    <a:pt x="552" y="33"/>
                    <a:pt x="556" y="36"/>
                    <a:pt x="552" y="38"/>
                  </a:cubicBezTo>
                  <a:cubicBezTo>
                    <a:pt x="547" y="23"/>
                    <a:pt x="559" y="31"/>
                    <a:pt x="566" y="30"/>
                  </a:cubicBezTo>
                  <a:close/>
                  <a:moveTo>
                    <a:pt x="544" y="23"/>
                  </a:moveTo>
                  <a:cubicBezTo>
                    <a:pt x="549" y="21"/>
                    <a:pt x="542" y="27"/>
                    <a:pt x="540" y="28"/>
                  </a:cubicBezTo>
                  <a:cubicBezTo>
                    <a:pt x="542" y="32"/>
                    <a:pt x="545" y="26"/>
                    <a:pt x="546" y="30"/>
                  </a:cubicBezTo>
                  <a:cubicBezTo>
                    <a:pt x="540" y="33"/>
                    <a:pt x="549" y="37"/>
                    <a:pt x="544" y="39"/>
                  </a:cubicBezTo>
                  <a:cubicBezTo>
                    <a:pt x="541" y="32"/>
                    <a:pt x="537" y="28"/>
                    <a:pt x="536" y="24"/>
                  </a:cubicBezTo>
                  <a:cubicBezTo>
                    <a:pt x="539" y="20"/>
                    <a:pt x="541" y="29"/>
                    <a:pt x="544" y="23"/>
                  </a:cubicBezTo>
                  <a:close/>
                  <a:moveTo>
                    <a:pt x="530" y="28"/>
                  </a:moveTo>
                  <a:cubicBezTo>
                    <a:pt x="528" y="31"/>
                    <a:pt x="534" y="35"/>
                    <a:pt x="529" y="38"/>
                  </a:cubicBezTo>
                  <a:cubicBezTo>
                    <a:pt x="531" y="39"/>
                    <a:pt x="532" y="37"/>
                    <a:pt x="534" y="40"/>
                  </a:cubicBezTo>
                  <a:cubicBezTo>
                    <a:pt x="536" y="39"/>
                    <a:pt x="535" y="37"/>
                    <a:pt x="534" y="36"/>
                  </a:cubicBezTo>
                  <a:cubicBezTo>
                    <a:pt x="539" y="36"/>
                    <a:pt x="537" y="41"/>
                    <a:pt x="545" y="42"/>
                  </a:cubicBezTo>
                  <a:cubicBezTo>
                    <a:pt x="541" y="45"/>
                    <a:pt x="540" y="48"/>
                    <a:pt x="543" y="51"/>
                  </a:cubicBezTo>
                  <a:cubicBezTo>
                    <a:pt x="540" y="52"/>
                    <a:pt x="537" y="54"/>
                    <a:pt x="535" y="51"/>
                  </a:cubicBezTo>
                  <a:cubicBezTo>
                    <a:pt x="539" y="49"/>
                    <a:pt x="537" y="44"/>
                    <a:pt x="541" y="45"/>
                  </a:cubicBezTo>
                  <a:cubicBezTo>
                    <a:pt x="536" y="38"/>
                    <a:pt x="529" y="48"/>
                    <a:pt x="524" y="39"/>
                  </a:cubicBezTo>
                  <a:cubicBezTo>
                    <a:pt x="529" y="35"/>
                    <a:pt x="523" y="29"/>
                    <a:pt x="530" y="28"/>
                  </a:cubicBezTo>
                  <a:close/>
                  <a:moveTo>
                    <a:pt x="519" y="33"/>
                  </a:moveTo>
                  <a:cubicBezTo>
                    <a:pt x="520" y="40"/>
                    <a:pt x="513" y="40"/>
                    <a:pt x="511" y="47"/>
                  </a:cubicBezTo>
                  <a:cubicBezTo>
                    <a:pt x="506" y="44"/>
                    <a:pt x="512" y="41"/>
                    <a:pt x="511" y="38"/>
                  </a:cubicBezTo>
                  <a:cubicBezTo>
                    <a:pt x="517" y="39"/>
                    <a:pt x="515" y="34"/>
                    <a:pt x="519" y="33"/>
                  </a:cubicBezTo>
                  <a:close/>
                  <a:moveTo>
                    <a:pt x="505" y="42"/>
                  </a:moveTo>
                  <a:cubicBezTo>
                    <a:pt x="502" y="48"/>
                    <a:pt x="506" y="48"/>
                    <a:pt x="502" y="52"/>
                  </a:cubicBezTo>
                  <a:cubicBezTo>
                    <a:pt x="501" y="49"/>
                    <a:pt x="504" y="44"/>
                    <a:pt x="499" y="46"/>
                  </a:cubicBezTo>
                  <a:cubicBezTo>
                    <a:pt x="494" y="44"/>
                    <a:pt x="503" y="46"/>
                    <a:pt x="505" y="42"/>
                  </a:cubicBezTo>
                  <a:close/>
                  <a:moveTo>
                    <a:pt x="492" y="54"/>
                  </a:moveTo>
                  <a:cubicBezTo>
                    <a:pt x="496" y="50"/>
                    <a:pt x="495" y="51"/>
                    <a:pt x="500" y="48"/>
                  </a:cubicBezTo>
                  <a:cubicBezTo>
                    <a:pt x="502" y="52"/>
                    <a:pt x="495" y="55"/>
                    <a:pt x="494" y="58"/>
                  </a:cubicBezTo>
                  <a:cubicBezTo>
                    <a:pt x="493" y="56"/>
                    <a:pt x="491" y="55"/>
                    <a:pt x="489" y="57"/>
                  </a:cubicBezTo>
                  <a:cubicBezTo>
                    <a:pt x="487" y="49"/>
                    <a:pt x="484" y="54"/>
                    <a:pt x="481" y="54"/>
                  </a:cubicBezTo>
                  <a:cubicBezTo>
                    <a:pt x="477" y="49"/>
                    <a:pt x="485" y="52"/>
                    <a:pt x="487" y="47"/>
                  </a:cubicBezTo>
                  <a:cubicBezTo>
                    <a:pt x="488" y="53"/>
                    <a:pt x="492" y="49"/>
                    <a:pt x="492" y="54"/>
                  </a:cubicBezTo>
                  <a:close/>
                  <a:moveTo>
                    <a:pt x="507" y="32"/>
                  </a:moveTo>
                  <a:cubicBezTo>
                    <a:pt x="508" y="34"/>
                    <a:pt x="505" y="34"/>
                    <a:pt x="504" y="32"/>
                  </a:cubicBezTo>
                  <a:cubicBezTo>
                    <a:pt x="504" y="35"/>
                    <a:pt x="505" y="37"/>
                    <a:pt x="501" y="37"/>
                  </a:cubicBezTo>
                  <a:cubicBezTo>
                    <a:pt x="501" y="35"/>
                    <a:pt x="502" y="34"/>
                    <a:pt x="500" y="32"/>
                  </a:cubicBezTo>
                  <a:cubicBezTo>
                    <a:pt x="503" y="28"/>
                    <a:pt x="505" y="34"/>
                    <a:pt x="507" y="32"/>
                  </a:cubicBezTo>
                  <a:close/>
                  <a:moveTo>
                    <a:pt x="485" y="29"/>
                  </a:moveTo>
                  <a:cubicBezTo>
                    <a:pt x="489" y="32"/>
                    <a:pt x="483" y="33"/>
                    <a:pt x="484" y="36"/>
                  </a:cubicBezTo>
                  <a:cubicBezTo>
                    <a:pt x="485" y="36"/>
                    <a:pt x="488" y="37"/>
                    <a:pt x="486" y="39"/>
                  </a:cubicBezTo>
                  <a:cubicBezTo>
                    <a:pt x="491" y="40"/>
                    <a:pt x="494" y="34"/>
                    <a:pt x="500" y="39"/>
                  </a:cubicBezTo>
                  <a:cubicBezTo>
                    <a:pt x="496" y="39"/>
                    <a:pt x="489" y="42"/>
                    <a:pt x="486" y="46"/>
                  </a:cubicBezTo>
                  <a:cubicBezTo>
                    <a:pt x="482" y="42"/>
                    <a:pt x="483" y="34"/>
                    <a:pt x="476" y="36"/>
                  </a:cubicBezTo>
                  <a:cubicBezTo>
                    <a:pt x="477" y="32"/>
                    <a:pt x="483" y="35"/>
                    <a:pt x="485" y="29"/>
                  </a:cubicBezTo>
                  <a:close/>
                  <a:moveTo>
                    <a:pt x="474" y="33"/>
                  </a:moveTo>
                  <a:cubicBezTo>
                    <a:pt x="471" y="36"/>
                    <a:pt x="468" y="36"/>
                    <a:pt x="474" y="42"/>
                  </a:cubicBezTo>
                  <a:cubicBezTo>
                    <a:pt x="472" y="46"/>
                    <a:pt x="469" y="46"/>
                    <a:pt x="465" y="43"/>
                  </a:cubicBezTo>
                  <a:cubicBezTo>
                    <a:pt x="468" y="41"/>
                    <a:pt x="467" y="40"/>
                    <a:pt x="466" y="41"/>
                  </a:cubicBezTo>
                  <a:cubicBezTo>
                    <a:pt x="467" y="37"/>
                    <a:pt x="470" y="33"/>
                    <a:pt x="469" y="29"/>
                  </a:cubicBezTo>
                  <a:cubicBezTo>
                    <a:pt x="472" y="26"/>
                    <a:pt x="470" y="35"/>
                    <a:pt x="474" y="33"/>
                  </a:cubicBezTo>
                  <a:close/>
                  <a:moveTo>
                    <a:pt x="457" y="39"/>
                  </a:moveTo>
                  <a:cubicBezTo>
                    <a:pt x="461" y="47"/>
                    <a:pt x="449" y="43"/>
                    <a:pt x="445" y="44"/>
                  </a:cubicBezTo>
                  <a:cubicBezTo>
                    <a:pt x="445" y="37"/>
                    <a:pt x="442" y="48"/>
                    <a:pt x="438" y="42"/>
                  </a:cubicBezTo>
                  <a:cubicBezTo>
                    <a:pt x="446" y="36"/>
                    <a:pt x="450" y="47"/>
                    <a:pt x="457" y="39"/>
                  </a:cubicBezTo>
                  <a:close/>
                  <a:moveTo>
                    <a:pt x="393" y="75"/>
                  </a:moveTo>
                  <a:cubicBezTo>
                    <a:pt x="392" y="74"/>
                    <a:pt x="391" y="73"/>
                    <a:pt x="390" y="71"/>
                  </a:cubicBezTo>
                  <a:cubicBezTo>
                    <a:pt x="390" y="76"/>
                    <a:pt x="386" y="78"/>
                    <a:pt x="382" y="79"/>
                  </a:cubicBezTo>
                  <a:cubicBezTo>
                    <a:pt x="380" y="72"/>
                    <a:pt x="392" y="73"/>
                    <a:pt x="391" y="68"/>
                  </a:cubicBezTo>
                  <a:cubicBezTo>
                    <a:pt x="395" y="67"/>
                    <a:pt x="399" y="73"/>
                    <a:pt x="393" y="75"/>
                  </a:cubicBezTo>
                  <a:close/>
                  <a:moveTo>
                    <a:pt x="421" y="50"/>
                  </a:moveTo>
                  <a:cubicBezTo>
                    <a:pt x="417" y="56"/>
                    <a:pt x="415" y="48"/>
                    <a:pt x="411" y="52"/>
                  </a:cubicBezTo>
                  <a:cubicBezTo>
                    <a:pt x="410" y="50"/>
                    <a:pt x="412" y="48"/>
                    <a:pt x="415" y="46"/>
                  </a:cubicBezTo>
                  <a:cubicBezTo>
                    <a:pt x="419" y="47"/>
                    <a:pt x="417" y="48"/>
                    <a:pt x="421" y="50"/>
                  </a:cubicBezTo>
                  <a:close/>
                  <a:moveTo>
                    <a:pt x="441" y="30"/>
                  </a:moveTo>
                  <a:cubicBezTo>
                    <a:pt x="443" y="34"/>
                    <a:pt x="435" y="35"/>
                    <a:pt x="434" y="37"/>
                  </a:cubicBezTo>
                  <a:cubicBezTo>
                    <a:pt x="432" y="34"/>
                    <a:pt x="432" y="31"/>
                    <a:pt x="435" y="29"/>
                  </a:cubicBezTo>
                  <a:cubicBezTo>
                    <a:pt x="433" y="35"/>
                    <a:pt x="438" y="34"/>
                    <a:pt x="441" y="30"/>
                  </a:cubicBezTo>
                  <a:close/>
                  <a:moveTo>
                    <a:pt x="375" y="79"/>
                  </a:moveTo>
                  <a:cubicBezTo>
                    <a:pt x="375" y="82"/>
                    <a:pt x="364" y="82"/>
                    <a:pt x="365" y="78"/>
                  </a:cubicBezTo>
                  <a:cubicBezTo>
                    <a:pt x="367" y="79"/>
                    <a:pt x="370" y="79"/>
                    <a:pt x="373" y="75"/>
                  </a:cubicBezTo>
                  <a:cubicBezTo>
                    <a:pt x="375" y="76"/>
                    <a:pt x="371" y="81"/>
                    <a:pt x="375" y="79"/>
                  </a:cubicBezTo>
                  <a:close/>
                  <a:moveTo>
                    <a:pt x="389" y="59"/>
                  </a:moveTo>
                  <a:cubicBezTo>
                    <a:pt x="388" y="57"/>
                    <a:pt x="397" y="55"/>
                    <a:pt x="391" y="54"/>
                  </a:cubicBezTo>
                  <a:cubicBezTo>
                    <a:pt x="390" y="49"/>
                    <a:pt x="396" y="55"/>
                    <a:pt x="398" y="54"/>
                  </a:cubicBezTo>
                  <a:cubicBezTo>
                    <a:pt x="400" y="50"/>
                    <a:pt x="404" y="44"/>
                    <a:pt x="408" y="48"/>
                  </a:cubicBezTo>
                  <a:cubicBezTo>
                    <a:pt x="402" y="58"/>
                    <a:pt x="397" y="53"/>
                    <a:pt x="389" y="59"/>
                  </a:cubicBezTo>
                  <a:close/>
                  <a:moveTo>
                    <a:pt x="417" y="37"/>
                  </a:moveTo>
                  <a:cubicBezTo>
                    <a:pt x="418" y="40"/>
                    <a:pt x="411" y="43"/>
                    <a:pt x="409" y="38"/>
                  </a:cubicBezTo>
                  <a:cubicBezTo>
                    <a:pt x="412" y="35"/>
                    <a:pt x="415" y="39"/>
                    <a:pt x="417" y="37"/>
                  </a:cubicBezTo>
                  <a:close/>
                  <a:moveTo>
                    <a:pt x="358" y="76"/>
                  </a:moveTo>
                  <a:cubicBezTo>
                    <a:pt x="358" y="77"/>
                    <a:pt x="359" y="77"/>
                    <a:pt x="360" y="76"/>
                  </a:cubicBezTo>
                  <a:cubicBezTo>
                    <a:pt x="361" y="78"/>
                    <a:pt x="359" y="78"/>
                    <a:pt x="359" y="77"/>
                  </a:cubicBezTo>
                  <a:cubicBezTo>
                    <a:pt x="356" y="79"/>
                    <a:pt x="361" y="80"/>
                    <a:pt x="362" y="80"/>
                  </a:cubicBezTo>
                  <a:cubicBezTo>
                    <a:pt x="363" y="81"/>
                    <a:pt x="361" y="83"/>
                    <a:pt x="360" y="82"/>
                  </a:cubicBezTo>
                  <a:cubicBezTo>
                    <a:pt x="359" y="82"/>
                    <a:pt x="359" y="83"/>
                    <a:pt x="360" y="84"/>
                  </a:cubicBezTo>
                  <a:cubicBezTo>
                    <a:pt x="359" y="84"/>
                    <a:pt x="358" y="83"/>
                    <a:pt x="359" y="82"/>
                  </a:cubicBezTo>
                  <a:cubicBezTo>
                    <a:pt x="357" y="80"/>
                    <a:pt x="355" y="83"/>
                    <a:pt x="353" y="80"/>
                  </a:cubicBezTo>
                  <a:cubicBezTo>
                    <a:pt x="356" y="80"/>
                    <a:pt x="357" y="78"/>
                    <a:pt x="357" y="75"/>
                  </a:cubicBezTo>
                  <a:cubicBezTo>
                    <a:pt x="358" y="74"/>
                    <a:pt x="358" y="76"/>
                    <a:pt x="358" y="76"/>
                  </a:cubicBezTo>
                  <a:close/>
                  <a:moveTo>
                    <a:pt x="360" y="62"/>
                  </a:moveTo>
                  <a:cubicBezTo>
                    <a:pt x="360" y="60"/>
                    <a:pt x="361" y="60"/>
                    <a:pt x="364" y="57"/>
                  </a:cubicBezTo>
                  <a:cubicBezTo>
                    <a:pt x="365" y="58"/>
                    <a:pt x="364" y="59"/>
                    <a:pt x="363" y="60"/>
                  </a:cubicBezTo>
                  <a:cubicBezTo>
                    <a:pt x="368" y="59"/>
                    <a:pt x="367" y="66"/>
                    <a:pt x="373" y="63"/>
                  </a:cubicBezTo>
                  <a:cubicBezTo>
                    <a:pt x="369" y="71"/>
                    <a:pt x="366" y="57"/>
                    <a:pt x="360" y="62"/>
                  </a:cubicBezTo>
                  <a:close/>
                  <a:moveTo>
                    <a:pt x="411" y="24"/>
                  </a:moveTo>
                  <a:cubicBezTo>
                    <a:pt x="414" y="24"/>
                    <a:pt x="417" y="24"/>
                    <a:pt x="420" y="24"/>
                  </a:cubicBezTo>
                  <a:cubicBezTo>
                    <a:pt x="420" y="33"/>
                    <a:pt x="415" y="24"/>
                    <a:pt x="411" y="26"/>
                  </a:cubicBezTo>
                  <a:cubicBezTo>
                    <a:pt x="411" y="24"/>
                    <a:pt x="409" y="22"/>
                    <a:pt x="410" y="21"/>
                  </a:cubicBezTo>
                  <a:cubicBezTo>
                    <a:pt x="409" y="16"/>
                    <a:pt x="413" y="23"/>
                    <a:pt x="411" y="24"/>
                  </a:cubicBezTo>
                  <a:close/>
                  <a:moveTo>
                    <a:pt x="345" y="72"/>
                  </a:moveTo>
                  <a:cubicBezTo>
                    <a:pt x="348" y="76"/>
                    <a:pt x="353" y="68"/>
                    <a:pt x="356" y="72"/>
                  </a:cubicBezTo>
                  <a:cubicBezTo>
                    <a:pt x="347" y="73"/>
                    <a:pt x="349" y="82"/>
                    <a:pt x="342" y="79"/>
                  </a:cubicBezTo>
                  <a:cubicBezTo>
                    <a:pt x="343" y="77"/>
                    <a:pt x="344" y="77"/>
                    <a:pt x="345" y="79"/>
                  </a:cubicBezTo>
                  <a:cubicBezTo>
                    <a:pt x="344" y="69"/>
                    <a:pt x="333" y="76"/>
                    <a:pt x="328" y="73"/>
                  </a:cubicBezTo>
                  <a:cubicBezTo>
                    <a:pt x="337" y="69"/>
                    <a:pt x="343" y="70"/>
                    <a:pt x="347" y="67"/>
                  </a:cubicBezTo>
                  <a:cubicBezTo>
                    <a:pt x="347" y="68"/>
                    <a:pt x="346" y="70"/>
                    <a:pt x="345" y="72"/>
                  </a:cubicBezTo>
                  <a:close/>
                  <a:moveTo>
                    <a:pt x="359" y="55"/>
                  </a:moveTo>
                  <a:cubicBezTo>
                    <a:pt x="358" y="52"/>
                    <a:pt x="355" y="49"/>
                    <a:pt x="361" y="48"/>
                  </a:cubicBezTo>
                  <a:cubicBezTo>
                    <a:pt x="364" y="51"/>
                    <a:pt x="363" y="53"/>
                    <a:pt x="359" y="55"/>
                  </a:cubicBezTo>
                  <a:close/>
                  <a:moveTo>
                    <a:pt x="383" y="32"/>
                  </a:moveTo>
                  <a:cubicBezTo>
                    <a:pt x="384" y="37"/>
                    <a:pt x="378" y="37"/>
                    <a:pt x="376" y="35"/>
                  </a:cubicBezTo>
                  <a:cubicBezTo>
                    <a:pt x="377" y="38"/>
                    <a:pt x="371" y="40"/>
                    <a:pt x="374" y="44"/>
                  </a:cubicBezTo>
                  <a:cubicBezTo>
                    <a:pt x="372" y="44"/>
                    <a:pt x="371" y="42"/>
                    <a:pt x="369" y="44"/>
                  </a:cubicBezTo>
                  <a:cubicBezTo>
                    <a:pt x="371" y="38"/>
                    <a:pt x="376" y="32"/>
                    <a:pt x="383" y="32"/>
                  </a:cubicBezTo>
                  <a:close/>
                  <a:moveTo>
                    <a:pt x="237" y="77"/>
                  </a:moveTo>
                  <a:cubicBezTo>
                    <a:pt x="235" y="74"/>
                    <a:pt x="241" y="76"/>
                    <a:pt x="242" y="74"/>
                  </a:cubicBezTo>
                  <a:cubicBezTo>
                    <a:pt x="244" y="77"/>
                    <a:pt x="246" y="79"/>
                    <a:pt x="242" y="81"/>
                  </a:cubicBezTo>
                  <a:cubicBezTo>
                    <a:pt x="241" y="80"/>
                    <a:pt x="239" y="75"/>
                    <a:pt x="237" y="77"/>
                  </a:cubicBezTo>
                  <a:close/>
                  <a:moveTo>
                    <a:pt x="260" y="64"/>
                  </a:moveTo>
                  <a:cubicBezTo>
                    <a:pt x="263" y="62"/>
                    <a:pt x="265" y="60"/>
                    <a:pt x="264" y="58"/>
                  </a:cubicBezTo>
                  <a:cubicBezTo>
                    <a:pt x="269" y="59"/>
                    <a:pt x="262" y="67"/>
                    <a:pt x="261" y="70"/>
                  </a:cubicBezTo>
                  <a:cubicBezTo>
                    <a:pt x="260" y="69"/>
                    <a:pt x="259" y="68"/>
                    <a:pt x="258" y="67"/>
                  </a:cubicBezTo>
                  <a:cubicBezTo>
                    <a:pt x="260" y="66"/>
                    <a:pt x="260" y="68"/>
                    <a:pt x="261" y="68"/>
                  </a:cubicBezTo>
                  <a:cubicBezTo>
                    <a:pt x="263" y="67"/>
                    <a:pt x="261" y="66"/>
                    <a:pt x="260" y="64"/>
                  </a:cubicBezTo>
                  <a:close/>
                  <a:moveTo>
                    <a:pt x="248" y="82"/>
                  </a:moveTo>
                  <a:cubicBezTo>
                    <a:pt x="246" y="79"/>
                    <a:pt x="249" y="77"/>
                    <a:pt x="251" y="74"/>
                  </a:cubicBezTo>
                  <a:cubicBezTo>
                    <a:pt x="254" y="79"/>
                    <a:pt x="253" y="81"/>
                    <a:pt x="248" y="82"/>
                  </a:cubicBezTo>
                  <a:close/>
                  <a:moveTo>
                    <a:pt x="272" y="64"/>
                  </a:moveTo>
                  <a:cubicBezTo>
                    <a:pt x="267" y="59"/>
                    <a:pt x="278" y="60"/>
                    <a:pt x="275" y="58"/>
                  </a:cubicBezTo>
                  <a:cubicBezTo>
                    <a:pt x="281" y="58"/>
                    <a:pt x="276" y="64"/>
                    <a:pt x="272" y="64"/>
                  </a:cubicBezTo>
                  <a:close/>
                  <a:moveTo>
                    <a:pt x="288" y="47"/>
                  </a:moveTo>
                  <a:cubicBezTo>
                    <a:pt x="290" y="49"/>
                    <a:pt x="293" y="49"/>
                    <a:pt x="289" y="43"/>
                  </a:cubicBezTo>
                  <a:cubicBezTo>
                    <a:pt x="293" y="42"/>
                    <a:pt x="291" y="44"/>
                    <a:pt x="293" y="47"/>
                  </a:cubicBezTo>
                  <a:cubicBezTo>
                    <a:pt x="294" y="45"/>
                    <a:pt x="293" y="44"/>
                    <a:pt x="295" y="42"/>
                  </a:cubicBezTo>
                  <a:cubicBezTo>
                    <a:pt x="294" y="46"/>
                    <a:pt x="299" y="44"/>
                    <a:pt x="301" y="48"/>
                  </a:cubicBezTo>
                  <a:cubicBezTo>
                    <a:pt x="301" y="50"/>
                    <a:pt x="300" y="51"/>
                    <a:pt x="298" y="53"/>
                  </a:cubicBezTo>
                  <a:cubicBezTo>
                    <a:pt x="301" y="45"/>
                    <a:pt x="291" y="50"/>
                    <a:pt x="291" y="53"/>
                  </a:cubicBezTo>
                  <a:cubicBezTo>
                    <a:pt x="286" y="54"/>
                    <a:pt x="290" y="49"/>
                    <a:pt x="288" y="47"/>
                  </a:cubicBezTo>
                  <a:close/>
                  <a:moveTo>
                    <a:pt x="270" y="69"/>
                  </a:moveTo>
                  <a:cubicBezTo>
                    <a:pt x="271" y="70"/>
                    <a:pt x="270" y="71"/>
                    <a:pt x="269" y="71"/>
                  </a:cubicBezTo>
                  <a:cubicBezTo>
                    <a:pt x="270" y="72"/>
                    <a:pt x="272" y="72"/>
                    <a:pt x="273" y="74"/>
                  </a:cubicBezTo>
                  <a:cubicBezTo>
                    <a:pt x="273" y="72"/>
                    <a:pt x="274" y="71"/>
                    <a:pt x="276" y="73"/>
                  </a:cubicBezTo>
                  <a:cubicBezTo>
                    <a:pt x="271" y="76"/>
                    <a:pt x="270" y="79"/>
                    <a:pt x="267" y="82"/>
                  </a:cubicBezTo>
                  <a:cubicBezTo>
                    <a:pt x="266" y="77"/>
                    <a:pt x="267" y="73"/>
                    <a:pt x="270" y="69"/>
                  </a:cubicBezTo>
                  <a:close/>
                  <a:moveTo>
                    <a:pt x="303" y="47"/>
                  </a:moveTo>
                  <a:cubicBezTo>
                    <a:pt x="304" y="45"/>
                    <a:pt x="306" y="45"/>
                    <a:pt x="308" y="47"/>
                  </a:cubicBezTo>
                  <a:cubicBezTo>
                    <a:pt x="307" y="48"/>
                    <a:pt x="306" y="47"/>
                    <a:pt x="306" y="46"/>
                  </a:cubicBezTo>
                  <a:cubicBezTo>
                    <a:pt x="305" y="48"/>
                    <a:pt x="311" y="52"/>
                    <a:pt x="306" y="56"/>
                  </a:cubicBezTo>
                  <a:cubicBezTo>
                    <a:pt x="302" y="52"/>
                    <a:pt x="307" y="50"/>
                    <a:pt x="303" y="47"/>
                  </a:cubicBezTo>
                  <a:close/>
                  <a:moveTo>
                    <a:pt x="329" y="32"/>
                  </a:moveTo>
                  <a:cubicBezTo>
                    <a:pt x="331" y="34"/>
                    <a:pt x="329" y="35"/>
                    <a:pt x="328" y="36"/>
                  </a:cubicBezTo>
                  <a:cubicBezTo>
                    <a:pt x="330" y="40"/>
                    <a:pt x="332" y="38"/>
                    <a:pt x="334" y="41"/>
                  </a:cubicBezTo>
                  <a:cubicBezTo>
                    <a:pt x="329" y="42"/>
                    <a:pt x="323" y="36"/>
                    <a:pt x="329" y="32"/>
                  </a:cubicBezTo>
                  <a:close/>
                  <a:moveTo>
                    <a:pt x="326" y="47"/>
                  </a:moveTo>
                  <a:cubicBezTo>
                    <a:pt x="316" y="49"/>
                    <a:pt x="319" y="57"/>
                    <a:pt x="314" y="62"/>
                  </a:cubicBezTo>
                  <a:cubicBezTo>
                    <a:pt x="312" y="62"/>
                    <a:pt x="312" y="61"/>
                    <a:pt x="313" y="61"/>
                  </a:cubicBezTo>
                  <a:cubicBezTo>
                    <a:pt x="312" y="60"/>
                    <a:pt x="311" y="61"/>
                    <a:pt x="310" y="61"/>
                  </a:cubicBezTo>
                  <a:cubicBezTo>
                    <a:pt x="308" y="57"/>
                    <a:pt x="315" y="55"/>
                    <a:pt x="317" y="54"/>
                  </a:cubicBezTo>
                  <a:cubicBezTo>
                    <a:pt x="315" y="53"/>
                    <a:pt x="314" y="53"/>
                    <a:pt x="312" y="54"/>
                  </a:cubicBezTo>
                  <a:cubicBezTo>
                    <a:pt x="316" y="51"/>
                    <a:pt x="319" y="39"/>
                    <a:pt x="326" y="47"/>
                  </a:cubicBezTo>
                  <a:close/>
                  <a:moveTo>
                    <a:pt x="296" y="76"/>
                  </a:moveTo>
                  <a:cubicBezTo>
                    <a:pt x="295" y="74"/>
                    <a:pt x="297" y="75"/>
                    <a:pt x="298" y="74"/>
                  </a:cubicBezTo>
                  <a:cubicBezTo>
                    <a:pt x="294" y="73"/>
                    <a:pt x="294" y="74"/>
                    <a:pt x="293" y="69"/>
                  </a:cubicBezTo>
                  <a:cubicBezTo>
                    <a:pt x="294" y="68"/>
                    <a:pt x="295" y="70"/>
                    <a:pt x="296" y="71"/>
                  </a:cubicBezTo>
                  <a:cubicBezTo>
                    <a:pt x="297" y="70"/>
                    <a:pt x="296" y="69"/>
                    <a:pt x="296" y="69"/>
                  </a:cubicBezTo>
                  <a:cubicBezTo>
                    <a:pt x="297" y="68"/>
                    <a:pt x="299" y="70"/>
                    <a:pt x="298" y="71"/>
                  </a:cubicBezTo>
                  <a:cubicBezTo>
                    <a:pt x="298" y="72"/>
                    <a:pt x="299" y="73"/>
                    <a:pt x="300" y="72"/>
                  </a:cubicBezTo>
                  <a:cubicBezTo>
                    <a:pt x="302" y="75"/>
                    <a:pt x="297" y="76"/>
                    <a:pt x="296" y="76"/>
                  </a:cubicBezTo>
                  <a:close/>
                  <a:moveTo>
                    <a:pt x="334" y="66"/>
                  </a:moveTo>
                  <a:cubicBezTo>
                    <a:pt x="330" y="68"/>
                    <a:pt x="327" y="68"/>
                    <a:pt x="324" y="65"/>
                  </a:cubicBezTo>
                  <a:cubicBezTo>
                    <a:pt x="327" y="63"/>
                    <a:pt x="333" y="65"/>
                    <a:pt x="330" y="59"/>
                  </a:cubicBezTo>
                  <a:cubicBezTo>
                    <a:pt x="332" y="56"/>
                    <a:pt x="333" y="62"/>
                    <a:pt x="335" y="63"/>
                  </a:cubicBezTo>
                  <a:cubicBezTo>
                    <a:pt x="334" y="64"/>
                    <a:pt x="333" y="65"/>
                    <a:pt x="334" y="66"/>
                  </a:cubicBezTo>
                  <a:close/>
                  <a:moveTo>
                    <a:pt x="347" y="54"/>
                  </a:moveTo>
                  <a:cubicBezTo>
                    <a:pt x="345" y="50"/>
                    <a:pt x="346" y="47"/>
                    <a:pt x="345" y="44"/>
                  </a:cubicBezTo>
                  <a:cubicBezTo>
                    <a:pt x="351" y="43"/>
                    <a:pt x="351" y="50"/>
                    <a:pt x="347" y="54"/>
                  </a:cubicBezTo>
                  <a:close/>
                  <a:moveTo>
                    <a:pt x="356" y="34"/>
                  </a:moveTo>
                  <a:cubicBezTo>
                    <a:pt x="359" y="38"/>
                    <a:pt x="355" y="40"/>
                    <a:pt x="356" y="43"/>
                  </a:cubicBezTo>
                  <a:cubicBezTo>
                    <a:pt x="354" y="44"/>
                    <a:pt x="353" y="42"/>
                    <a:pt x="352" y="41"/>
                  </a:cubicBezTo>
                  <a:cubicBezTo>
                    <a:pt x="357" y="39"/>
                    <a:pt x="352" y="36"/>
                    <a:pt x="356" y="34"/>
                  </a:cubicBezTo>
                  <a:close/>
                  <a:moveTo>
                    <a:pt x="340" y="49"/>
                  </a:moveTo>
                  <a:cubicBezTo>
                    <a:pt x="338" y="52"/>
                    <a:pt x="335" y="55"/>
                    <a:pt x="339" y="59"/>
                  </a:cubicBezTo>
                  <a:cubicBezTo>
                    <a:pt x="334" y="59"/>
                    <a:pt x="334" y="51"/>
                    <a:pt x="334" y="48"/>
                  </a:cubicBezTo>
                  <a:cubicBezTo>
                    <a:pt x="330" y="47"/>
                    <a:pt x="330" y="48"/>
                    <a:pt x="327" y="51"/>
                  </a:cubicBezTo>
                  <a:cubicBezTo>
                    <a:pt x="326" y="49"/>
                    <a:pt x="331" y="47"/>
                    <a:pt x="329" y="44"/>
                  </a:cubicBezTo>
                  <a:cubicBezTo>
                    <a:pt x="331" y="44"/>
                    <a:pt x="337" y="50"/>
                    <a:pt x="336" y="44"/>
                  </a:cubicBezTo>
                  <a:cubicBezTo>
                    <a:pt x="339" y="42"/>
                    <a:pt x="336" y="47"/>
                    <a:pt x="340" y="49"/>
                  </a:cubicBezTo>
                  <a:close/>
                  <a:moveTo>
                    <a:pt x="348" y="29"/>
                  </a:moveTo>
                  <a:cubicBezTo>
                    <a:pt x="347" y="34"/>
                    <a:pt x="343" y="37"/>
                    <a:pt x="338" y="41"/>
                  </a:cubicBezTo>
                  <a:cubicBezTo>
                    <a:pt x="339" y="34"/>
                    <a:pt x="343" y="30"/>
                    <a:pt x="348" y="26"/>
                  </a:cubicBezTo>
                  <a:cubicBezTo>
                    <a:pt x="349" y="28"/>
                    <a:pt x="342" y="33"/>
                    <a:pt x="348" y="29"/>
                  </a:cubicBezTo>
                  <a:close/>
                  <a:moveTo>
                    <a:pt x="332" y="37"/>
                  </a:moveTo>
                  <a:cubicBezTo>
                    <a:pt x="331" y="30"/>
                    <a:pt x="333" y="26"/>
                    <a:pt x="336" y="23"/>
                  </a:cubicBezTo>
                  <a:cubicBezTo>
                    <a:pt x="335" y="27"/>
                    <a:pt x="338" y="31"/>
                    <a:pt x="332" y="37"/>
                  </a:cubicBezTo>
                  <a:close/>
                  <a:moveTo>
                    <a:pt x="332" y="24"/>
                  </a:moveTo>
                  <a:cubicBezTo>
                    <a:pt x="330" y="24"/>
                    <a:pt x="329" y="25"/>
                    <a:pt x="329" y="26"/>
                  </a:cubicBezTo>
                  <a:cubicBezTo>
                    <a:pt x="328" y="27"/>
                    <a:pt x="327" y="24"/>
                    <a:pt x="325" y="26"/>
                  </a:cubicBezTo>
                  <a:cubicBezTo>
                    <a:pt x="325" y="27"/>
                    <a:pt x="325" y="28"/>
                    <a:pt x="323" y="29"/>
                  </a:cubicBezTo>
                  <a:cubicBezTo>
                    <a:pt x="321" y="26"/>
                    <a:pt x="325" y="23"/>
                    <a:pt x="326" y="20"/>
                  </a:cubicBezTo>
                  <a:cubicBezTo>
                    <a:pt x="328" y="23"/>
                    <a:pt x="330" y="21"/>
                    <a:pt x="332" y="24"/>
                  </a:cubicBezTo>
                  <a:close/>
                  <a:moveTo>
                    <a:pt x="319" y="27"/>
                  </a:moveTo>
                  <a:cubicBezTo>
                    <a:pt x="317" y="29"/>
                    <a:pt x="316" y="28"/>
                    <a:pt x="317" y="27"/>
                  </a:cubicBezTo>
                  <a:cubicBezTo>
                    <a:pt x="317" y="25"/>
                    <a:pt x="310" y="31"/>
                    <a:pt x="314" y="29"/>
                  </a:cubicBezTo>
                  <a:cubicBezTo>
                    <a:pt x="316" y="32"/>
                    <a:pt x="310" y="31"/>
                    <a:pt x="309" y="28"/>
                  </a:cubicBezTo>
                  <a:cubicBezTo>
                    <a:pt x="313" y="24"/>
                    <a:pt x="316" y="23"/>
                    <a:pt x="319" y="27"/>
                  </a:cubicBezTo>
                  <a:close/>
                  <a:moveTo>
                    <a:pt x="304" y="30"/>
                  </a:moveTo>
                  <a:cubicBezTo>
                    <a:pt x="302" y="37"/>
                    <a:pt x="308" y="34"/>
                    <a:pt x="309" y="40"/>
                  </a:cubicBezTo>
                  <a:cubicBezTo>
                    <a:pt x="311" y="33"/>
                    <a:pt x="316" y="36"/>
                    <a:pt x="323" y="31"/>
                  </a:cubicBezTo>
                  <a:cubicBezTo>
                    <a:pt x="323" y="33"/>
                    <a:pt x="322" y="35"/>
                    <a:pt x="323" y="36"/>
                  </a:cubicBezTo>
                  <a:cubicBezTo>
                    <a:pt x="320" y="38"/>
                    <a:pt x="313" y="35"/>
                    <a:pt x="315" y="41"/>
                  </a:cubicBezTo>
                  <a:cubicBezTo>
                    <a:pt x="314" y="42"/>
                    <a:pt x="308" y="38"/>
                    <a:pt x="309" y="42"/>
                  </a:cubicBezTo>
                  <a:cubicBezTo>
                    <a:pt x="306" y="39"/>
                    <a:pt x="302" y="42"/>
                    <a:pt x="299" y="39"/>
                  </a:cubicBezTo>
                  <a:cubicBezTo>
                    <a:pt x="304" y="36"/>
                    <a:pt x="297" y="32"/>
                    <a:pt x="304" y="30"/>
                  </a:cubicBezTo>
                  <a:close/>
                  <a:moveTo>
                    <a:pt x="278" y="50"/>
                  </a:moveTo>
                  <a:cubicBezTo>
                    <a:pt x="276" y="50"/>
                    <a:pt x="275" y="49"/>
                    <a:pt x="273" y="47"/>
                  </a:cubicBezTo>
                  <a:cubicBezTo>
                    <a:pt x="276" y="45"/>
                    <a:pt x="277" y="46"/>
                    <a:pt x="277" y="49"/>
                  </a:cubicBezTo>
                  <a:cubicBezTo>
                    <a:pt x="277" y="42"/>
                    <a:pt x="283" y="46"/>
                    <a:pt x="284" y="44"/>
                  </a:cubicBezTo>
                  <a:cubicBezTo>
                    <a:pt x="290" y="47"/>
                    <a:pt x="282" y="46"/>
                    <a:pt x="278" y="50"/>
                  </a:cubicBezTo>
                  <a:close/>
                  <a:moveTo>
                    <a:pt x="298" y="25"/>
                  </a:moveTo>
                  <a:cubicBezTo>
                    <a:pt x="303" y="25"/>
                    <a:pt x="295" y="32"/>
                    <a:pt x="295" y="35"/>
                  </a:cubicBezTo>
                  <a:cubicBezTo>
                    <a:pt x="292" y="34"/>
                    <a:pt x="289" y="37"/>
                    <a:pt x="286" y="33"/>
                  </a:cubicBezTo>
                  <a:cubicBezTo>
                    <a:pt x="288" y="32"/>
                    <a:pt x="289" y="31"/>
                    <a:pt x="288" y="29"/>
                  </a:cubicBezTo>
                  <a:cubicBezTo>
                    <a:pt x="292" y="35"/>
                    <a:pt x="294" y="26"/>
                    <a:pt x="298" y="25"/>
                  </a:cubicBezTo>
                  <a:close/>
                  <a:moveTo>
                    <a:pt x="272" y="47"/>
                  </a:moveTo>
                  <a:cubicBezTo>
                    <a:pt x="269" y="51"/>
                    <a:pt x="267" y="48"/>
                    <a:pt x="265" y="50"/>
                  </a:cubicBezTo>
                  <a:cubicBezTo>
                    <a:pt x="262" y="45"/>
                    <a:pt x="270" y="44"/>
                    <a:pt x="272" y="47"/>
                  </a:cubicBezTo>
                  <a:close/>
                  <a:moveTo>
                    <a:pt x="230" y="75"/>
                  </a:moveTo>
                  <a:cubicBezTo>
                    <a:pt x="231" y="76"/>
                    <a:pt x="230" y="76"/>
                    <a:pt x="230" y="77"/>
                  </a:cubicBezTo>
                  <a:cubicBezTo>
                    <a:pt x="229" y="77"/>
                    <a:pt x="229" y="78"/>
                    <a:pt x="230" y="79"/>
                  </a:cubicBezTo>
                  <a:cubicBezTo>
                    <a:pt x="228" y="79"/>
                    <a:pt x="224" y="71"/>
                    <a:pt x="219" y="72"/>
                  </a:cubicBezTo>
                  <a:cubicBezTo>
                    <a:pt x="219" y="67"/>
                    <a:pt x="226" y="60"/>
                    <a:pt x="230" y="66"/>
                  </a:cubicBezTo>
                  <a:cubicBezTo>
                    <a:pt x="229" y="66"/>
                    <a:pt x="228" y="65"/>
                    <a:pt x="227" y="64"/>
                  </a:cubicBezTo>
                  <a:cubicBezTo>
                    <a:pt x="226" y="65"/>
                    <a:pt x="228" y="66"/>
                    <a:pt x="228" y="67"/>
                  </a:cubicBezTo>
                  <a:cubicBezTo>
                    <a:pt x="225" y="68"/>
                    <a:pt x="223" y="67"/>
                    <a:pt x="219" y="70"/>
                  </a:cubicBezTo>
                  <a:cubicBezTo>
                    <a:pt x="221" y="72"/>
                    <a:pt x="224" y="68"/>
                    <a:pt x="226" y="69"/>
                  </a:cubicBezTo>
                  <a:cubicBezTo>
                    <a:pt x="226" y="72"/>
                    <a:pt x="225" y="77"/>
                    <a:pt x="230" y="75"/>
                  </a:cubicBezTo>
                  <a:close/>
                  <a:moveTo>
                    <a:pt x="256" y="49"/>
                  </a:moveTo>
                  <a:cubicBezTo>
                    <a:pt x="255" y="54"/>
                    <a:pt x="254" y="47"/>
                    <a:pt x="252" y="45"/>
                  </a:cubicBezTo>
                  <a:cubicBezTo>
                    <a:pt x="255" y="42"/>
                    <a:pt x="258" y="42"/>
                    <a:pt x="261" y="45"/>
                  </a:cubicBezTo>
                  <a:cubicBezTo>
                    <a:pt x="262" y="48"/>
                    <a:pt x="259" y="45"/>
                    <a:pt x="258" y="44"/>
                  </a:cubicBezTo>
                  <a:cubicBezTo>
                    <a:pt x="256" y="46"/>
                    <a:pt x="255" y="47"/>
                    <a:pt x="256" y="49"/>
                  </a:cubicBezTo>
                  <a:close/>
                  <a:moveTo>
                    <a:pt x="280" y="28"/>
                  </a:moveTo>
                  <a:cubicBezTo>
                    <a:pt x="285" y="18"/>
                    <a:pt x="292" y="27"/>
                    <a:pt x="280" y="28"/>
                  </a:cubicBezTo>
                  <a:close/>
                  <a:moveTo>
                    <a:pt x="277" y="22"/>
                  </a:moveTo>
                  <a:cubicBezTo>
                    <a:pt x="280" y="21"/>
                    <a:pt x="278" y="29"/>
                    <a:pt x="278" y="32"/>
                  </a:cubicBezTo>
                  <a:cubicBezTo>
                    <a:pt x="274" y="34"/>
                    <a:pt x="277" y="28"/>
                    <a:pt x="276" y="27"/>
                  </a:cubicBezTo>
                  <a:cubicBezTo>
                    <a:pt x="272" y="24"/>
                    <a:pt x="273" y="30"/>
                    <a:pt x="270" y="31"/>
                  </a:cubicBezTo>
                  <a:cubicBezTo>
                    <a:pt x="266" y="24"/>
                    <a:pt x="277" y="25"/>
                    <a:pt x="277" y="22"/>
                  </a:cubicBezTo>
                  <a:close/>
                  <a:moveTo>
                    <a:pt x="266" y="32"/>
                  </a:moveTo>
                  <a:cubicBezTo>
                    <a:pt x="269" y="36"/>
                    <a:pt x="267" y="40"/>
                    <a:pt x="271" y="35"/>
                  </a:cubicBezTo>
                  <a:cubicBezTo>
                    <a:pt x="274" y="41"/>
                    <a:pt x="266" y="39"/>
                    <a:pt x="263" y="40"/>
                  </a:cubicBezTo>
                  <a:cubicBezTo>
                    <a:pt x="261" y="36"/>
                    <a:pt x="260" y="38"/>
                    <a:pt x="259" y="34"/>
                  </a:cubicBezTo>
                  <a:cubicBezTo>
                    <a:pt x="262" y="33"/>
                    <a:pt x="264" y="33"/>
                    <a:pt x="266" y="32"/>
                  </a:cubicBezTo>
                  <a:close/>
                  <a:moveTo>
                    <a:pt x="247" y="41"/>
                  </a:moveTo>
                  <a:cubicBezTo>
                    <a:pt x="249" y="44"/>
                    <a:pt x="243" y="46"/>
                    <a:pt x="244" y="49"/>
                  </a:cubicBezTo>
                  <a:cubicBezTo>
                    <a:pt x="243" y="50"/>
                    <a:pt x="242" y="48"/>
                    <a:pt x="243" y="47"/>
                  </a:cubicBezTo>
                  <a:cubicBezTo>
                    <a:pt x="242" y="46"/>
                    <a:pt x="241" y="46"/>
                    <a:pt x="241" y="47"/>
                  </a:cubicBezTo>
                  <a:cubicBezTo>
                    <a:pt x="240" y="45"/>
                    <a:pt x="241" y="45"/>
                    <a:pt x="242" y="46"/>
                  </a:cubicBezTo>
                  <a:cubicBezTo>
                    <a:pt x="246" y="44"/>
                    <a:pt x="244" y="41"/>
                    <a:pt x="247" y="41"/>
                  </a:cubicBezTo>
                  <a:close/>
                  <a:moveTo>
                    <a:pt x="191" y="73"/>
                  </a:moveTo>
                  <a:cubicBezTo>
                    <a:pt x="190" y="69"/>
                    <a:pt x="191" y="71"/>
                    <a:pt x="188" y="74"/>
                  </a:cubicBezTo>
                  <a:cubicBezTo>
                    <a:pt x="187" y="71"/>
                    <a:pt x="187" y="69"/>
                    <a:pt x="189" y="67"/>
                  </a:cubicBezTo>
                  <a:cubicBezTo>
                    <a:pt x="193" y="67"/>
                    <a:pt x="195" y="71"/>
                    <a:pt x="191" y="73"/>
                  </a:cubicBezTo>
                  <a:close/>
                  <a:moveTo>
                    <a:pt x="215" y="53"/>
                  </a:moveTo>
                  <a:cubicBezTo>
                    <a:pt x="214" y="54"/>
                    <a:pt x="213" y="53"/>
                    <a:pt x="213" y="52"/>
                  </a:cubicBezTo>
                  <a:cubicBezTo>
                    <a:pt x="212" y="51"/>
                    <a:pt x="211" y="52"/>
                    <a:pt x="211" y="52"/>
                  </a:cubicBezTo>
                  <a:cubicBezTo>
                    <a:pt x="208" y="51"/>
                    <a:pt x="218" y="49"/>
                    <a:pt x="212" y="49"/>
                  </a:cubicBezTo>
                  <a:cubicBezTo>
                    <a:pt x="212" y="45"/>
                    <a:pt x="221" y="48"/>
                    <a:pt x="222" y="41"/>
                  </a:cubicBezTo>
                  <a:cubicBezTo>
                    <a:pt x="224" y="45"/>
                    <a:pt x="227" y="40"/>
                    <a:pt x="229" y="45"/>
                  </a:cubicBezTo>
                  <a:cubicBezTo>
                    <a:pt x="224" y="46"/>
                    <a:pt x="215" y="46"/>
                    <a:pt x="215" y="53"/>
                  </a:cubicBezTo>
                  <a:close/>
                  <a:moveTo>
                    <a:pt x="259" y="29"/>
                  </a:moveTo>
                  <a:cubicBezTo>
                    <a:pt x="253" y="28"/>
                    <a:pt x="253" y="37"/>
                    <a:pt x="247" y="36"/>
                  </a:cubicBezTo>
                  <a:cubicBezTo>
                    <a:pt x="246" y="34"/>
                    <a:pt x="254" y="24"/>
                    <a:pt x="254" y="29"/>
                  </a:cubicBezTo>
                  <a:cubicBezTo>
                    <a:pt x="255" y="27"/>
                    <a:pt x="257" y="25"/>
                    <a:pt x="256" y="22"/>
                  </a:cubicBezTo>
                  <a:cubicBezTo>
                    <a:pt x="261" y="21"/>
                    <a:pt x="256" y="27"/>
                    <a:pt x="259" y="29"/>
                  </a:cubicBezTo>
                  <a:close/>
                  <a:moveTo>
                    <a:pt x="236" y="29"/>
                  </a:moveTo>
                  <a:cubicBezTo>
                    <a:pt x="239" y="33"/>
                    <a:pt x="234" y="35"/>
                    <a:pt x="237" y="39"/>
                  </a:cubicBezTo>
                  <a:cubicBezTo>
                    <a:pt x="235" y="40"/>
                    <a:pt x="235" y="38"/>
                    <a:pt x="236" y="38"/>
                  </a:cubicBezTo>
                  <a:cubicBezTo>
                    <a:pt x="234" y="35"/>
                    <a:pt x="231" y="43"/>
                    <a:pt x="230" y="37"/>
                  </a:cubicBezTo>
                  <a:cubicBezTo>
                    <a:pt x="230" y="36"/>
                    <a:pt x="231" y="37"/>
                    <a:pt x="232" y="37"/>
                  </a:cubicBezTo>
                  <a:cubicBezTo>
                    <a:pt x="237" y="35"/>
                    <a:pt x="230" y="31"/>
                    <a:pt x="236" y="29"/>
                  </a:cubicBezTo>
                  <a:close/>
                  <a:moveTo>
                    <a:pt x="203" y="54"/>
                  </a:moveTo>
                  <a:cubicBezTo>
                    <a:pt x="203" y="57"/>
                    <a:pt x="205" y="59"/>
                    <a:pt x="205" y="62"/>
                  </a:cubicBezTo>
                  <a:cubicBezTo>
                    <a:pt x="203" y="65"/>
                    <a:pt x="198" y="58"/>
                    <a:pt x="202" y="64"/>
                  </a:cubicBezTo>
                  <a:cubicBezTo>
                    <a:pt x="200" y="65"/>
                    <a:pt x="196" y="61"/>
                    <a:pt x="200" y="66"/>
                  </a:cubicBezTo>
                  <a:cubicBezTo>
                    <a:pt x="197" y="65"/>
                    <a:pt x="192" y="66"/>
                    <a:pt x="192" y="61"/>
                  </a:cubicBezTo>
                  <a:cubicBezTo>
                    <a:pt x="199" y="65"/>
                    <a:pt x="198" y="59"/>
                    <a:pt x="203" y="54"/>
                  </a:cubicBezTo>
                  <a:close/>
                  <a:moveTo>
                    <a:pt x="82" y="61"/>
                  </a:moveTo>
                  <a:cubicBezTo>
                    <a:pt x="76" y="60"/>
                    <a:pt x="82" y="52"/>
                    <a:pt x="75" y="59"/>
                  </a:cubicBezTo>
                  <a:cubicBezTo>
                    <a:pt x="74" y="55"/>
                    <a:pt x="83" y="51"/>
                    <a:pt x="89" y="47"/>
                  </a:cubicBezTo>
                  <a:cubicBezTo>
                    <a:pt x="90" y="50"/>
                    <a:pt x="90" y="52"/>
                    <a:pt x="91" y="54"/>
                  </a:cubicBezTo>
                  <a:cubicBezTo>
                    <a:pt x="85" y="55"/>
                    <a:pt x="83" y="55"/>
                    <a:pt x="82" y="61"/>
                  </a:cubicBezTo>
                  <a:close/>
                  <a:moveTo>
                    <a:pt x="106" y="38"/>
                  </a:moveTo>
                  <a:cubicBezTo>
                    <a:pt x="110" y="35"/>
                    <a:pt x="106" y="44"/>
                    <a:pt x="109" y="41"/>
                  </a:cubicBezTo>
                  <a:cubicBezTo>
                    <a:pt x="110" y="43"/>
                    <a:pt x="107" y="44"/>
                    <a:pt x="106" y="45"/>
                  </a:cubicBezTo>
                  <a:cubicBezTo>
                    <a:pt x="102" y="43"/>
                    <a:pt x="107" y="41"/>
                    <a:pt x="106" y="38"/>
                  </a:cubicBezTo>
                  <a:close/>
                  <a:moveTo>
                    <a:pt x="80" y="70"/>
                  </a:moveTo>
                  <a:cubicBezTo>
                    <a:pt x="75" y="67"/>
                    <a:pt x="86" y="62"/>
                    <a:pt x="88" y="67"/>
                  </a:cubicBezTo>
                  <a:cubicBezTo>
                    <a:pt x="85" y="70"/>
                    <a:pt x="83" y="65"/>
                    <a:pt x="80" y="70"/>
                  </a:cubicBezTo>
                  <a:close/>
                  <a:moveTo>
                    <a:pt x="151" y="43"/>
                  </a:moveTo>
                  <a:cubicBezTo>
                    <a:pt x="156" y="38"/>
                    <a:pt x="151" y="38"/>
                    <a:pt x="159" y="37"/>
                  </a:cubicBezTo>
                  <a:cubicBezTo>
                    <a:pt x="159" y="38"/>
                    <a:pt x="158" y="38"/>
                    <a:pt x="158" y="38"/>
                  </a:cubicBezTo>
                  <a:cubicBezTo>
                    <a:pt x="156" y="39"/>
                    <a:pt x="158" y="40"/>
                    <a:pt x="159" y="42"/>
                  </a:cubicBezTo>
                  <a:cubicBezTo>
                    <a:pt x="156" y="45"/>
                    <a:pt x="154" y="41"/>
                    <a:pt x="151" y="43"/>
                  </a:cubicBezTo>
                  <a:close/>
                  <a:moveTo>
                    <a:pt x="121" y="68"/>
                  </a:moveTo>
                  <a:cubicBezTo>
                    <a:pt x="123" y="69"/>
                    <a:pt x="124" y="71"/>
                    <a:pt x="125" y="72"/>
                  </a:cubicBezTo>
                  <a:cubicBezTo>
                    <a:pt x="121" y="76"/>
                    <a:pt x="116" y="70"/>
                    <a:pt x="121" y="68"/>
                  </a:cubicBezTo>
                  <a:close/>
                  <a:moveTo>
                    <a:pt x="170" y="40"/>
                  </a:moveTo>
                  <a:cubicBezTo>
                    <a:pt x="172" y="45"/>
                    <a:pt x="170" y="45"/>
                    <a:pt x="165" y="48"/>
                  </a:cubicBezTo>
                  <a:cubicBezTo>
                    <a:pt x="161" y="44"/>
                    <a:pt x="169" y="43"/>
                    <a:pt x="170" y="40"/>
                  </a:cubicBezTo>
                  <a:close/>
                  <a:moveTo>
                    <a:pt x="134" y="77"/>
                  </a:moveTo>
                  <a:cubicBezTo>
                    <a:pt x="132" y="75"/>
                    <a:pt x="133" y="74"/>
                    <a:pt x="132" y="72"/>
                  </a:cubicBezTo>
                  <a:cubicBezTo>
                    <a:pt x="134" y="72"/>
                    <a:pt x="135" y="71"/>
                    <a:pt x="137" y="70"/>
                  </a:cubicBezTo>
                  <a:cubicBezTo>
                    <a:pt x="140" y="72"/>
                    <a:pt x="139" y="73"/>
                    <a:pt x="140" y="75"/>
                  </a:cubicBezTo>
                  <a:cubicBezTo>
                    <a:pt x="138" y="77"/>
                    <a:pt x="136" y="75"/>
                    <a:pt x="134" y="77"/>
                  </a:cubicBezTo>
                  <a:close/>
                  <a:moveTo>
                    <a:pt x="142" y="71"/>
                  </a:moveTo>
                  <a:cubicBezTo>
                    <a:pt x="142" y="65"/>
                    <a:pt x="146" y="71"/>
                    <a:pt x="152" y="67"/>
                  </a:cubicBezTo>
                  <a:cubicBezTo>
                    <a:pt x="150" y="67"/>
                    <a:pt x="148" y="68"/>
                    <a:pt x="147" y="66"/>
                  </a:cubicBezTo>
                  <a:cubicBezTo>
                    <a:pt x="149" y="64"/>
                    <a:pt x="151" y="64"/>
                    <a:pt x="153" y="66"/>
                  </a:cubicBezTo>
                  <a:cubicBezTo>
                    <a:pt x="152" y="72"/>
                    <a:pt x="146" y="68"/>
                    <a:pt x="142" y="71"/>
                  </a:cubicBezTo>
                  <a:close/>
                  <a:moveTo>
                    <a:pt x="159" y="63"/>
                  </a:moveTo>
                  <a:cubicBezTo>
                    <a:pt x="158" y="61"/>
                    <a:pt x="162" y="63"/>
                    <a:pt x="161" y="60"/>
                  </a:cubicBezTo>
                  <a:cubicBezTo>
                    <a:pt x="165" y="64"/>
                    <a:pt x="161" y="69"/>
                    <a:pt x="162" y="74"/>
                  </a:cubicBezTo>
                  <a:cubicBezTo>
                    <a:pt x="159" y="71"/>
                    <a:pt x="161" y="64"/>
                    <a:pt x="159" y="63"/>
                  </a:cubicBezTo>
                  <a:close/>
                  <a:moveTo>
                    <a:pt x="195" y="37"/>
                  </a:moveTo>
                  <a:cubicBezTo>
                    <a:pt x="191" y="34"/>
                    <a:pt x="199" y="30"/>
                    <a:pt x="201" y="31"/>
                  </a:cubicBezTo>
                  <a:cubicBezTo>
                    <a:pt x="203" y="36"/>
                    <a:pt x="198" y="34"/>
                    <a:pt x="195" y="37"/>
                  </a:cubicBezTo>
                  <a:close/>
                  <a:moveTo>
                    <a:pt x="229" y="29"/>
                  </a:moveTo>
                  <a:cubicBezTo>
                    <a:pt x="227" y="31"/>
                    <a:pt x="225" y="29"/>
                    <a:pt x="223" y="31"/>
                  </a:cubicBezTo>
                  <a:cubicBezTo>
                    <a:pt x="221" y="33"/>
                    <a:pt x="228" y="28"/>
                    <a:pt x="224" y="25"/>
                  </a:cubicBezTo>
                  <a:cubicBezTo>
                    <a:pt x="226" y="24"/>
                    <a:pt x="228" y="22"/>
                    <a:pt x="230" y="21"/>
                  </a:cubicBezTo>
                  <a:cubicBezTo>
                    <a:pt x="227" y="21"/>
                    <a:pt x="227" y="19"/>
                    <a:pt x="229" y="18"/>
                  </a:cubicBezTo>
                  <a:cubicBezTo>
                    <a:pt x="233" y="22"/>
                    <a:pt x="226" y="25"/>
                    <a:pt x="229" y="29"/>
                  </a:cubicBezTo>
                  <a:close/>
                  <a:moveTo>
                    <a:pt x="182" y="51"/>
                  </a:moveTo>
                  <a:cubicBezTo>
                    <a:pt x="185" y="50"/>
                    <a:pt x="180" y="56"/>
                    <a:pt x="181" y="59"/>
                  </a:cubicBezTo>
                  <a:cubicBezTo>
                    <a:pt x="178" y="61"/>
                    <a:pt x="175" y="56"/>
                    <a:pt x="179" y="53"/>
                  </a:cubicBezTo>
                  <a:cubicBezTo>
                    <a:pt x="180" y="59"/>
                    <a:pt x="179" y="53"/>
                    <a:pt x="182" y="51"/>
                  </a:cubicBezTo>
                  <a:close/>
                  <a:moveTo>
                    <a:pt x="212" y="24"/>
                  </a:moveTo>
                  <a:cubicBezTo>
                    <a:pt x="218" y="25"/>
                    <a:pt x="209" y="27"/>
                    <a:pt x="206" y="30"/>
                  </a:cubicBezTo>
                  <a:cubicBezTo>
                    <a:pt x="206" y="29"/>
                    <a:pt x="206" y="28"/>
                    <a:pt x="205" y="26"/>
                  </a:cubicBezTo>
                  <a:cubicBezTo>
                    <a:pt x="207" y="21"/>
                    <a:pt x="213" y="30"/>
                    <a:pt x="212" y="24"/>
                  </a:cubicBezTo>
                  <a:close/>
                  <a:moveTo>
                    <a:pt x="184" y="44"/>
                  </a:moveTo>
                  <a:cubicBezTo>
                    <a:pt x="182" y="48"/>
                    <a:pt x="176" y="42"/>
                    <a:pt x="177" y="48"/>
                  </a:cubicBezTo>
                  <a:cubicBezTo>
                    <a:pt x="172" y="49"/>
                    <a:pt x="175" y="44"/>
                    <a:pt x="178" y="43"/>
                  </a:cubicBezTo>
                  <a:cubicBezTo>
                    <a:pt x="176" y="41"/>
                    <a:pt x="174" y="44"/>
                    <a:pt x="172" y="40"/>
                  </a:cubicBezTo>
                  <a:cubicBezTo>
                    <a:pt x="174" y="38"/>
                    <a:pt x="176" y="40"/>
                    <a:pt x="174" y="41"/>
                  </a:cubicBezTo>
                  <a:cubicBezTo>
                    <a:pt x="179" y="43"/>
                    <a:pt x="180" y="37"/>
                    <a:pt x="183" y="38"/>
                  </a:cubicBezTo>
                  <a:cubicBezTo>
                    <a:pt x="184" y="40"/>
                    <a:pt x="180" y="41"/>
                    <a:pt x="184" y="44"/>
                  </a:cubicBezTo>
                  <a:close/>
                  <a:moveTo>
                    <a:pt x="194" y="18"/>
                  </a:moveTo>
                  <a:cubicBezTo>
                    <a:pt x="197" y="17"/>
                    <a:pt x="199" y="17"/>
                    <a:pt x="201" y="16"/>
                  </a:cubicBezTo>
                  <a:cubicBezTo>
                    <a:pt x="205" y="24"/>
                    <a:pt x="195" y="20"/>
                    <a:pt x="194" y="29"/>
                  </a:cubicBezTo>
                  <a:cubicBezTo>
                    <a:pt x="190" y="29"/>
                    <a:pt x="190" y="27"/>
                    <a:pt x="190" y="23"/>
                  </a:cubicBezTo>
                  <a:cubicBezTo>
                    <a:pt x="189" y="26"/>
                    <a:pt x="188" y="26"/>
                    <a:pt x="187" y="24"/>
                  </a:cubicBezTo>
                  <a:cubicBezTo>
                    <a:pt x="190" y="23"/>
                    <a:pt x="194" y="22"/>
                    <a:pt x="197" y="21"/>
                  </a:cubicBezTo>
                  <a:cubicBezTo>
                    <a:pt x="198" y="19"/>
                    <a:pt x="196" y="20"/>
                    <a:pt x="194" y="18"/>
                  </a:cubicBezTo>
                  <a:close/>
                  <a:moveTo>
                    <a:pt x="185" y="31"/>
                  </a:moveTo>
                  <a:cubicBezTo>
                    <a:pt x="182" y="32"/>
                    <a:pt x="177" y="31"/>
                    <a:pt x="177" y="28"/>
                  </a:cubicBezTo>
                  <a:cubicBezTo>
                    <a:pt x="180" y="25"/>
                    <a:pt x="185" y="28"/>
                    <a:pt x="185" y="31"/>
                  </a:cubicBezTo>
                  <a:close/>
                  <a:moveTo>
                    <a:pt x="169" y="34"/>
                  </a:moveTo>
                  <a:cubicBezTo>
                    <a:pt x="164" y="30"/>
                    <a:pt x="171" y="28"/>
                    <a:pt x="169" y="25"/>
                  </a:cubicBezTo>
                  <a:cubicBezTo>
                    <a:pt x="171" y="24"/>
                    <a:pt x="171" y="32"/>
                    <a:pt x="169" y="34"/>
                  </a:cubicBezTo>
                  <a:close/>
                  <a:moveTo>
                    <a:pt x="120" y="63"/>
                  </a:moveTo>
                  <a:cubicBezTo>
                    <a:pt x="121" y="66"/>
                    <a:pt x="119" y="64"/>
                    <a:pt x="118" y="63"/>
                  </a:cubicBezTo>
                  <a:cubicBezTo>
                    <a:pt x="114" y="67"/>
                    <a:pt x="114" y="78"/>
                    <a:pt x="107" y="70"/>
                  </a:cubicBezTo>
                  <a:cubicBezTo>
                    <a:pt x="113" y="68"/>
                    <a:pt x="112" y="65"/>
                    <a:pt x="114" y="61"/>
                  </a:cubicBezTo>
                  <a:cubicBezTo>
                    <a:pt x="116" y="59"/>
                    <a:pt x="118" y="64"/>
                    <a:pt x="120" y="63"/>
                  </a:cubicBezTo>
                  <a:close/>
                  <a:moveTo>
                    <a:pt x="137" y="44"/>
                  </a:moveTo>
                  <a:cubicBezTo>
                    <a:pt x="136" y="45"/>
                    <a:pt x="137" y="45"/>
                    <a:pt x="137" y="46"/>
                  </a:cubicBezTo>
                  <a:cubicBezTo>
                    <a:pt x="131" y="45"/>
                    <a:pt x="140" y="43"/>
                    <a:pt x="141" y="40"/>
                  </a:cubicBezTo>
                  <a:cubicBezTo>
                    <a:pt x="145" y="43"/>
                    <a:pt x="140" y="46"/>
                    <a:pt x="137" y="44"/>
                  </a:cubicBezTo>
                  <a:close/>
                  <a:moveTo>
                    <a:pt x="160" y="29"/>
                  </a:moveTo>
                  <a:cubicBezTo>
                    <a:pt x="157" y="30"/>
                    <a:pt x="155" y="32"/>
                    <a:pt x="153" y="34"/>
                  </a:cubicBezTo>
                  <a:cubicBezTo>
                    <a:pt x="151" y="30"/>
                    <a:pt x="156" y="27"/>
                    <a:pt x="156" y="24"/>
                  </a:cubicBezTo>
                  <a:cubicBezTo>
                    <a:pt x="160" y="25"/>
                    <a:pt x="157" y="26"/>
                    <a:pt x="160" y="29"/>
                  </a:cubicBezTo>
                  <a:close/>
                  <a:moveTo>
                    <a:pt x="118" y="54"/>
                  </a:moveTo>
                  <a:cubicBezTo>
                    <a:pt x="121" y="55"/>
                    <a:pt x="121" y="50"/>
                    <a:pt x="125" y="52"/>
                  </a:cubicBezTo>
                  <a:cubicBezTo>
                    <a:pt x="126" y="58"/>
                    <a:pt x="119" y="56"/>
                    <a:pt x="116" y="59"/>
                  </a:cubicBezTo>
                  <a:cubicBezTo>
                    <a:pt x="115" y="57"/>
                    <a:pt x="114" y="56"/>
                    <a:pt x="113" y="54"/>
                  </a:cubicBezTo>
                  <a:cubicBezTo>
                    <a:pt x="115" y="51"/>
                    <a:pt x="116" y="49"/>
                    <a:pt x="117" y="48"/>
                  </a:cubicBezTo>
                  <a:cubicBezTo>
                    <a:pt x="121" y="46"/>
                    <a:pt x="116" y="52"/>
                    <a:pt x="118" y="54"/>
                  </a:cubicBezTo>
                  <a:close/>
                  <a:moveTo>
                    <a:pt x="124" y="36"/>
                  </a:moveTo>
                  <a:cubicBezTo>
                    <a:pt x="128" y="40"/>
                    <a:pt x="124" y="43"/>
                    <a:pt x="124" y="46"/>
                  </a:cubicBezTo>
                  <a:cubicBezTo>
                    <a:pt x="123" y="46"/>
                    <a:pt x="123" y="45"/>
                    <a:pt x="123" y="44"/>
                  </a:cubicBezTo>
                  <a:cubicBezTo>
                    <a:pt x="122" y="44"/>
                    <a:pt x="120" y="44"/>
                    <a:pt x="118" y="45"/>
                  </a:cubicBezTo>
                  <a:cubicBezTo>
                    <a:pt x="117" y="42"/>
                    <a:pt x="120" y="39"/>
                    <a:pt x="124" y="36"/>
                  </a:cubicBezTo>
                  <a:close/>
                  <a:moveTo>
                    <a:pt x="108" y="51"/>
                  </a:moveTo>
                  <a:cubicBezTo>
                    <a:pt x="105" y="55"/>
                    <a:pt x="103" y="61"/>
                    <a:pt x="99" y="62"/>
                  </a:cubicBezTo>
                  <a:cubicBezTo>
                    <a:pt x="99" y="57"/>
                    <a:pt x="96" y="52"/>
                    <a:pt x="102" y="48"/>
                  </a:cubicBezTo>
                  <a:cubicBezTo>
                    <a:pt x="106" y="48"/>
                    <a:pt x="104" y="53"/>
                    <a:pt x="108" y="51"/>
                  </a:cubicBezTo>
                  <a:close/>
                  <a:moveTo>
                    <a:pt x="147" y="15"/>
                  </a:moveTo>
                  <a:cubicBezTo>
                    <a:pt x="145" y="17"/>
                    <a:pt x="144" y="16"/>
                    <a:pt x="145" y="15"/>
                  </a:cubicBezTo>
                  <a:cubicBezTo>
                    <a:pt x="143" y="14"/>
                    <a:pt x="139" y="17"/>
                    <a:pt x="137" y="18"/>
                  </a:cubicBezTo>
                  <a:cubicBezTo>
                    <a:pt x="134" y="14"/>
                    <a:pt x="144" y="9"/>
                    <a:pt x="147" y="15"/>
                  </a:cubicBezTo>
                  <a:close/>
                  <a:moveTo>
                    <a:pt x="134" y="19"/>
                  </a:moveTo>
                  <a:cubicBezTo>
                    <a:pt x="134" y="24"/>
                    <a:pt x="130" y="26"/>
                    <a:pt x="131" y="29"/>
                  </a:cubicBezTo>
                  <a:cubicBezTo>
                    <a:pt x="129" y="31"/>
                    <a:pt x="127" y="33"/>
                    <a:pt x="124" y="34"/>
                  </a:cubicBezTo>
                  <a:cubicBezTo>
                    <a:pt x="122" y="33"/>
                    <a:pt x="122" y="31"/>
                    <a:pt x="124" y="29"/>
                  </a:cubicBezTo>
                  <a:cubicBezTo>
                    <a:pt x="125" y="30"/>
                    <a:pt x="124" y="31"/>
                    <a:pt x="124" y="31"/>
                  </a:cubicBezTo>
                  <a:cubicBezTo>
                    <a:pt x="128" y="32"/>
                    <a:pt x="130" y="18"/>
                    <a:pt x="128" y="21"/>
                  </a:cubicBezTo>
                  <a:cubicBezTo>
                    <a:pt x="127" y="19"/>
                    <a:pt x="131" y="18"/>
                    <a:pt x="130" y="16"/>
                  </a:cubicBezTo>
                  <a:cubicBezTo>
                    <a:pt x="132" y="15"/>
                    <a:pt x="131" y="18"/>
                    <a:pt x="134" y="19"/>
                  </a:cubicBezTo>
                  <a:close/>
                  <a:moveTo>
                    <a:pt x="120" y="24"/>
                  </a:moveTo>
                  <a:cubicBezTo>
                    <a:pt x="123" y="27"/>
                    <a:pt x="117" y="29"/>
                    <a:pt x="119" y="32"/>
                  </a:cubicBezTo>
                  <a:cubicBezTo>
                    <a:pt x="116" y="33"/>
                    <a:pt x="115" y="25"/>
                    <a:pt x="120" y="24"/>
                  </a:cubicBezTo>
                  <a:close/>
                  <a:moveTo>
                    <a:pt x="106" y="34"/>
                  </a:moveTo>
                  <a:cubicBezTo>
                    <a:pt x="106" y="31"/>
                    <a:pt x="109" y="28"/>
                    <a:pt x="112" y="26"/>
                  </a:cubicBezTo>
                  <a:cubicBezTo>
                    <a:pt x="117" y="31"/>
                    <a:pt x="110" y="32"/>
                    <a:pt x="106" y="34"/>
                  </a:cubicBezTo>
                  <a:close/>
                  <a:moveTo>
                    <a:pt x="45" y="55"/>
                  </a:moveTo>
                  <a:cubicBezTo>
                    <a:pt x="41" y="57"/>
                    <a:pt x="37" y="57"/>
                    <a:pt x="34" y="53"/>
                  </a:cubicBezTo>
                  <a:cubicBezTo>
                    <a:pt x="33" y="56"/>
                    <a:pt x="31" y="59"/>
                    <a:pt x="34" y="62"/>
                  </a:cubicBezTo>
                  <a:cubicBezTo>
                    <a:pt x="28" y="65"/>
                    <a:pt x="29" y="66"/>
                    <a:pt x="24" y="66"/>
                  </a:cubicBezTo>
                  <a:cubicBezTo>
                    <a:pt x="27" y="60"/>
                    <a:pt x="31" y="59"/>
                    <a:pt x="27" y="51"/>
                  </a:cubicBezTo>
                  <a:cubicBezTo>
                    <a:pt x="36" y="50"/>
                    <a:pt x="32" y="41"/>
                    <a:pt x="35" y="36"/>
                  </a:cubicBezTo>
                  <a:cubicBezTo>
                    <a:pt x="36" y="40"/>
                    <a:pt x="38" y="45"/>
                    <a:pt x="34" y="49"/>
                  </a:cubicBezTo>
                  <a:cubicBezTo>
                    <a:pt x="34" y="48"/>
                    <a:pt x="33" y="48"/>
                    <a:pt x="32" y="49"/>
                  </a:cubicBezTo>
                  <a:cubicBezTo>
                    <a:pt x="33" y="49"/>
                    <a:pt x="34" y="50"/>
                    <a:pt x="34" y="51"/>
                  </a:cubicBezTo>
                  <a:cubicBezTo>
                    <a:pt x="36" y="53"/>
                    <a:pt x="38" y="49"/>
                    <a:pt x="40" y="50"/>
                  </a:cubicBezTo>
                  <a:cubicBezTo>
                    <a:pt x="41" y="48"/>
                    <a:pt x="42" y="46"/>
                    <a:pt x="40" y="44"/>
                  </a:cubicBezTo>
                  <a:cubicBezTo>
                    <a:pt x="43" y="42"/>
                    <a:pt x="46" y="40"/>
                    <a:pt x="49" y="37"/>
                  </a:cubicBezTo>
                  <a:cubicBezTo>
                    <a:pt x="55" y="44"/>
                    <a:pt x="42" y="47"/>
                    <a:pt x="45" y="55"/>
                  </a:cubicBezTo>
                  <a:close/>
                  <a:moveTo>
                    <a:pt x="64" y="49"/>
                  </a:moveTo>
                  <a:cubicBezTo>
                    <a:pt x="63" y="48"/>
                    <a:pt x="62" y="50"/>
                    <a:pt x="61" y="50"/>
                  </a:cubicBezTo>
                  <a:cubicBezTo>
                    <a:pt x="57" y="41"/>
                    <a:pt x="73" y="49"/>
                    <a:pt x="65" y="54"/>
                  </a:cubicBezTo>
                  <a:cubicBezTo>
                    <a:pt x="64" y="52"/>
                    <a:pt x="65" y="51"/>
                    <a:pt x="64" y="49"/>
                  </a:cubicBezTo>
                  <a:close/>
                  <a:moveTo>
                    <a:pt x="97" y="29"/>
                  </a:moveTo>
                  <a:cubicBezTo>
                    <a:pt x="95" y="22"/>
                    <a:pt x="106" y="27"/>
                    <a:pt x="104" y="20"/>
                  </a:cubicBezTo>
                  <a:cubicBezTo>
                    <a:pt x="108" y="23"/>
                    <a:pt x="113" y="13"/>
                    <a:pt x="116" y="19"/>
                  </a:cubicBezTo>
                  <a:cubicBezTo>
                    <a:pt x="112" y="21"/>
                    <a:pt x="113" y="20"/>
                    <a:pt x="111" y="24"/>
                  </a:cubicBezTo>
                  <a:cubicBezTo>
                    <a:pt x="110" y="18"/>
                    <a:pt x="103" y="27"/>
                    <a:pt x="100" y="32"/>
                  </a:cubicBezTo>
                  <a:cubicBezTo>
                    <a:pt x="95" y="29"/>
                    <a:pt x="93" y="31"/>
                    <a:pt x="86" y="27"/>
                  </a:cubicBezTo>
                  <a:cubicBezTo>
                    <a:pt x="90" y="25"/>
                    <a:pt x="93" y="25"/>
                    <a:pt x="97" y="29"/>
                  </a:cubicBezTo>
                  <a:close/>
                  <a:moveTo>
                    <a:pt x="80" y="44"/>
                  </a:moveTo>
                  <a:cubicBezTo>
                    <a:pt x="76" y="38"/>
                    <a:pt x="87" y="38"/>
                    <a:pt x="90" y="36"/>
                  </a:cubicBezTo>
                  <a:cubicBezTo>
                    <a:pt x="92" y="42"/>
                    <a:pt x="83" y="40"/>
                    <a:pt x="80" y="44"/>
                  </a:cubicBezTo>
                  <a:close/>
                  <a:moveTo>
                    <a:pt x="84" y="32"/>
                  </a:moveTo>
                  <a:cubicBezTo>
                    <a:pt x="81" y="32"/>
                    <a:pt x="78" y="36"/>
                    <a:pt x="76" y="35"/>
                  </a:cubicBezTo>
                  <a:cubicBezTo>
                    <a:pt x="73" y="31"/>
                    <a:pt x="80" y="26"/>
                    <a:pt x="82" y="26"/>
                  </a:cubicBezTo>
                  <a:cubicBezTo>
                    <a:pt x="82" y="28"/>
                    <a:pt x="83" y="30"/>
                    <a:pt x="84" y="32"/>
                  </a:cubicBezTo>
                  <a:close/>
                  <a:moveTo>
                    <a:pt x="91" y="13"/>
                  </a:moveTo>
                  <a:cubicBezTo>
                    <a:pt x="93" y="17"/>
                    <a:pt x="91" y="22"/>
                    <a:pt x="87" y="22"/>
                  </a:cubicBezTo>
                  <a:cubicBezTo>
                    <a:pt x="86" y="19"/>
                    <a:pt x="87" y="16"/>
                    <a:pt x="91" y="13"/>
                  </a:cubicBezTo>
                  <a:close/>
                  <a:moveTo>
                    <a:pt x="69" y="56"/>
                  </a:moveTo>
                  <a:cubicBezTo>
                    <a:pt x="71" y="50"/>
                    <a:pt x="69" y="49"/>
                    <a:pt x="68" y="44"/>
                  </a:cubicBezTo>
                  <a:cubicBezTo>
                    <a:pt x="67" y="40"/>
                    <a:pt x="60" y="44"/>
                    <a:pt x="62" y="40"/>
                  </a:cubicBezTo>
                  <a:cubicBezTo>
                    <a:pt x="68" y="33"/>
                    <a:pt x="84" y="48"/>
                    <a:pt x="69" y="56"/>
                  </a:cubicBezTo>
                  <a:close/>
                  <a:moveTo>
                    <a:pt x="72" y="32"/>
                  </a:moveTo>
                  <a:cubicBezTo>
                    <a:pt x="70" y="34"/>
                    <a:pt x="58" y="37"/>
                    <a:pt x="56" y="41"/>
                  </a:cubicBezTo>
                  <a:cubicBezTo>
                    <a:pt x="55" y="37"/>
                    <a:pt x="59" y="34"/>
                    <a:pt x="63" y="30"/>
                  </a:cubicBezTo>
                  <a:cubicBezTo>
                    <a:pt x="66" y="31"/>
                    <a:pt x="69" y="33"/>
                    <a:pt x="72" y="32"/>
                  </a:cubicBezTo>
                  <a:close/>
                  <a:moveTo>
                    <a:pt x="76" y="25"/>
                  </a:moveTo>
                  <a:cubicBezTo>
                    <a:pt x="70" y="25"/>
                    <a:pt x="70" y="26"/>
                    <a:pt x="65" y="28"/>
                  </a:cubicBezTo>
                  <a:cubicBezTo>
                    <a:pt x="63" y="26"/>
                    <a:pt x="66" y="25"/>
                    <a:pt x="65" y="23"/>
                  </a:cubicBezTo>
                  <a:cubicBezTo>
                    <a:pt x="62" y="22"/>
                    <a:pt x="58" y="33"/>
                    <a:pt x="53" y="27"/>
                  </a:cubicBezTo>
                  <a:cubicBezTo>
                    <a:pt x="60" y="23"/>
                    <a:pt x="59" y="19"/>
                    <a:pt x="64" y="15"/>
                  </a:cubicBezTo>
                  <a:cubicBezTo>
                    <a:pt x="66" y="21"/>
                    <a:pt x="69" y="23"/>
                    <a:pt x="76" y="25"/>
                  </a:cubicBezTo>
                  <a:close/>
                  <a:moveTo>
                    <a:pt x="50" y="25"/>
                  </a:moveTo>
                  <a:cubicBezTo>
                    <a:pt x="46" y="32"/>
                    <a:pt x="57" y="33"/>
                    <a:pt x="53" y="36"/>
                  </a:cubicBezTo>
                  <a:cubicBezTo>
                    <a:pt x="51" y="32"/>
                    <a:pt x="48" y="36"/>
                    <a:pt x="47" y="32"/>
                  </a:cubicBezTo>
                  <a:cubicBezTo>
                    <a:pt x="45" y="35"/>
                    <a:pt x="45" y="38"/>
                    <a:pt x="40" y="40"/>
                  </a:cubicBezTo>
                  <a:cubicBezTo>
                    <a:pt x="40" y="32"/>
                    <a:pt x="41" y="27"/>
                    <a:pt x="50" y="25"/>
                  </a:cubicBezTo>
                  <a:close/>
                  <a:moveTo>
                    <a:pt x="62" y="13"/>
                  </a:moveTo>
                  <a:cubicBezTo>
                    <a:pt x="62" y="17"/>
                    <a:pt x="53" y="15"/>
                    <a:pt x="50" y="22"/>
                  </a:cubicBezTo>
                  <a:cubicBezTo>
                    <a:pt x="48" y="20"/>
                    <a:pt x="46" y="23"/>
                    <a:pt x="44" y="20"/>
                  </a:cubicBezTo>
                  <a:cubicBezTo>
                    <a:pt x="47" y="17"/>
                    <a:pt x="53" y="20"/>
                    <a:pt x="49" y="14"/>
                  </a:cubicBezTo>
                  <a:cubicBezTo>
                    <a:pt x="54" y="10"/>
                    <a:pt x="58" y="14"/>
                    <a:pt x="62" y="13"/>
                  </a:cubicBezTo>
                  <a:close/>
                </a:path>
              </a:pathLst>
            </a:custGeom>
            <a:solidFill>
              <a:srgbClr val="5F77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020224" y="534413"/>
              <a:ext cx="215155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000" b="1">
                  <a:solidFill>
                    <a:srgbClr val="5F7797"/>
                  </a:solidFill>
                </a:rPr>
                <a:t>2. </a:t>
              </a:r>
              <a:r>
                <a:rPr lang="zh-CN" altLang="en-US" sz="3000" b="1">
                  <a:solidFill>
                    <a:srgbClr val="5F7797"/>
                  </a:solidFill>
                </a:rPr>
                <a:t>规则组词</a:t>
              </a:r>
              <a:endParaRPr lang="zh-CN" altLang="en-US" sz="3000" b="1" dirty="0">
                <a:solidFill>
                  <a:srgbClr val="5F7797"/>
                </a:solidFill>
              </a:endParaRPr>
            </a:p>
          </p:txBody>
        </p:sp>
      </p:grpSp>
      <p:sp>
        <p:nvSpPr>
          <p:cNvPr id="72" name="Freeform 43"/>
          <p:cNvSpPr>
            <a:spLocks noEditPoints="1"/>
          </p:cNvSpPr>
          <p:nvPr/>
        </p:nvSpPr>
        <p:spPr bwMode="auto">
          <a:xfrm>
            <a:off x="11150611" y="6070846"/>
            <a:ext cx="817271" cy="692679"/>
          </a:xfrm>
          <a:custGeom>
            <a:avLst/>
            <a:gdLst>
              <a:gd name="T0" fmla="*/ 109 w 969"/>
              <a:gd name="T1" fmla="*/ 153 h 820"/>
              <a:gd name="T2" fmla="*/ 925 w 969"/>
              <a:gd name="T3" fmla="*/ 436 h 820"/>
              <a:gd name="T4" fmla="*/ 932 w 969"/>
              <a:gd name="T5" fmla="*/ 280 h 820"/>
              <a:gd name="T6" fmla="*/ 463 w 969"/>
              <a:gd name="T7" fmla="*/ 800 h 820"/>
              <a:gd name="T8" fmla="*/ 83 w 969"/>
              <a:gd name="T9" fmla="*/ 538 h 820"/>
              <a:gd name="T10" fmla="*/ 113 w 969"/>
              <a:gd name="T11" fmla="*/ 584 h 820"/>
              <a:gd name="T12" fmla="*/ 421 w 969"/>
              <a:gd name="T13" fmla="*/ 789 h 820"/>
              <a:gd name="T14" fmla="*/ 517 w 969"/>
              <a:gd name="T15" fmla="*/ 789 h 820"/>
              <a:gd name="T16" fmla="*/ 366 w 969"/>
              <a:gd name="T17" fmla="*/ 764 h 820"/>
              <a:gd name="T18" fmla="*/ 390 w 969"/>
              <a:gd name="T19" fmla="*/ 754 h 820"/>
              <a:gd name="T20" fmla="*/ 475 w 969"/>
              <a:gd name="T21" fmla="*/ 746 h 820"/>
              <a:gd name="T22" fmla="*/ 686 w 969"/>
              <a:gd name="T23" fmla="*/ 750 h 820"/>
              <a:gd name="T24" fmla="*/ 795 w 969"/>
              <a:gd name="T25" fmla="*/ 476 h 820"/>
              <a:gd name="T26" fmla="*/ 123 w 969"/>
              <a:gd name="T27" fmla="*/ 598 h 820"/>
              <a:gd name="T28" fmla="*/ 695 w 969"/>
              <a:gd name="T29" fmla="*/ 750 h 820"/>
              <a:gd name="T30" fmla="*/ 191 w 969"/>
              <a:gd name="T31" fmla="*/ 670 h 820"/>
              <a:gd name="T32" fmla="*/ 384 w 969"/>
              <a:gd name="T33" fmla="*/ 751 h 820"/>
              <a:gd name="T34" fmla="*/ 617 w 969"/>
              <a:gd name="T35" fmla="*/ 619 h 820"/>
              <a:gd name="T36" fmla="*/ 300 w 969"/>
              <a:gd name="T37" fmla="*/ 701 h 820"/>
              <a:gd name="T38" fmla="*/ 236 w 969"/>
              <a:gd name="T39" fmla="*/ 678 h 820"/>
              <a:gd name="T40" fmla="*/ 197 w 969"/>
              <a:gd name="T41" fmla="*/ 672 h 820"/>
              <a:gd name="T42" fmla="*/ 871 w 969"/>
              <a:gd name="T43" fmla="*/ 553 h 820"/>
              <a:gd name="T44" fmla="*/ 268 w 969"/>
              <a:gd name="T45" fmla="*/ 168 h 820"/>
              <a:gd name="T46" fmla="*/ 790 w 969"/>
              <a:gd name="T47" fmla="*/ 705 h 820"/>
              <a:gd name="T48" fmla="*/ 920 w 969"/>
              <a:gd name="T49" fmla="*/ 522 h 820"/>
              <a:gd name="T50" fmla="*/ 120 w 969"/>
              <a:gd name="T51" fmla="*/ 284 h 820"/>
              <a:gd name="T52" fmla="*/ 126 w 969"/>
              <a:gd name="T53" fmla="*/ 306 h 820"/>
              <a:gd name="T54" fmla="*/ 917 w 969"/>
              <a:gd name="T55" fmla="*/ 522 h 820"/>
              <a:gd name="T56" fmla="*/ 154 w 969"/>
              <a:gd name="T57" fmla="*/ 627 h 820"/>
              <a:gd name="T58" fmla="*/ 223 w 969"/>
              <a:gd name="T59" fmla="*/ 618 h 820"/>
              <a:gd name="T60" fmla="*/ 116 w 969"/>
              <a:gd name="T61" fmla="*/ 584 h 820"/>
              <a:gd name="T62" fmla="*/ 104 w 969"/>
              <a:gd name="T63" fmla="*/ 565 h 820"/>
              <a:gd name="T64" fmla="*/ 88 w 969"/>
              <a:gd name="T65" fmla="*/ 345 h 820"/>
              <a:gd name="T66" fmla="*/ 66 w 969"/>
              <a:gd name="T67" fmla="*/ 498 h 820"/>
              <a:gd name="T68" fmla="*/ 124 w 969"/>
              <a:gd name="T69" fmla="*/ 198 h 820"/>
              <a:gd name="T70" fmla="*/ 124 w 969"/>
              <a:gd name="T71" fmla="*/ 198 h 820"/>
              <a:gd name="T72" fmla="*/ 764 w 969"/>
              <a:gd name="T73" fmla="*/ 220 h 820"/>
              <a:gd name="T74" fmla="*/ 882 w 969"/>
              <a:gd name="T75" fmla="*/ 466 h 820"/>
              <a:gd name="T76" fmla="*/ 118 w 969"/>
              <a:gd name="T77" fmla="*/ 282 h 820"/>
              <a:gd name="T78" fmla="*/ 510 w 969"/>
              <a:gd name="T79" fmla="*/ 141 h 820"/>
              <a:gd name="T80" fmla="*/ 173 w 969"/>
              <a:gd name="T81" fmla="*/ 162 h 820"/>
              <a:gd name="T82" fmla="*/ 799 w 969"/>
              <a:gd name="T83" fmla="*/ 241 h 820"/>
              <a:gd name="T84" fmla="*/ 841 w 969"/>
              <a:gd name="T85" fmla="*/ 261 h 820"/>
              <a:gd name="T86" fmla="*/ 622 w 969"/>
              <a:gd name="T87" fmla="*/ 59 h 820"/>
              <a:gd name="T88" fmla="*/ 137 w 969"/>
              <a:gd name="T89" fmla="*/ 252 h 820"/>
              <a:gd name="T90" fmla="*/ 140 w 969"/>
              <a:gd name="T91" fmla="*/ 242 h 820"/>
              <a:gd name="T92" fmla="*/ 293 w 969"/>
              <a:gd name="T93" fmla="*/ 139 h 820"/>
              <a:gd name="T94" fmla="*/ 293 w 969"/>
              <a:gd name="T95" fmla="*/ 139 h 820"/>
              <a:gd name="T96" fmla="*/ 764 w 969"/>
              <a:gd name="T97" fmla="*/ 216 h 820"/>
              <a:gd name="T98" fmla="*/ 656 w 969"/>
              <a:gd name="T99" fmla="*/ 127 h 820"/>
              <a:gd name="T100" fmla="*/ 614 w 969"/>
              <a:gd name="T101" fmla="*/ 96 h 820"/>
              <a:gd name="T102" fmla="*/ 214 w 969"/>
              <a:gd name="T103" fmla="*/ 116 h 820"/>
              <a:gd name="T104" fmla="*/ 673 w 969"/>
              <a:gd name="T105" fmla="*/ 156 h 820"/>
              <a:gd name="T106" fmla="*/ 270 w 969"/>
              <a:gd name="T107" fmla="*/ 163 h 820"/>
              <a:gd name="T108" fmla="*/ 478 w 969"/>
              <a:gd name="T109" fmla="*/ 136 h 820"/>
              <a:gd name="T110" fmla="*/ 611 w 969"/>
              <a:gd name="T111" fmla="*/ 127 h 820"/>
              <a:gd name="T112" fmla="*/ 357 w 969"/>
              <a:gd name="T113" fmla="*/ 101 h 820"/>
              <a:gd name="T114" fmla="*/ 260 w 969"/>
              <a:gd name="T115" fmla="*/ 85 h 820"/>
              <a:gd name="T116" fmla="*/ 345 w 969"/>
              <a:gd name="T117" fmla="*/ 106 h 820"/>
              <a:gd name="T118" fmla="*/ 357 w 969"/>
              <a:gd name="T119" fmla="*/ 104 h 820"/>
              <a:gd name="T120" fmla="*/ 440 w 969"/>
              <a:gd name="T121" fmla="*/ 72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9" h="820">
                <a:moveTo>
                  <a:pt x="532" y="809"/>
                </a:moveTo>
                <a:cubicBezTo>
                  <a:pt x="505" y="809"/>
                  <a:pt x="479" y="806"/>
                  <a:pt x="453" y="800"/>
                </a:cubicBezTo>
                <a:cubicBezTo>
                  <a:pt x="374" y="805"/>
                  <a:pt x="296" y="788"/>
                  <a:pt x="233" y="750"/>
                </a:cubicBezTo>
                <a:cubicBezTo>
                  <a:pt x="153" y="701"/>
                  <a:pt x="99" y="622"/>
                  <a:pt x="78" y="529"/>
                </a:cubicBezTo>
                <a:cubicBezTo>
                  <a:pt x="73" y="519"/>
                  <a:pt x="68" y="509"/>
                  <a:pt x="63" y="499"/>
                </a:cubicBezTo>
                <a:cubicBezTo>
                  <a:pt x="17" y="395"/>
                  <a:pt x="0" y="241"/>
                  <a:pt x="109" y="153"/>
                </a:cubicBezTo>
                <a:cubicBezTo>
                  <a:pt x="138" y="129"/>
                  <a:pt x="172" y="111"/>
                  <a:pt x="210" y="97"/>
                </a:cubicBezTo>
                <a:cubicBezTo>
                  <a:pt x="211" y="97"/>
                  <a:pt x="211" y="97"/>
                  <a:pt x="211" y="96"/>
                </a:cubicBezTo>
                <a:cubicBezTo>
                  <a:pt x="260" y="59"/>
                  <a:pt x="321" y="34"/>
                  <a:pt x="387" y="24"/>
                </a:cubicBezTo>
                <a:cubicBezTo>
                  <a:pt x="552" y="0"/>
                  <a:pt x="717" y="66"/>
                  <a:pt x="806" y="194"/>
                </a:cubicBezTo>
                <a:cubicBezTo>
                  <a:pt x="823" y="217"/>
                  <a:pt x="837" y="243"/>
                  <a:pt x="848" y="270"/>
                </a:cubicBezTo>
                <a:cubicBezTo>
                  <a:pt x="887" y="317"/>
                  <a:pt x="915" y="372"/>
                  <a:pt x="925" y="436"/>
                </a:cubicBezTo>
                <a:cubicBezTo>
                  <a:pt x="935" y="501"/>
                  <a:pt x="921" y="563"/>
                  <a:pt x="885" y="618"/>
                </a:cubicBezTo>
                <a:cubicBezTo>
                  <a:pt x="909" y="588"/>
                  <a:pt x="928" y="553"/>
                  <a:pt x="941" y="515"/>
                </a:cubicBezTo>
                <a:cubicBezTo>
                  <a:pt x="967" y="439"/>
                  <a:pt x="963" y="356"/>
                  <a:pt x="930" y="281"/>
                </a:cubicBezTo>
                <a:cubicBezTo>
                  <a:pt x="895" y="202"/>
                  <a:pt x="833" y="163"/>
                  <a:pt x="766" y="123"/>
                </a:cubicBezTo>
                <a:cubicBezTo>
                  <a:pt x="768" y="120"/>
                  <a:pt x="768" y="120"/>
                  <a:pt x="768" y="120"/>
                </a:cubicBezTo>
                <a:cubicBezTo>
                  <a:pt x="834" y="161"/>
                  <a:pt x="897" y="200"/>
                  <a:pt x="932" y="280"/>
                </a:cubicBezTo>
                <a:cubicBezTo>
                  <a:pt x="965" y="356"/>
                  <a:pt x="969" y="439"/>
                  <a:pt x="944" y="515"/>
                </a:cubicBezTo>
                <a:cubicBezTo>
                  <a:pt x="926" y="568"/>
                  <a:pt x="896" y="615"/>
                  <a:pt x="855" y="656"/>
                </a:cubicBezTo>
                <a:cubicBezTo>
                  <a:pt x="832" y="681"/>
                  <a:pt x="803" y="703"/>
                  <a:pt x="771" y="722"/>
                </a:cubicBezTo>
                <a:cubicBezTo>
                  <a:pt x="729" y="759"/>
                  <a:pt x="676" y="785"/>
                  <a:pt x="618" y="799"/>
                </a:cubicBezTo>
                <a:cubicBezTo>
                  <a:pt x="590" y="806"/>
                  <a:pt x="561" y="809"/>
                  <a:pt x="532" y="809"/>
                </a:cubicBezTo>
                <a:close/>
                <a:moveTo>
                  <a:pt x="463" y="800"/>
                </a:moveTo>
                <a:cubicBezTo>
                  <a:pt x="565" y="820"/>
                  <a:pt x="676" y="794"/>
                  <a:pt x="757" y="731"/>
                </a:cubicBezTo>
                <a:cubicBezTo>
                  <a:pt x="734" y="744"/>
                  <a:pt x="708" y="755"/>
                  <a:pt x="682" y="765"/>
                </a:cubicBezTo>
                <a:cubicBezTo>
                  <a:pt x="624" y="785"/>
                  <a:pt x="565" y="794"/>
                  <a:pt x="507" y="794"/>
                </a:cubicBezTo>
                <a:cubicBezTo>
                  <a:pt x="507" y="794"/>
                  <a:pt x="506" y="794"/>
                  <a:pt x="506" y="794"/>
                </a:cubicBezTo>
                <a:cubicBezTo>
                  <a:pt x="492" y="797"/>
                  <a:pt x="477" y="799"/>
                  <a:pt x="463" y="800"/>
                </a:cubicBezTo>
                <a:close/>
                <a:moveTo>
                  <a:pt x="83" y="538"/>
                </a:moveTo>
                <a:cubicBezTo>
                  <a:pt x="105" y="626"/>
                  <a:pt x="158" y="701"/>
                  <a:pt x="234" y="747"/>
                </a:cubicBezTo>
                <a:cubicBezTo>
                  <a:pt x="294" y="784"/>
                  <a:pt x="369" y="801"/>
                  <a:pt x="444" y="798"/>
                </a:cubicBezTo>
                <a:cubicBezTo>
                  <a:pt x="432" y="795"/>
                  <a:pt x="420" y="791"/>
                  <a:pt x="408" y="787"/>
                </a:cubicBezTo>
                <a:cubicBezTo>
                  <a:pt x="382" y="782"/>
                  <a:pt x="357" y="776"/>
                  <a:pt x="333" y="768"/>
                </a:cubicBezTo>
                <a:cubicBezTo>
                  <a:pt x="251" y="741"/>
                  <a:pt x="183" y="692"/>
                  <a:pt x="139" y="629"/>
                </a:cubicBezTo>
                <a:cubicBezTo>
                  <a:pt x="129" y="615"/>
                  <a:pt x="120" y="600"/>
                  <a:pt x="113" y="584"/>
                </a:cubicBezTo>
                <a:cubicBezTo>
                  <a:pt x="102" y="569"/>
                  <a:pt x="92" y="554"/>
                  <a:pt x="83" y="538"/>
                </a:cubicBezTo>
                <a:close/>
                <a:moveTo>
                  <a:pt x="421" y="789"/>
                </a:moveTo>
                <a:cubicBezTo>
                  <a:pt x="432" y="792"/>
                  <a:pt x="443" y="795"/>
                  <a:pt x="453" y="798"/>
                </a:cubicBezTo>
                <a:cubicBezTo>
                  <a:pt x="466" y="797"/>
                  <a:pt x="478" y="796"/>
                  <a:pt x="490" y="794"/>
                </a:cubicBezTo>
                <a:cubicBezTo>
                  <a:pt x="480" y="794"/>
                  <a:pt x="471" y="793"/>
                  <a:pt x="461" y="792"/>
                </a:cubicBezTo>
                <a:cubicBezTo>
                  <a:pt x="448" y="792"/>
                  <a:pt x="434" y="790"/>
                  <a:pt x="421" y="789"/>
                </a:cubicBezTo>
                <a:close/>
                <a:moveTo>
                  <a:pt x="561" y="787"/>
                </a:moveTo>
                <a:cubicBezTo>
                  <a:pt x="550" y="789"/>
                  <a:pt x="540" y="790"/>
                  <a:pt x="529" y="791"/>
                </a:cubicBezTo>
                <a:cubicBezTo>
                  <a:pt x="562" y="790"/>
                  <a:pt x="595" y="785"/>
                  <a:pt x="628" y="777"/>
                </a:cubicBezTo>
                <a:cubicBezTo>
                  <a:pt x="606" y="782"/>
                  <a:pt x="583" y="786"/>
                  <a:pt x="561" y="787"/>
                </a:cubicBezTo>
                <a:close/>
                <a:moveTo>
                  <a:pt x="465" y="790"/>
                </a:moveTo>
                <a:cubicBezTo>
                  <a:pt x="483" y="791"/>
                  <a:pt x="500" y="791"/>
                  <a:pt x="517" y="789"/>
                </a:cubicBezTo>
                <a:cubicBezTo>
                  <a:pt x="518" y="789"/>
                  <a:pt x="518" y="789"/>
                  <a:pt x="518" y="789"/>
                </a:cubicBezTo>
                <a:cubicBezTo>
                  <a:pt x="488" y="790"/>
                  <a:pt x="458" y="787"/>
                  <a:pt x="428" y="782"/>
                </a:cubicBezTo>
                <a:cubicBezTo>
                  <a:pt x="411" y="779"/>
                  <a:pt x="394" y="775"/>
                  <a:pt x="378" y="770"/>
                </a:cubicBezTo>
                <a:cubicBezTo>
                  <a:pt x="385" y="774"/>
                  <a:pt x="392" y="777"/>
                  <a:pt x="399" y="780"/>
                </a:cubicBezTo>
                <a:cubicBezTo>
                  <a:pt x="421" y="785"/>
                  <a:pt x="443" y="788"/>
                  <a:pt x="465" y="790"/>
                </a:cubicBezTo>
                <a:close/>
                <a:moveTo>
                  <a:pt x="366" y="764"/>
                </a:moveTo>
                <a:cubicBezTo>
                  <a:pt x="387" y="770"/>
                  <a:pt x="407" y="776"/>
                  <a:pt x="429" y="779"/>
                </a:cubicBezTo>
                <a:cubicBezTo>
                  <a:pt x="449" y="783"/>
                  <a:pt x="471" y="785"/>
                  <a:pt x="494" y="786"/>
                </a:cubicBezTo>
                <a:cubicBezTo>
                  <a:pt x="455" y="782"/>
                  <a:pt x="418" y="770"/>
                  <a:pt x="384" y="754"/>
                </a:cubicBezTo>
                <a:cubicBezTo>
                  <a:pt x="369" y="753"/>
                  <a:pt x="356" y="752"/>
                  <a:pt x="342" y="749"/>
                </a:cubicBezTo>
                <a:cubicBezTo>
                  <a:pt x="350" y="755"/>
                  <a:pt x="358" y="760"/>
                  <a:pt x="366" y="764"/>
                </a:cubicBezTo>
                <a:close/>
                <a:moveTo>
                  <a:pt x="390" y="754"/>
                </a:moveTo>
                <a:cubicBezTo>
                  <a:pt x="434" y="774"/>
                  <a:pt x="482" y="786"/>
                  <a:pt x="532" y="786"/>
                </a:cubicBezTo>
                <a:cubicBezTo>
                  <a:pt x="533" y="786"/>
                  <a:pt x="534" y="786"/>
                  <a:pt x="535" y="785"/>
                </a:cubicBezTo>
                <a:cubicBezTo>
                  <a:pt x="583" y="774"/>
                  <a:pt x="628" y="754"/>
                  <a:pt x="669" y="727"/>
                </a:cubicBezTo>
                <a:cubicBezTo>
                  <a:pt x="758" y="667"/>
                  <a:pt x="801" y="581"/>
                  <a:pt x="792" y="481"/>
                </a:cubicBezTo>
                <a:cubicBezTo>
                  <a:pt x="771" y="534"/>
                  <a:pt x="736" y="585"/>
                  <a:pt x="691" y="628"/>
                </a:cubicBezTo>
                <a:cubicBezTo>
                  <a:pt x="630" y="687"/>
                  <a:pt x="553" y="729"/>
                  <a:pt x="475" y="746"/>
                </a:cubicBezTo>
                <a:cubicBezTo>
                  <a:pt x="446" y="752"/>
                  <a:pt x="418" y="755"/>
                  <a:pt x="390" y="754"/>
                </a:cubicBezTo>
                <a:close/>
                <a:moveTo>
                  <a:pt x="795" y="476"/>
                </a:moveTo>
                <a:cubicBezTo>
                  <a:pt x="806" y="579"/>
                  <a:pt x="762" y="668"/>
                  <a:pt x="670" y="729"/>
                </a:cubicBezTo>
                <a:cubicBezTo>
                  <a:pt x="634" y="754"/>
                  <a:pt x="593" y="772"/>
                  <a:pt x="550" y="784"/>
                </a:cubicBezTo>
                <a:cubicBezTo>
                  <a:pt x="564" y="783"/>
                  <a:pt x="577" y="781"/>
                  <a:pt x="591" y="779"/>
                </a:cubicBezTo>
                <a:cubicBezTo>
                  <a:pt x="622" y="772"/>
                  <a:pt x="654" y="763"/>
                  <a:pt x="686" y="750"/>
                </a:cubicBezTo>
                <a:cubicBezTo>
                  <a:pt x="745" y="725"/>
                  <a:pt x="799" y="684"/>
                  <a:pt x="836" y="625"/>
                </a:cubicBezTo>
                <a:cubicBezTo>
                  <a:pt x="859" y="588"/>
                  <a:pt x="873" y="546"/>
                  <a:pt x="879" y="502"/>
                </a:cubicBezTo>
                <a:cubicBezTo>
                  <a:pt x="885" y="424"/>
                  <a:pt x="864" y="343"/>
                  <a:pt x="815" y="276"/>
                </a:cubicBezTo>
                <a:cubicBezTo>
                  <a:pt x="812" y="273"/>
                  <a:pt x="809" y="269"/>
                  <a:pt x="807" y="266"/>
                </a:cubicBezTo>
                <a:cubicBezTo>
                  <a:pt x="820" y="313"/>
                  <a:pt x="821" y="364"/>
                  <a:pt x="812" y="415"/>
                </a:cubicBezTo>
                <a:cubicBezTo>
                  <a:pt x="808" y="435"/>
                  <a:pt x="802" y="456"/>
                  <a:pt x="795" y="476"/>
                </a:cubicBezTo>
                <a:close/>
                <a:moveTo>
                  <a:pt x="123" y="598"/>
                </a:moveTo>
                <a:cubicBezTo>
                  <a:pt x="129" y="608"/>
                  <a:pt x="135" y="618"/>
                  <a:pt x="141" y="627"/>
                </a:cubicBezTo>
                <a:cubicBezTo>
                  <a:pt x="195" y="704"/>
                  <a:pt x="285" y="758"/>
                  <a:pt x="385" y="780"/>
                </a:cubicBezTo>
                <a:cubicBezTo>
                  <a:pt x="319" y="763"/>
                  <a:pt x="258" y="733"/>
                  <a:pt x="209" y="690"/>
                </a:cubicBezTo>
                <a:cubicBezTo>
                  <a:pt x="186" y="671"/>
                  <a:pt x="166" y="650"/>
                  <a:pt x="147" y="627"/>
                </a:cubicBezTo>
                <a:cubicBezTo>
                  <a:pt x="139" y="618"/>
                  <a:pt x="131" y="608"/>
                  <a:pt x="123" y="598"/>
                </a:cubicBezTo>
                <a:close/>
                <a:moveTo>
                  <a:pt x="695" y="750"/>
                </a:moveTo>
                <a:cubicBezTo>
                  <a:pt x="683" y="755"/>
                  <a:pt x="670" y="760"/>
                  <a:pt x="657" y="765"/>
                </a:cubicBezTo>
                <a:cubicBezTo>
                  <a:pt x="643" y="770"/>
                  <a:pt x="629" y="774"/>
                  <a:pt x="614" y="777"/>
                </a:cubicBezTo>
                <a:cubicBezTo>
                  <a:pt x="671" y="766"/>
                  <a:pt x="728" y="744"/>
                  <a:pt x="779" y="712"/>
                </a:cubicBezTo>
                <a:cubicBezTo>
                  <a:pt x="784" y="708"/>
                  <a:pt x="789" y="703"/>
                  <a:pt x="794" y="697"/>
                </a:cubicBezTo>
                <a:cubicBezTo>
                  <a:pt x="763" y="718"/>
                  <a:pt x="729" y="736"/>
                  <a:pt x="695" y="750"/>
                </a:cubicBezTo>
                <a:close/>
                <a:moveTo>
                  <a:pt x="184" y="664"/>
                </a:moveTo>
                <a:cubicBezTo>
                  <a:pt x="193" y="673"/>
                  <a:pt x="201" y="681"/>
                  <a:pt x="210" y="688"/>
                </a:cubicBezTo>
                <a:cubicBezTo>
                  <a:pt x="259" y="731"/>
                  <a:pt x="320" y="760"/>
                  <a:pt x="385" y="777"/>
                </a:cubicBezTo>
                <a:cubicBezTo>
                  <a:pt x="378" y="774"/>
                  <a:pt x="372" y="770"/>
                  <a:pt x="365" y="766"/>
                </a:cubicBezTo>
                <a:cubicBezTo>
                  <a:pt x="335" y="757"/>
                  <a:pt x="305" y="744"/>
                  <a:pt x="278" y="730"/>
                </a:cubicBezTo>
                <a:cubicBezTo>
                  <a:pt x="246" y="716"/>
                  <a:pt x="217" y="696"/>
                  <a:pt x="191" y="670"/>
                </a:cubicBezTo>
                <a:cubicBezTo>
                  <a:pt x="189" y="668"/>
                  <a:pt x="186" y="666"/>
                  <a:pt x="184" y="664"/>
                </a:cubicBezTo>
                <a:close/>
                <a:moveTo>
                  <a:pt x="301" y="739"/>
                </a:moveTo>
                <a:cubicBezTo>
                  <a:pt x="318" y="747"/>
                  <a:pt x="336" y="754"/>
                  <a:pt x="355" y="760"/>
                </a:cubicBezTo>
                <a:cubicBezTo>
                  <a:pt x="348" y="757"/>
                  <a:pt x="342" y="752"/>
                  <a:pt x="336" y="748"/>
                </a:cubicBezTo>
                <a:cubicBezTo>
                  <a:pt x="324" y="746"/>
                  <a:pt x="312" y="742"/>
                  <a:pt x="301" y="739"/>
                </a:cubicBezTo>
                <a:close/>
                <a:moveTo>
                  <a:pt x="384" y="751"/>
                </a:moveTo>
                <a:cubicBezTo>
                  <a:pt x="413" y="753"/>
                  <a:pt x="444" y="750"/>
                  <a:pt x="475" y="743"/>
                </a:cubicBezTo>
                <a:cubicBezTo>
                  <a:pt x="618" y="712"/>
                  <a:pt x="742" y="604"/>
                  <a:pt x="792" y="475"/>
                </a:cubicBezTo>
                <a:cubicBezTo>
                  <a:pt x="791" y="467"/>
                  <a:pt x="789" y="458"/>
                  <a:pt x="788" y="448"/>
                </a:cubicBezTo>
                <a:cubicBezTo>
                  <a:pt x="780" y="411"/>
                  <a:pt x="766" y="374"/>
                  <a:pt x="747" y="340"/>
                </a:cubicBezTo>
                <a:cubicBezTo>
                  <a:pt x="748" y="369"/>
                  <a:pt x="746" y="397"/>
                  <a:pt x="741" y="424"/>
                </a:cubicBezTo>
                <a:cubicBezTo>
                  <a:pt x="727" y="497"/>
                  <a:pt x="683" y="566"/>
                  <a:pt x="617" y="619"/>
                </a:cubicBezTo>
                <a:cubicBezTo>
                  <a:pt x="554" y="669"/>
                  <a:pt x="477" y="700"/>
                  <a:pt x="401" y="707"/>
                </a:cubicBezTo>
                <a:cubicBezTo>
                  <a:pt x="368" y="711"/>
                  <a:pt x="336" y="709"/>
                  <a:pt x="306" y="703"/>
                </a:cubicBezTo>
                <a:cubicBezTo>
                  <a:pt x="330" y="722"/>
                  <a:pt x="356" y="738"/>
                  <a:pt x="384" y="751"/>
                </a:cubicBezTo>
                <a:close/>
                <a:moveTo>
                  <a:pt x="337" y="746"/>
                </a:moveTo>
                <a:cubicBezTo>
                  <a:pt x="350" y="748"/>
                  <a:pt x="363" y="750"/>
                  <a:pt x="377" y="751"/>
                </a:cubicBezTo>
                <a:cubicBezTo>
                  <a:pt x="350" y="737"/>
                  <a:pt x="324" y="721"/>
                  <a:pt x="300" y="701"/>
                </a:cubicBezTo>
                <a:cubicBezTo>
                  <a:pt x="293" y="700"/>
                  <a:pt x="287" y="698"/>
                  <a:pt x="281" y="696"/>
                </a:cubicBezTo>
                <a:cubicBezTo>
                  <a:pt x="298" y="715"/>
                  <a:pt x="316" y="731"/>
                  <a:pt x="337" y="746"/>
                </a:cubicBezTo>
                <a:close/>
                <a:moveTo>
                  <a:pt x="274" y="725"/>
                </a:moveTo>
                <a:cubicBezTo>
                  <a:pt x="292" y="733"/>
                  <a:pt x="311" y="740"/>
                  <a:pt x="330" y="744"/>
                </a:cubicBezTo>
                <a:cubicBezTo>
                  <a:pt x="311" y="730"/>
                  <a:pt x="292" y="713"/>
                  <a:pt x="276" y="695"/>
                </a:cubicBezTo>
                <a:cubicBezTo>
                  <a:pt x="262" y="690"/>
                  <a:pt x="249" y="684"/>
                  <a:pt x="236" y="678"/>
                </a:cubicBezTo>
                <a:cubicBezTo>
                  <a:pt x="183" y="649"/>
                  <a:pt x="144" y="604"/>
                  <a:pt x="119" y="542"/>
                </a:cubicBezTo>
                <a:cubicBezTo>
                  <a:pt x="98" y="489"/>
                  <a:pt x="90" y="429"/>
                  <a:pt x="95" y="372"/>
                </a:cubicBezTo>
                <a:cubicBezTo>
                  <a:pt x="98" y="345"/>
                  <a:pt x="104" y="320"/>
                  <a:pt x="113" y="296"/>
                </a:cubicBezTo>
                <a:cubicBezTo>
                  <a:pt x="103" y="312"/>
                  <a:pt x="96" y="329"/>
                  <a:pt x="91" y="346"/>
                </a:cubicBezTo>
                <a:cubicBezTo>
                  <a:pt x="84" y="439"/>
                  <a:pt x="101" y="546"/>
                  <a:pt x="157" y="625"/>
                </a:cubicBezTo>
                <a:cubicBezTo>
                  <a:pt x="169" y="643"/>
                  <a:pt x="182" y="658"/>
                  <a:pt x="197" y="672"/>
                </a:cubicBezTo>
                <a:cubicBezTo>
                  <a:pt x="221" y="692"/>
                  <a:pt x="247" y="710"/>
                  <a:pt x="274" y="725"/>
                </a:cubicBezTo>
                <a:close/>
                <a:moveTo>
                  <a:pt x="871" y="553"/>
                </a:moveTo>
                <a:cubicBezTo>
                  <a:pt x="863" y="579"/>
                  <a:pt x="852" y="604"/>
                  <a:pt x="838" y="627"/>
                </a:cubicBezTo>
                <a:cubicBezTo>
                  <a:pt x="811" y="669"/>
                  <a:pt x="774" y="705"/>
                  <a:pt x="729" y="732"/>
                </a:cubicBezTo>
                <a:cubicBezTo>
                  <a:pt x="754" y="719"/>
                  <a:pt x="779" y="705"/>
                  <a:pt x="802" y="688"/>
                </a:cubicBezTo>
                <a:cubicBezTo>
                  <a:pt x="836" y="649"/>
                  <a:pt x="860" y="602"/>
                  <a:pt x="871" y="553"/>
                </a:cubicBezTo>
                <a:close/>
                <a:moveTo>
                  <a:pt x="302" y="699"/>
                </a:moveTo>
                <a:cubicBezTo>
                  <a:pt x="332" y="706"/>
                  <a:pt x="365" y="708"/>
                  <a:pt x="400" y="705"/>
                </a:cubicBezTo>
                <a:cubicBezTo>
                  <a:pt x="540" y="692"/>
                  <a:pt x="706" y="589"/>
                  <a:pt x="738" y="424"/>
                </a:cubicBezTo>
                <a:cubicBezTo>
                  <a:pt x="744" y="395"/>
                  <a:pt x="746" y="365"/>
                  <a:pt x="744" y="335"/>
                </a:cubicBezTo>
                <a:cubicBezTo>
                  <a:pt x="690" y="242"/>
                  <a:pt x="598" y="167"/>
                  <a:pt x="497" y="140"/>
                </a:cubicBezTo>
                <a:cubicBezTo>
                  <a:pt x="419" y="135"/>
                  <a:pt x="338" y="143"/>
                  <a:pt x="268" y="168"/>
                </a:cubicBezTo>
                <a:cubicBezTo>
                  <a:pt x="195" y="250"/>
                  <a:pt x="163" y="367"/>
                  <a:pt x="183" y="489"/>
                </a:cubicBezTo>
                <a:cubicBezTo>
                  <a:pt x="191" y="540"/>
                  <a:pt x="208" y="588"/>
                  <a:pt x="232" y="630"/>
                </a:cubicBezTo>
                <a:cubicBezTo>
                  <a:pt x="253" y="655"/>
                  <a:pt x="276" y="679"/>
                  <a:pt x="302" y="699"/>
                </a:cubicBezTo>
                <a:close/>
                <a:moveTo>
                  <a:pt x="804" y="690"/>
                </a:moveTo>
                <a:cubicBezTo>
                  <a:pt x="804" y="691"/>
                  <a:pt x="804" y="691"/>
                  <a:pt x="803" y="691"/>
                </a:cubicBezTo>
                <a:cubicBezTo>
                  <a:pt x="799" y="696"/>
                  <a:pt x="795" y="700"/>
                  <a:pt x="790" y="705"/>
                </a:cubicBezTo>
                <a:cubicBezTo>
                  <a:pt x="816" y="688"/>
                  <a:pt x="839" y="668"/>
                  <a:pt x="860" y="646"/>
                </a:cubicBezTo>
                <a:cubicBezTo>
                  <a:pt x="908" y="592"/>
                  <a:pt x="936" y="522"/>
                  <a:pt x="922" y="437"/>
                </a:cubicBezTo>
                <a:cubicBezTo>
                  <a:pt x="913" y="377"/>
                  <a:pt x="887" y="324"/>
                  <a:pt x="852" y="279"/>
                </a:cubicBezTo>
                <a:cubicBezTo>
                  <a:pt x="855" y="287"/>
                  <a:pt x="859" y="296"/>
                  <a:pt x="861" y="304"/>
                </a:cubicBezTo>
                <a:cubicBezTo>
                  <a:pt x="868" y="313"/>
                  <a:pt x="874" y="322"/>
                  <a:pt x="880" y="331"/>
                </a:cubicBezTo>
                <a:cubicBezTo>
                  <a:pt x="918" y="391"/>
                  <a:pt x="932" y="457"/>
                  <a:pt x="920" y="522"/>
                </a:cubicBezTo>
                <a:cubicBezTo>
                  <a:pt x="907" y="592"/>
                  <a:pt x="862" y="648"/>
                  <a:pt x="804" y="690"/>
                </a:cubicBezTo>
                <a:close/>
                <a:moveTo>
                  <a:pt x="277" y="693"/>
                </a:moveTo>
                <a:cubicBezTo>
                  <a:pt x="283" y="695"/>
                  <a:pt x="290" y="696"/>
                  <a:pt x="296" y="698"/>
                </a:cubicBezTo>
                <a:cubicBezTo>
                  <a:pt x="276" y="682"/>
                  <a:pt x="258" y="664"/>
                  <a:pt x="241" y="645"/>
                </a:cubicBezTo>
                <a:cubicBezTo>
                  <a:pt x="252" y="662"/>
                  <a:pt x="264" y="678"/>
                  <a:pt x="277" y="693"/>
                </a:cubicBezTo>
                <a:close/>
                <a:moveTo>
                  <a:pt x="120" y="284"/>
                </a:moveTo>
                <a:cubicBezTo>
                  <a:pt x="84" y="368"/>
                  <a:pt x="92" y="467"/>
                  <a:pt x="122" y="541"/>
                </a:cubicBezTo>
                <a:cubicBezTo>
                  <a:pt x="152" y="616"/>
                  <a:pt x="204" y="667"/>
                  <a:pt x="273" y="691"/>
                </a:cubicBezTo>
                <a:cubicBezTo>
                  <a:pt x="266" y="683"/>
                  <a:pt x="259" y="675"/>
                  <a:pt x="253" y="667"/>
                </a:cubicBezTo>
                <a:cubicBezTo>
                  <a:pt x="245" y="656"/>
                  <a:pt x="238" y="645"/>
                  <a:pt x="231" y="633"/>
                </a:cubicBezTo>
                <a:cubicBezTo>
                  <a:pt x="202" y="597"/>
                  <a:pt x="178" y="557"/>
                  <a:pt x="162" y="517"/>
                </a:cubicBezTo>
                <a:cubicBezTo>
                  <a:pt x="142" y="467"/>
                  <a:pt x="119" y="389"/>
                  <a:pt x="126" y="306"/>
                </a:cubicBezTo>
                <a:cubicBezTo>
                  <a:pt x="127" y="293"/>
                  <a:pt x="128" y="282"/>
                  <a:pt x="130" y="270"/>
                </a:cubicBezTo>
                <a:cubicBezTo>
                  <a:pt x="127" y="274"/>
                  <a:pt x="125" y="277"/>
                  <a:pt x="122" y="281"/>
                </a:cubicBezTo>
                <a:cubicBezTo>
                  <a:pt x="121" y="282"/>
                  <a:pt x="121" y="283"/>
                  <a:pt x="120" y="284"/>
                </a:cubicBezTo>
                <a:close/>
                <a:moveTo>
                  <a:pt x="880" y="513"/>
                </a:moveTo>
                <a:cubicBezTo>
                  <a:pt x="874" y="575"/>
                  <a:pt x="850" y="634"/>
                  <a:pt x="811" y="681"/>
                </a:cubicBezTo>
                <a:cubicBezTo>
                  <a:pt x="865" y="640"/>
                  <a:pt x="905" y="587"/>
                  <a:pt x="917" y="522"/>
                </a:cubicBezTo>
                <a:cubicBezTo>
                  <a:pt x="932" y="440"/>
                  <a:pt x="907" y="369"/>
                  <a:pt x="864" y="312"/>
                </a:cubicBezTo>
                <a:cubicBezTo>
                  <a:pt x="874" y="342"/>
                  <a:pt x="880" y="374"/>
                  <a:pt x="884" y="407"/>
                </a:cubicBezTo>
                <a:cubicBezTo>
                  <a:pt x="887" y="444"/>
                  <a:pt x="886" y="480"/>
                  <a:pt x="880" y="513"/>
                </a:cubicBezTo>
                <a:close/>
                <a:moveTo>
                  <a:pt x="156" y="633"/>
                </a:moveTo>
                <a:cubicBezTo>
                  <a:pt x="161" y="639"/>
                  <a:pt x="167" y="645"/>
                  <a:pt x="173" y="650"/>
                </a:cubicBezTo>
                <a:cubicBezTo>
                  <a:pt x="166" y="643"/>
                  <a:pt x="160" y="635"/>
                  <a:pt x="154" y="627"/>
                </a:cubicBezTo>
                <a:cubicBezTo>
                  <a:pt x="101" y="551"/>
                  <a:pt x="83" y="448"/>
                  <a:pt x="87" y="357"/>
                </a:cubicBezTo>
                <a:cubicBezTo>
                  <a:pt x="69" y="426"/>
                  <a:pt x="79" y="500"/>
                  <a:pt x="105" y="562"/>
                </a:cubicBezTo>
                <a:cubicBezTo>
                  <a:pt x="120" y="587"/>
                  <a:pt x="137" y="611"/>
                  <a:pt x="156" y="633"/>
                </a:cubicBezTo>
                <a:close/>
                <a:moveTo>
                  <a:pt x="134" y="265"/>
                </a:moveTo>
                <a:cubicBezTo>
                  <a:pt x="119" y="339"/>
                  <a:pt x="129" y="425"/>
                  <a:pt x="165" y="516"/>
                </a:cubicBezTo>
                <a:cubicBezTo>
                  <a:pt x="179" y="551"/>
                  <a:pt x="198" y="586"/>
                  <a:pt x="223" y="618"/>
                </a:cubicBezTo>
                <a:cubicBezTo>
                  <a:pt x="202" y="579"/>
                  <a:pt x="188" y="535"/>
                  <a:pt x="180" y="489"/>
                </a:cubicBezTo>
                <a:cubicBezTo>
                  <a:pt x="169" y="423"/>
                  <a:pt x="174" y="357"/>
                  <a:pt x="193" y="296"/>
                </a:cubicBezTo>
                <a:cubicBezTo>
                  <a:pt x="208" y="249"/>
                  <a:pt x="232" y="206"/>
                  <a:pt x="263" y="170"/>
                </a:cubicBezTo>
                <a:cubicBezTo>
                  <a:pt x="249" y="175"/>
                  <a:pt x="236" y="181"/>
                  <a:pt x="223" y="187"/>
                </a:cubicBezTo>
                <a:cubicBezTo>
                  <a:pt x="190" y="207"/>
                  <a:pt x="160" y="233"/>
                  <a:pt x="134" y="265"/>
                </a:cubicBezTo>
                <a:close/>
                <a:moveTo>
                  <a:pt x="116" y="584"/>
                </a:moveTo>
                <a:cubicBezTo>
                  <a:pt x="116" y="585"/>
                  <a:pt x="117" y="586"/>
                  <a:pt x="117" y="586"/>
                </a:cubicBezTo>
                <a:cubicBezTo>
                  <a:pt x="116" y="585"/>
                  <a:pt x="116" y="584"/>
                  <a:pt x="115" y="583"/>
                </a:cubicBezTo>
                <a:cubicBezTo>
                  <a:pt x="115" y="584"/>
                  <a:pt x="115" y="584"/>
                  <a:pt x="116" y="584"/>
                </a:cubicBezTo>
                <a:close/>
                <a:moveTo>
                  <a:pt x="80" y="528"/>
                </a:moveTo>
                <a:cubicBezTo>
                  <a:pt x="88" y="543"/>
                  <a:pt x="97" y="557"/>
                  <a:pt x="106" y="571"/>
                </a:cubicBezTo>
                <a:cubicBezTo>
                  <a:pt x="105" y="569"/>
                  <a:pt x="105" y="567"/>
                  <a:pt x="104" y="565"/>
                </a:cubicBezTo>
                <a:cubicBezTo>
                  <a:pt x="96" y="552"/>
                  <a:pt x="89" y="539"/>
                  <a:pt x="83" y="526"/>
                </a:cubicBezTo>
                <a:cubicBezTo>
                  <a:pt x="81" y="522"/>
                  <a:pt x="79" y="518"/>
                  <a:pt x="78" y="514"/>
                </a:cubicBezTo>
                <a:cubicBezTo>
                  <a:pt x="78" y="518"/>
                  <a:pt x="79" y="523"/>
                  <a:pt x="80" y="528"/>
                </a:cubicBezTo>
                <a:close/>
                <a:moveTo>
                  <a:pt x="75" y="500"/>
                </a:moveTo>
                <a:cubicBezTo>
                  <a:pt x="81" y="516"/>
                  <a:pt x="88" y="530"/>
                  <a:pt x="96" y="545"/>
                </a:cubicBezTo>
                <a:cubicBezTo>
                  <a:pt x="74" y="483"/>
                  <a:pt x="67" y="411"/>
                  <a:pt x="88" y="345"/>
                </a:cubicBezTo>
                <a:cubicBezTo>
                  <a:pt x="88" y="340"/>
                  <a:pt x="89" y="335"/>
                  <a:pt x="89" y="331"/>
                </a:cubicBezTo>
                <a:cubicBezTo>
                  <a:pt x="81" y="353"/>
                  <a:pt x="75" y="378"/>
                  <a:pt x="73" y="404"/>
                </a:cubicBezTo>
                <a:cubicBezTo>
                  <a:pt x="70" y="437"/>
                  <a:pt x="71" y="469"/>
                  <a:pt x="75" y="500"/>
                </a:cubicBezTo>
                <a:close/>
                <a:moveTo>
                  <a:pt x="204" y="102"/>
                </a:moveTo>
                <a:cubicBezTo>
                  <a:pt x="171" y="115"/>
                  <a:pt x="139" y="132"/>
                  <a:pt x="111" y="155"/>
                </a:cubicBezTo>
                <a:cubicBezTo>
                  <a:pt x="3" y="243"/>
                  <a:pt x="19" y="395"/>
                  <a:pt x="66" y="498"/>
                </a:cubicBezTo>
                <a:cubicBezTo>
                  <a:pt x="69" y="505"/>
                  <a:pt x="72" y="512"/>
                  <a:pt x="76" y="519"/>
                </a:cubicBezTo>
                <a:cubicBezTo>
                  <a:pt x="75" y="513"/>
                  <a:pt x="74" y="508"/>
                  <a:pt x="73" y="502"/>
                </a:cubicBezTo>
                <a:cubicBezTo>
                  <a:pt x="49" y="441"/>
                  <a:pt x="41" y="380"/>
                  <a:pt x="52" y="323"/>
                </a:cubicBezTo>
                <a:cubicBezTo>
                  <a:pt x="61" y="272"/>
                  <a:pt x="87" y="228"/>
                  <a:pt x="127" y="192"/>
                </a:cubicBezTo>
                <a:cubicBezTo>
                  <a:pt x="146" y="158"/>
                  <a:pt x="172" y="127"/>
                  <a:pt x="204" y="102"/>
                </a:cubicBezTo>
                <a:close/>
                <a:moveTo>
                  <a:pt x="124" y="198"/>
                </a:moveTo>
                <a:cubicBezTo>
                  <a:pt x="90" y="229"/>
                  <a:pt x="64" y="270"/>
                  <a:pt x="54" y="324"/>
                </a:cubicBezTo>
                <a:cubicBezTo>
                  <a:pt x="44" y="379"/>
                  <a:pt x="52" y="436"/>
                  <a:pt x="71" y="489"/>
                </a:cubicBezTo>
                <a:cubicBezTo>
                  <a:pt x="68" y="461"/>
                  <a:pt x="67" y="433"/>
                  <a:pt x="70" y="403"/>
                </a:cubicBezTo>
                <a:cubicBezTo>
                  <a:pt x="73" y="374"/>
                  <a:pt x="80" y="346"/>
                  <a:pt x="90" y="321"/>
                </a:cubicBezTo>
                <a:cubicBezTo>
                  <a:pt x="93" y="296"/>
                  <a:pt x="98" y="272"/>
                  <a:pt x="104" y="251"/>
                </a:cubicBezTo>
                <a:cubicBezTo>
                  <a:pt x="109" y="233"/>
                  <a:pt x="116" y="215"/>
                  <a:pt x="124" y="198"/>
                </a:cubicBezTo>
                <a:close/>
                <a:moveTo>
                  <a:pt x="747" y="334"/>
                </a:moveTo>
                <a:cubicBezTo>
                  <a:pt x="767" y="370"/>
                  <a:pt x="783" y="408"/>
                  <a:pt x="790" y="448"/>
                </a:cubicBezTo>
                <a:cubicBezTo>
                  <a:pt x="792" y="455"/>
                  <a:pt x="793" y="463"/>
                  <a:pt x="794" y="470"/>
                </a:cubicBezTo>
                <a:cubicBezTo>
                  <a:pt x="801" y="452"/>
                  <a:pt x="806" y="433"/>
                  <a:pt x="809" y="415"/>
                </a:cubicBezTo>
                <a:cubicBezTo>
                  <a:pt x="819" y="361"/>
                  <a:pt x="816" y="308"/>
                  <a:pt x="802" y="260"/>
                </a:cubicBezTo>
                <a:cubicBezTo>
                  <a:pt x="790" y="245"/>
                  <a:pt x="777" y="232"/>
                  <a:pt x="764" y="220"/>
                </a:cubicBezTo>
                <a:cubicBezTo>
                  <a:pt x="753" y="213"/>
                  <a:pt x="743" y="206"/>
                  <a:pt x="732" y="201"/>
                </a:cubicBezTo>
                <a:cubicBezTo>
                  <a:pt x="723" y="196"/>
                  <a:pt x="714" y="192"/>
                  <a:pt x="704" y="187"/>
                </a:cubicBezTo>
                <a:cubicBezTo>
                  <a:pt x="730" y="231"/>
                  <a:pt x="743" y="283"/>
                  <a:pt x="747" y="334"/>
                </a:cubicBezTo>
                <a:close/>
                <a:moveTo>
                  <a:pt x="805" y="259"/>
                </a:moveTo>
                <a:cubicBezTo>
                  <a:pt x="809" y="264"/>
                  <a:pt x="813" y="269"/>
                  <a:pt x="817" y="275"/>
                </a:cubicBezTo>
                <a:cubicBezTo>
                  <a:pt x="857" y="330"/>
                  <a:pt x="880" y="397"/>
                  <a:pt x="882" y="466"/>
                </a:cubicBezTo>
                <a:cubicBezTo>
                  <a:pt x="885" y="411"/>
                  <a:pt x="875" y="355"/>
                  <a:pt x="858" y="304"/>
                </a:cubicBezTo>
                <a:cubicBezTo>
                  <a:pt x="841" y="282"/>
                  <a:pt x="821" y="263"/>
                  <a:pt x="801" y="246"/>
                </a:cubicBezTo>
                <a:cubicBezTo>
                  <a:pt x="802" y="251"/>
                  <a:pt x="804" y="255"/>
                  <a:pt x="805" y="259"/>
                </a:cubicBezTo>
                <a:close/>
                <a:moveTo>
                  <a:pt x="93" y="321"/>
                </a:moveTo>
                <a:cubicBezTo>
                  <a:pt x="92" y="326"/>
                  <a:pt x="92" y="330"/>
                  <a:pt x="92" y="335"/>
                </a:cubicBezTo>
                <a:cubicBezTo>
                  <a:pt x="98" y="317"/>
                  <a:pt x="107" y="299"/>
                  <a:pt x="118" y="282"/>
                </a:cubicBezTo>
                <a:cubicBezTo>
                  <a:pt x="121" y="276"/>
                  <a:pt x="124" y="270"/>
                  <a:pt x="127" y="264"/>
                </a:cubicBezTo>
                <a:cubicBezTo>
                  <a:pt x="113" y="282"/>
                  <a:pt x="102" y="301"/>
                  <a:pt x="93" y="321"/>
                </a:cubicBezTo>
                <a:close/>
                <a:moveTo>
                  <a:pt x="510" y="141"/>
                </a:moveTo>
                <a:cubicBezTo>
                  <a:pt x="605" y="170"/>
                  <a:pt x="691" y="241"/>
                  <a:pt x="744" y="329"/>
                </a:cubicBezTo>
                <a:cubicBezTo>
                  <a:pt x="740" y="279"/>
                  <a:pt x="726" y="228"/>
                  <a:pt x="700" y="186"/>
                </a:cubicBezTo>
                <a:cubicBezTo>
                  <a:pt x="646" y="163"/>
                  <a:pt x="580" y="147"/>
                  <a:pt x="510" y="141"/>
                </a:cubicBezTo>
                <a:close/>
                <a:moveTo>
                  <a:pt x="129" y="194"/>
                </a:moveTo>
                <a:cubicBezTo>
                  <a:pt x="120" y="212"/>
                  <a:pt x="112" y="231"/>
                  <a:pt x="106" y="252"/>
                </a:cubicBezTo>
                <a:cubicBezTo>
                  <a:pt x="101" y="270"/>
                  <a:pt x="97" y="291"/>
                  <a:pt x="94" y="312"/>
                </a:cubicBezTo>
                <a:cubicBezTo>
                  <a:pt x="104" y="290"/>
                  <a:pt x="118" y="270"/>
                  <a:pt x="134" y="251"/>
                </a:cubicBezTo>
                <a:cubicBezTo>
                  <a:pt x="134" y="251"/>
                  <a:pt x="134" y="251"/>
                  <a:pt x="134" y="251"/>
                </a:cubicBezTo>
                <a:cubicBezTo>
                  <a:pt x="142" y="218"/>
                  <a:pt x="155" y="189"/>
                  <a:pt x="173" y="162"/>
                </a:cubicBezTo>
                <a:cubicBezTo>
                  <a:pt x="158" y="172"/>
                  <a:pt x="143" y="182"/>
                  <a:pt x="129" y="194"/>
                </a:cubicBezTo>
                <a:close/>
                <a:moveTo>
                  <a:pt x="799" y="241"/>
                </a:moveTo>
                <a:cubicBezTo>
                  <a:pt x="820" y="258"/>
                  <a:pt x="839" y="277"/>
                  <a:pt x="856" y="297"/>
                </a:cubicBezTo>
                <a:cubicBezTo>
                  <a:pt x="852" y="288"/>
                  <a:pt x="849" y="279"/>
                  <a:pt x="845" y="270"/>
                </a:cubicBezTo>
                <a:cubicBezTo>
                  <a:pt x="827" y="249"/>
                  <a:pt x="807" y="229"/>
                  <a:pt x="786" y="211"/>
                </a:cubicBezTo>
                <a:cubicBezTo>
                  <a:pt x="791" y="221"/>
                  <a:pt x="795" y="231"/>
                  <a:pt x="799" y="241"/>
                </a:cubicBezTo>
                <a:close/>
                <a:moveTo>
                  <a:pt x="132" y="259"/>
                </a:moveTo>
                <a:cubicBezTo>
                  <a:pt x="130" y="263"/>
                  <a:pt x="128" y="267"/>
                  <a:pt x="126" y="271"/>
                </a:cubicBezTo>
                <a:cubicBezTo>
                  <a:pt x="128" y="269"/>
                  <a:pt x="130" y="266"/>
                  <a:pt x="131" y="264"/>
                </a:cubicBezTo>
                <a:cubicBezTo>
                  <a:pt x="132" y="263"/>
                  <a:pt x="132" y="261"/>
                  <a:pt x="132" y="259"/>
                </a:cubicBezTo>
                <a:close/>
                <a:moveTo>
                  <a:pt x="783" y="205"/>
                </a:moveTo>
                <a:cubicBezTo>
                  <a:pt x="804" y="222"/>
                  <a:pt x="824" y="241"/>
                  <a:pt x="841" y="261"/>
                </a:cubicBezTo>
                <a:cubicBezTo>
                  <a:pt x="830" y="237"/>
                  <a:pt x="818" y="215"/>
                  <a:pt x="804" y="195"/>
                </a:cubicBezTo>
                <a:cubicBezTo>
                  <a:pt x="715" y="69"/>
                  <a:pt x="552" y="2"/>
                  <a:pt x="387" y="27"/>
                </a:cubicBezTo>
                <a:cubicBezTo>
                  <a:pt x="332" y="35"/>
                  <a:pt x="270" y="57"/>
                  <a:pt x="218" y="94"/>
                </a:cubicBezTo>
                <a:cubicBezTo>
                  <a:pt x="231" y="90"/>
                  <a:pt x="244" y="86"/>
                  <a:pt x="258" y="83"/>
                </a:cubicBezTo>
                <a:cubicBezTo>
                  <a:pt x="302" y="55"/>
                  <a:pt x="353" y="37"/>
                  <a:pt x="410" y="30"/>
                </a:cubicBezTo>
                <a:cubicBezTo>
                  <a:pt x="482" y="21"/>
                  <a:pt x="558" y="31"/>
                  <a:pt x="622" y="59"/>
                </a:cubicBezTo>
                <a:cubicBezTo>
                  <a:pt x="693" y="88"/>
                  <a:pt x="748" y="138"/>
                  <a:pt x="782" y="203"/>
                </a:cubicBezTo>
                <a:cubicBezTo>
                  <a:pt x="782" y="203"/>
                  <a:pt x="783" y="204"/>
                  <a:pt x="783" y="205"/>
                </a:cubicBezTo>
                <a:close/>
                <a:moveTo>
                  <a:pt x="137" y="252"/>
                </a:moveTo>
                <a:cubicBezTo>
                  <a:pt x="136" y="254"/>
                  <a:pt x="136" y="257"/>
                  <a:pt x="135" y="259"/>
                </a:cubicBezTo>
                <a:cubicBezTo>
                  <a:pt x="152" y="239"/>
                  <a:pt x="171" y="221"/>
                  <a:pt x="191" y="206"/>
                </a:cubicBezTo>
                <a:cubicBezTo>
                  <a:pt x="171" y="219"/>
                  <a:pt x="152" y="235"/>
                  <a:pt x="137" y="252"/>
                </a:cubicBezTo>
                <a:close/>
                <a:moveTo>
                  <a:pt x="776" y="228"/>
                </a:moveTo>
                <a:cubicBezTo>
                  <a:pt x="784" y="236"/>
                  <a:pt x="792" y="244"/>
                  <a:pt x="800" y="253"/>
                </a:cubicBezTo>
                <a:cubicBezTo>
                  <a:pt x="799" y="250"/>
                  <a:pt x="797" y="246"/>
                  <a:pt x="796" y="243"/>
                </a:cubicBezTo>
                <a:cubicBezTo>
                  <a:pt x="790" y="237"/>
                  <a:pt x="783" y="232"/>
                  <a:pt x="776" y="228"/>
                </a:cubicBezTo>
                <a:close/>
                <a:moveTo>
                  <a:pt x="179" y="159"/>
                </a:moveTo>
                <a:cubicBezTo>
                  <a:pt x="162" y="184"/>
                  <a:pt x="148" y="212"/>
                  <a:pt x="140" y="242"/>
                </a:cubicBezTo>
                <a:cubicBezTo>
                  <a:pt x="146" y="233"/>
                  <a:pt x="153" y="224"/>
                  <a:pt x="160" y="215"/>
                </a:cubicBezTo>
                <a:cubicBezTo>
                  <a:pt x="194" y="177"/>
                  <a:pt x="241" y="150"/>
                  <a:pt x="297" y="136"/>
                </a:cubicBezTo>
                <a:cubicBezTo>
                  <a:pt x="298" y="135"/>
                  <a:pt x="299" y="134"/>
                  <a:pt x="300" y="134"/>
                </a:cubicBezTo>
                <a:cubicBezTo>
                  <a:pt x="312" y="124"/>
                  <a:pt x="324" y="115"/>
                  <a:pt x="338" y="107"/>
                </a:cubicBezTo>
                <a:cubicBezTo>
                  <a:pt x="295" y="114"/>
                  <a:pt x="234" y="128"/>
                  <a:pt x="179" y="159"/>
                </a:cubicBezTo>
                <a:close/>
                <a:moveTo>
                  <a:pt x="293" y="139"/>
                </a:moveTo>
                <a:cubicBezTo>
                  <a:pt x="244" y="152"/>
                  <a:pt x="198" y="177"/>
                  <a:pt x="162" y="217"/>
                </a:cubicBezTo>
                <a:cubicBezTo>
                  <a:pt x="155" y="225"/>
                  <a:pt x="149" y="233"/>
                  <a:pt x="143" y="241"/>
                </a:cubicBezTo>
                <a:cubicBezTo>
                  <a:pt x="163" y="221"/>
                  <a:pt x="186" y="204"/>
                  <a:pt x="213" y="189"/>
                </a:cubicBezTo>
                <a:cubicBezTo>
                  <a:pt x="216" y="188"/>
                  <a:pt x="219" y="186"/>
                  <a:pt x="222" y="185"/>
                </a:cubicBezTo>
                <a:cubicBezTo>
                  <a:pt x="239" y="174"/>
                  <a:pt x="257" y="165"/>
                  <a:pt x="274" y="157"/>
                </a:cubicBezTo>
                <a:cubicBezTo>
                  <a:pt x="281" y="151"/>
                  <a:pt x="287" y="145"/>
                  <a:pt x="293" y="139"/>
                </a:cubicBezTo>
                <a:close/>
                <a:moveTo>
                  <a:pt x="764" y="216"/>
                </a:moveTo>
                <a:cubicBezTo>
                  <a:pt x="775" y="223"/>
                  <a:pt x="785" y="230"/>
                  <a:pt x="794" y="238"/>
                </a:cubicBezTo>
                <a:cubicBezTo>
                  <a:pt x="790" y="227"/>
                  <a:pt x="786" y="217"/>
                  <a:pt x="780" y="206"/>
                </a:cubicBezTo>
                <a:cubicBezTo>
                  <a:pt x="743" y="176"/>
                  <a:pt x="703" y="152"/>
                  <a:pt x="662" y="132"/>
                </a:cubicBezTo>
                <a:cubicBezTo>
                  <a:pt x="671" y="141"/>
                  <a:pt x="679" y="151"/>
                  <a:pt x="687" y="161"/>
                </a:cubicBezTo>
                <a:cubicBezTo>
                  <a:pt x="715" y="177"/>
                  <a:pt x="741" y="195"/>
                  <a:pt x="764" y="216"/>
                </a:cubicBezTo>
                <a:close/>
                <a:moveTo>
                  <a:pt x="702" y="183"/>
                </a:moveTo>
                <a:cubicBezTo>
                  <a:pt x="713" y="188"/>
                  <a:pt x="723" y="193"/>
                  <a:pt x="733" y="198"/>
                </a:cubicBezTo>
                <a:cubicBezTo>
                  <a:pt x="739" y="202"/>
                  <a:pt x="746" y="205"/>
                  <a:pt x="752" y="209"/>
                </a:cubicBezTo>
                <a:cubicBezTo>
                  <a:pt x="732" y="192"/>
                  <a:pt x="711" y="177"/>
                  <a:pt x="690" y="165"/>
                </a:cubicBezTo>
                <a:cubicBezTo>
                  <a:pt x="694" y="171"/>
                  <a:pt x="698" y="177"/>
                  <a:pt x="702" y="183"/>
                </a:cubicBezTo>
                <a:close/>
                <a:moveTo>
                  <a:pt x="656" y="127"/>
                </a:moveTo>
                <a:cubicBezTo>
                  <a:pt x="697" y="146"/>
                  <a:pt x="739" y="170"/>
                  <a:pt x="777" y="200"/>
                </a:cubicBezTo>
                <a:cubicBezTo>
                  <a:pt x="744" y="140"/>
                  <a:pt x="691" y="90"/>
                  <a:pt x="621" y="61"/>
                </a:cubicBezTo>
                <a:cubicBezTo>
                  <a:pt x="505" y="12"/>
                  <a:pt x="367" y="21"/>
                  <a:pt x="266" y="81"/>
                </a:cubicBezTo>
                <a:cubicBezTo>
                  <a:pt x="290" y="76"/>
                  <a:pt x="315" y="72"/>
                  <a:pt x="341" y="71"/>
                </a:cubicBezTo>
                <a:cubicBezTo>
                  <a:pt x="370" y="69"/>
                  <a:pt x="400" y="69"/>
                  <a:pt x="430" y="71"/>
                </a:cubicBezTo>
                <a:cubicBezTo>
                  <a:pt x="493" y="58"/>
                  <a:pt x="559" y="66"/>
                  <a:pt x="614" y="96"/>
                </a:cubicBezTo>
                <a:cubicBezTo>
                  <a:pt x="629" y="105"/>
                  <a:pt x="643" y="115"/>
                  <a:pt x="656" y="127"/>
                </a:cubicBezTo>
                <a:close/>
                <a:moveTo>
                  <a:pt x="212" y="99"/>
                </a:moveTo>
                <a:cubicBezTo>
                  <a:pt x="181" y="122"/>
                  <a:pt x="153" y="152"/>
                  <a:pt x="133" y="188"/>
                </a:cubicBezTo>
                <a:cubicBezTo>
                  <a:pt x="143" y="179"/>
                  <a:pt x="154" y="172"/>
                  <a:pt x="166" y="164"/>
                </a:cubicBezTo>
                <a:cubicBezTo>
                  <a:pt x="169" y="162"/>
                  <a:pt x="173" y="160"/>
                  <a:pt x="177" y="158"/>
                </a:cubicBezTo>
                <a:cubicBezTo>
                  <a:pt x="188" y="142"/>
                  <a:pt x="200" y="128"/>
                  <a:pt x="214" y="116"/>
                </a:cubicBezTo>
                <a:cubicBezTo>
                  <a:pt x="226" y="105"/>
                  <a:pt x="239" y="96"/>
                  <a:pt x="252" y="87"/>
                </a:cubicBezTo>
                <a:cubicBezTo>
                  <a:pt x="238" y="90"/>
                  <a:pt x="225" y="94"/>
                  <a:pt x="212" y="99"/>
                </a:cubicBezTo>
                <a:close/>
                <a:moveTo>
                  <a:pt x="495" y="137"/>
                </a:moveTo>
                <a:cubicBezTo>
                  <a:pt x="567" y="141"/>
                  <a:pt x="639" y="157"/>
                  <a:pt x="698" y="182"/>
                </a:cubicBezTo>
                <a:cubicBezTo>
                  <a:pt x="693" y="175"/>
                  <a:pt x="689" y="168"/>
                  <a:pt x="684" y="162"/>
                </a:cubicBezTo>
                <a:cubicBezTo>
                  <a:pt x="680" y="160"/>
                  <a:pt x="677" y="158"/>
                  <a:pt x="673" y="156"/>
                </a:cubicBezTo>
                <a:cubicBezTo>
                  <a:pt x="672" y="158"/>
                  <a:pt x="672" y="158"/>
                  <a:pt x="672" y="158"/>
                </a:cubicBezTo>
                <a:cubicBezTo>
                  <a:pt x="598" y="120"/>
                  <a:pt x="535" y="107"/>
                  <a:pt x="461" y="114"/>
                </a:cubicBezTo>
                <a:cubicBezTo>
                  <a:pt x="443" y="116"/>
                  <a:pt x="418" y="119"/>
                  <a:pt x="389" y="125"/>
                </a:cubicBezTo>
                <a:cubicBezTo>
                  <a:pt x="419" y="124"/>
                  <a:pt x="450" y="127"/>
                  <a:pt x="480" y="133"/>
                </a:cubicBezTo>
                <a:cubicBezTo>
                  <a:pt x="485" y="134"/>
                  <a:pt x="490" y="136"/>
                  <a:pt x="495" y="137"/>
                </a:cubicBezTo>
                <a:close/>
                <a:moveTo>
                  <a:pt x="270" y="163"/>
                </a:moveTo>
                <a:cubicBezTo>
                  <a:pt x="263" y="165"/>
                  <a:pt x="257" y="168"/>
                  <a:pt x="251" y="171"/>
                </a:cubicBezTo>
                <a:cubicBezTo>
                  <a:pt x="256" y="169"/>
                  <a:pt x="262" y="167"/>
                  <a:pt x="267" y="165"/>
                </a:cubicBezTo>
                <a:cubicBezTo>
                  <a:pt x="268" y="164"/>
                  <a:pt x="269" y="164"/>
                  <a:pt x="270" y="163"/>
                </a:cubicBezTo>
                <a:close/>
                <a:moveTo>
                  <a:pt x="276" y="160"/>
                </a:moveTo>
                <a:cubicBezTo>
                  <a:pt x="275" y="161"/>
                  <a:pt x="273" y="162"/>
                  <a:pt x="272" y="164"/>
                </a:cubicBezTo>
                <a:cubicBezTo>
                  <a:pt x="333" y="143"/>
                  <a:pt x="404" y="133"/>
                  <a:pt x="478" y="136"/>
                </a:cubicBezTo>
                <a:cubicBezTo>
                  <a:pt x="479" y="136"/>
                  <a:pt x="479" y="136"/>
                  <a:pt x="479" y="136"/>
                </a:cubicBezTo>
                <a:cubicBezTo>
                  <a:pt x="479" y="136"/>
                  <a:pt x="479" y="136"/>
                  <a:pt x="479" y="136"/>
                </a:cubicBezTo>
                <a:cubicBezTo>
                  <a:pt x="447" y="130"/>
                  <a:pt x="412" y="126"/>
                  <a:pt x="376" y="127"/>
                </a:cubicBezTo>
                <a:cubicBezTo>
                  <a:pt x="345" y="134"/>
                  <a:pt x="310" y="145"/>
                  <a:pt x="276" y="160"/>
                </a:cubicBezTo>
                <a:close/>
                <a:moveTo>
                  <a:pt x="430" y="97"/>
                </a:moveTo>
                <a:cubicBezTo>
                  <a:pt x="492" y="97"/>
                  <a:pt x="554" y="107"/>
                  <a:pt x="611" y="127"/>
                </a:cubicBezTo>
                <a:cubicBezTo>
                  <a:pt x="635" y="135"/>
                  <a:pt x="659" y="146"/>
                  <a:pt x="681" y="157"/>
                </a:cubicBezTo>
                <a:cubicBezTo>
                  <a:pt x="673" y="147"/>
                  <a:pt x="664" y="138"/>
                  <a:pt x="654" y="129"/>
                </a:cubicBezTo>
                <a:cubicBezTo>
                  <a:pt x="631" y="119"/>
                  <a:pt x="608" y="110"/>
                  <a:pt x="586" y="103"/>
                </a:cubicBezTo>
                <a:cubicBezTo>
                  <a:pt x="540" y="89"/>
                  <a:pt x="486" y="78"/>
                  <a:pt x="430" y="74"/>
                </a:cubicBezTo>
                <a:cubicBezTo>
                  <a:pt x="403" y="79"/>
                  <a:pt x="377" y="89"/>
                  <a:pt x="352" y="102"/>
                </a:cubicBezTo>
                <a:cubicBezTo>
                  <a:pt x="353" y="102"/>
                  <a:pt x="355" y="101"/>
                  <a:pt x="357" y="101"/>
                </a:cubicBezTo>
                <a:cubicBezTo>
                  <a:pt x="381" y="98"/>
                  <a:pt x="406" y="97"/>
                  <a:pt x="430" y="97"/>
                </a:cubicBezTo>
                <a:close/>
                <a:moveTo>
                  <a:pt x="299" y="138"/>
                </a:moveTo>
                <a:cubicBezTo>
                  <a:pt x="293" y="143"/>
                  <a:pt x="287" y="149"/>
                  <a:pt x="281" y="155"/>
                </a:cubicBezTo>
                <a:cubicBezTo>
                  <a:pt x="308" y="143"/>
                  <a:pt x="335" y="135"/>
                  <a:pt x="361" y="128"/>
                </a:cubicBezTo>
                <a:cubicBezTo>
                  <a:pt x="340" y="130"/>
                  <a:pt x="320" y="133"/>
                  <a:pt x="299" y="138"/>
                </a:cubicBezTo>
                <a:close/>
                <a:moveTo>
                  <a:pt x="260" y="85"/>
                </a:moveTo>
                <a:cubicBezTo>
                  <a:pt x="244" y="95"/>
                  <a:pt x="230" y="105"/>
                  <a:pt x="216" y="118"/>
                </a:cubicBezTo>
                <a:cubicBezTo>
                  <a:pt x="204" y="129"/>
                  <a:pt x="193" y="141"/>
                  <a:pt x="183" y="154"/>
                </a:cubicBezTo>
                <a:cubicBezTo>
                  <a:pt x="238" y="124"/>
                  <a:pt x="298" y="110"/>
                  <a:pt x="344" y="103"/>
                </a:cubicBezTo>
                <a:cubicBezTo>
                  <a:pt x="368" y="89"/>
                  <a:pt x="394" y="79"/>
                  <a:pt x="421" y="73"/>
                </a:cubicBezTo>
                <a:cubicBezTo>
                  <a:pt x="367" y="70"/>
                  <a:pt x="312" y="73"/>
                  <a:pt x="260" y="85"/>
                </a:cubicBezTo>
                <a:close/>
                <a:moveTo>
                  <a:pt x="345" y="106"/>
                </a:moveTo>
                <a:cubicBezTo>
                  <a:pt x="330" y="114"/>
                  <a:pt x="316" y="123"/>
                  <a:pt x="303" y="134"/>
                </a:cubicBezTo>
                <a:cubicBezTo>
                  <a:pt x="305" y="134"/>
                  <a:pt x="307" y="134"/>
                  <a:pt x="308" y="133"/>
                </a:cubicBezTo>
                <a:cubicBezTo>
                  <a:pt x="329" y="129"/>
                  <a:pt x="352" y="126"/>
                  <a:pt x="374" y="125"/>
                </a:cubicBezTo>
                <a:cubicBezTo>
                  <a:pt x="409" y="117"/>
                  <a:pt x="439" y="113"/>
                  <a:pt x="461" y="111"/>
                </a:cubicBezTo>
                <a:cubicBezTo>
                  <a:pt x="504" y="107"/>
                  <a:pt x="544" y="110"/>
                  <a:pt x="585" y="121"/>
                </a:cubicBezTo>
                <a:cubicBezTo>
                  <a:pt x="507" y="98"/>
                  <a:pt x="426" y="95"/>
                  <a:pt x="357" y="104"/>
                </a:cubicBezTo>
                <a:cubicBezTo>
                  <a:pt x="353" y="104"/>
                  <a:pt x="349" y="105"/>
                  <a:pt x="345" y="106"/>
                </a:cubicBezTo>
                <a:close/>
                <a:moveTo>
                  <a:pt x="440" y="72"/>
                </a:moveTo>
                <a:cubicBezTo>
                  <a:pt x="490" y="76"/>
                  <a:pt x="540" y="86"/>
                  <a:pt x="587" y="100"/>
                </a:cubicBezTo>
                <a:cubicBezTo>
                  <a:pt x="607" y="107"/>
                  <a:pt x="627" y="114"/>
                  <a:pt x="647" y="123"/>
                </a:cubicBezTo>
                <a:cubicBezTo>
                  <a:pt x="637" y="114"/>
                  <a:pt x="625" y="106"/>
                  <a:pt x="612" y="99"/>
                </a:cubicBezTo>
                <a:cubicBezTo>
                  <a:pt x="561" y="70"/>
                  <a:pt x="499" y="62"/>
                  <a:pt x="440" y="72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44"/>
          <p:cNvSpPr>
            <a:spLocks noEditPoints="1"/>
          </p:cNvSpPr>
          <p:nvPr/>
        </p:nvSpPr>
        <p:spPr bwMode="auto">
          <a:xfrm>
            <a:off x="11086665" y="6071671"/>
            <a:ext cx="870490" cy="725271"/>
          </a:xfrm>
          <a:custGeom>
            <a:avLst/>
            <a:gdLst>
              <a:gd name="T0" fmla="*/ 289 w 1032"/>
              <a:gd name="T1" fmla="*/ 759 h 859"/>
              <a:gd name="T2" fmla="*/ 168 w 1032"/>
              <a:gd name="T3" fmla="*/ 90 h 859"/>
              <a:gd name="T4" fmla="*/ 36 w 1032"/>
              <a:gd name="T5" fmla="*/ 397 h 859"/>
              <a:gd name="T6" fmla="*/ 434 w 1032"/>
              <a:gd name="T7" fmla="*/ 1 h 859"/>
              <a:gd name="T8" fmla="*/ 986 w 1032"/>
              <a:gd name="T9" fmla="*/ 628 h 859"/>
              <a:gd name="T10" fmla="*/ 772 w 1032"/>
              <a:gd name="T11" fmla="*/ 831 h 859"/>
              <a:gd name="T12" fmla="*/ 489 w 1032"/>
              <a:gd name="T13" fmla="*/ 838 h 859"/>
              <a:gd name="T14" fmla="*/ 372 w 1032"/>
              <a:gd name="T15" fmla="*/ 798 h 859"/>
              <a:gd name="T16" fmla="*/ 463 w 1032"/>
              <a:gd name="T17" fmla="*/ 834 h 859"/>
              <a:gd name="T18" fmla="*/ 910 w 1032"/>
              <a:gd name="T19" fmla="*/ 717 h 859"/>
              <a:gd name="T20" fmla="*/ 862 w 1032"/>
              <a:gd name="T21" fmla="*/ 206 h 859"/>
              <a:gd name="T22" fmla="*/ 600 w 1032"/>
              <a:gd name="T23" fmla="*/ 814 h 859"/>
              <a:gd name="T24" fmla="*/ 536 w 1032"/>
              <a:gd name="T25" fmla="*/ 830 h 859"/>
              <a:gd name="T26" fmla="*/ 324 w 1032"/>
              <a:gd name="T27" fmla="*/ 773 h 859"/>
              <a:gd name="T28" fmla="*/ 660 w 1032"/>
              <a:gd name="T29" fmla="*/ 779 h 859"/>
              <a:gd name="T30" fmla="*/ 324 w 1032"/>
              <a:gd name="T31" fmla="*/ 773 h 859"/>
              <a:gd name="T32" fmla="*/ 885 w 1032"/>
              <a:gd name="T33" fmla="*/ 626 h 859"/>
              <a:gd name="T34" fmla="*/ 881 w 1032"/>
              <a:gd name="T35" fmla="*/ 321 h 859"/>
              <a:gd name="T36" fmla="*/ 248 w 1032"/>
              <a:gd name="T37" fmla="*/ 703 h 859"/>
              <a:gd name="T38" fmla="*/ 878 w 1032"/>
              <a:gd name="T39" fmla="*/ 321 h 859"/>
              <a:gd name="T40" fmla="*/ 218 w 1032"/>
              <a:gd name="T41" fmla="*/ 113 h 859"/>
              <a:gd name="T42" fmla="*/ 248 w 1032"/>
              <a:gd name="T43" fmla="*/ 703 h 859"/>
              <a:gd name="T44" fmla="*/ 678 w 1032"/>
              <a:gd name="T45" fmla="*/ 770 h 859"/>
              <a:gd name="T46" fmla="*/ 283 w 1032"/>
              <a:gd name="T47" fmla="*/ 749 h 859"/>
              <a:gd name="T48" fmla="*/ 60 w 1032"/>
              <a:gd name="T49" fmla="*/ 297 h 859"/>
              <a:gd name="T50" fmla="*/ 190 w 1032"/>
              <a:gd name="T51" fmla="*/ 657 h 859"/>
              <a:gd name="T52" fmla="*/ 207 w 1032"/>
              <a:gd name="T53" fmla="*/ 677 h 859"/>
              <a:gd name="T54" fmla="*/ 258 w 1032"/>
              <a:gd name="T55" fmla="*/ 728 h 859"/>
              <a:gd name="T56" fmla="*/ 262 w 1032"/>
              <a:gd name="T57" fmla="*/ 728 h 859"/>
              <a:gd name="T58" fmla="*/ 191 w 1032"/>
              <a:gd name="T59" fmla="*/ 654 h 859"/>
              <a:gd name="T60" fmla="*/ 173 w 1032"/>
              <a:gd name="T61" fmla="*/ 480 h 859"/>
              <a:gd name="T62" fmla="*/ 68 w 1032"/>
              <a:gd name="T63" fmla="*/ 259 h 859"/>
              <a:gd name="T64" fmla="*/ 88 w 1032"/>
              <a:gd name="T65" fmla="*/ 428 h 859"/>
              <a:gd name="T66" fmla="*/ 68 w 1032"/>
              <a:gd name="T67" fmla="*/ 259 h 859"/>
              <a:gd name="T68" fmla="*/ 991 w 1032"/>
              <a:gd name="T69" fmla="*/ 613 h 859"/>
              <a:gd name="T70" fmla="*/ 856 w 1032"/>
              <a:gd name="T71" fmla="*/ 197 h 859"/>
              <a:gd name="T72" fmla="*/ 129 w 1032"/>
              <a:gd name="T73" fmla="*/ 371 h 859"/>
              <a:gd name="T74" fmla="*/ 171 w 1032"/>
              <a:gd name="T75" fmla="*/ 180 h 859"/>
              <a:gd name="T76" fmla="*/ 727 w 1032"/>
              <a:gd name="T77" fmla="*/ 112 h 859"/>
              <a:gd name="T78" fmla="*/ 117 w 1032"/>
              <a:gd name="T79" fmla="*/ 154 h 859"/>
              <a:gd name="T80" fmla="*/ 117 w 1032"/>
              <a:gd name="T81" fmla="*/ 154 h 859"/>
              <a:gd name="T82" fmla="*/ 496 w 1032"/>
              <a:gd name="T83" fmla="*/ 8 h 859"/>
              <a:gd name="T84" fmla="*/ 129 w 1032"/>
              <a:gd name="T85" fmla="*/ 139 h 859"/>
              <a:gd name="T86" fmla="*/ 471 w 1032"/>
              <a:gd name="T87" fmla="*/ 19 h 859"/>
              <a:gd name="T88" fmla="*/ 129 w 1032"/>
              <a:gd name="T89" fmla="*/ 139 h 859"/>
              <a:gd name="T90" fmla="*/ 180 w 1032"/>
              <a:gd name="T91" fmla="*/ 90 h 859"/>
              <a:gd name="T92" fmla="*/ 750 w 1032"/>
              <a:gd name="T93" fmla="*/ 121 h 859"/>
              <a:gd name="T94" fmla="*/ 707 w 1032"/>
              <a:gd name="T95" fmla="*/ 99 h 859"/>
              <a:gd name="T96" fmla="*/ 409 w 1032"/>
              <a:gd name="T97" fmla="*/ 36 h 859"/>
              <a:gd name="T98" fmla="*/ 469 w 1032"/>
              <a:gd name="T99" fmla="*/ 4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32" h="859">
                <a:moveTo>
                  <a:pt x="623" y="856"/>
                </a:moveTo>
                <a:cubicBezTo>
                  <a:pt x="574" y="856"/>
                  <a:pt x="525" y="849"/>
                  <a:pt x="477" y="838"/>
                </a:cubicBezTo>
                <a:cubicBezTo>
                  <a:pt x="424" y="836"/>
                  <a:pt x="371" y="819"/>
                  <a:pt x="322" y="786"/>
                </a:cubicBezTo>
                <a:cubicBezTo>
                  <a:pt x="310" y="778"/>
                  <a:pt x="299" y="769"/>
                  <a:pt x="289" y="759"/>
                </a:cubicBezTo>
                <a:cubicBezTo>
                  <a:pt x="213" y="715"/>
                  <a:pt x="152" y="653"/>
                  <a:pt x="112" y="578"/>
                </a:cubicBezTo>
                <a:cubicBezTo>
                  <a:pt x="54" y="470"/>
                  <a:pt x="38" y="354"/>
                  <a:pt x="66" y="259"/>
                </a:cubicBezTo>
                <a:cubicBezTo>
                  <a:pt x="76" y="213"/>
                  <a:pt x="96" y="172"/>
                  <a:pt x="127" y="137"/>
                </a:cubicBezTo>
                <a:cubicBezTo>
                  <a:pt x="139" y="120"/>
                  <a:pt x="152" y="104"/>
                  <a:pt x="168" y="90"/>
                </a:cubicBezTo>
                <a:cubicBezTo>
                  <a:pt x="228" y="38"/>
                  <a:pt x="309" y="12"/>
                  <a:pt x="392" y="4"/>
                </a:cubicBezTo>
                <a:cubicBezTo>
                  <a:pt x="391" y="4"/>
                  <a:pt x="389" y="4"/>
                  <a:pt x="388" y="4"/>
                </a:cubicBezTo>
                <a:cubicBezTo>
                  <a:pt x="314" y="7"/>
                  <a:pt x="178" y="27"/>
                  <a:pt x="93" y="119"/>
                </a:cubicBezTo>
                <a:cubicBezTo>
                  <a:pt x="26" y="192"/>
                  <a:pt x="3" y="304"/>
                  <a:pt x="36" y="397"/>
                </a:cubicBezTo>
                <a:cubicBezTo>
                  <a:pt x="34" y="398"/>
                  <a:pt x="34" y="398"/>
                  <a:pt x="34" y="398"/>
                </a:cubicBezTo>
                <a:cubicBezTo>
                  <a:pt x="0" y="304"/>
                  <a:pt x="23" y="191"/>
                  <a:pt x="91" y="117"/>
                </a:cubicBezTo>
                <a:cubicBezTo>
                  <a:pt x="176" y="24"/>
                  <a:pt x="314" y="5"/>
                  <a:pt x="388" y="1"/>
                </a:cubicBezTo>
                <a:cubicBezTo>
                  <a:pt x="403" y="0"/>
                  <a:pt x="419" y="0"/>
                  <a:pt x="434" y="1"/>
                </a:cubicBezTo>
                <a:cubicBezTo>
                  <a:pt x="493" y="0"/>
                  <a:pt x="551" y="7"/>
                  <a:pt x="602" y="21"/>
                </a:cubicBezTo>
                <a:cubicBezTo>
                  <a:pt x="688" y="44"/>
                  <a:pt x="768" y="81"/>
                  <a:pt x="833" y="130"/>
                </a:cubicBezTo>
                <a:cubicBezTo>
                  <a:pt x="907" y="186"/>
                  <a:pt x="960" y="253"/>
                  <a:pt x="989" y="330"/>
                </a:cubicBezTo>
                <a:cubicBezTo>
                  <a:pt x="1032" y="441"/>
                  <a:pt x="1030" y="545"/>
                  <a:pt x="986" y="628"/>
                </a:cubicBezTo>
                <a:cubicBezTo>
                  <a:pt x="946" y="753"/>
                  <a:pt x="850" y="809"/>
                  <a:pt x="773" y="833"/>
                </a:cubicBezTo>
                <a:cubicBezTo>
                  <a:pt x="726" y="848"/>
                  <a:pt x="675" y="856"/>
                  <a:pt x="623" y="856"/>
                </a:cubicBezTo>
                <a:close/>
                <a:moveTo>
                  <a:pt x="489" y="838"/>
                </a:moveTo>
                <a:cubicBezTo>
                  <a:pt x="584" y="859"/>
                  <a:pt x="686" y="859"/>
                  <a:pt x="772" y="831"/>
                </a:cubicBezTo>
                <a:cubicBezTo>
                  <a:pt x="845" y="807"/>
                  <a:pt x="936" y="755"/>
                  <a:pt x="979" y="641"/>
                </a:cubicBezTo>
                <a:cubicBezTo>
                  <a:pt x="961" y="670"/>
                  <a:pt x="939" y="696"/>
                  <a:pt x="912" y="719"/>
                </a:cubicBezTo>
                <a:cubicBezTo>
                  <a:pt x="812" y="802"/>
                  <a:pt x="675" y="842"/>
                  <a:pt x="536" y="833"/>
                </a:cubicBezTo>
                <a:cubicBezTo>
                  <a:pt x="520" y="836"/>
                  <a:pt x="504" y="837"/>
                  <a:pt x="489" y="838"/>
                </a:cubicBezTo>
                <a:close/>
                <a:moveTo>
                  <a:pt x="477" y="835"/>
                </a:moveTo>
                <a:cubicBezTo>
                  <a:pt x="493" y="835"/>
                  <a:pt x="509" y="834"/>
                  <a:pt x="524" y="832"/>
                </a:cubicBezTo>
                <a:cubicBezTo>
                  <a:pt x="503" y="830"/>
                  <a:pt x="483" y="827"/>
                  <a:pt x="462" y="823"/>
                </a:cubicBezTo>
                <a:cubicBezTo>
                  <a:pt x="430" y="817"/>
                  <a:pt x="400" y="809"/>
                  <a:pt x="372" y="798"/>
                </a:cubicBezTo>
                <a:cubicBezTo>
                  <a:pt x="405" y="813"/>
                  <a:pt x="440" y="826"/>
                  <a:pt x="477" y="835"/>
                </a:cubicBezTo>
                <a:close/>
                <a:moveTo>
                  <a:pt x="299" y="765"/>
                </a:moveTo>
                <a:cubicBezTo>
                  <a:pt x="307" y="772"/>
                  <a:pt x="315" y="778"/>
                  <a:pt x="324" y="784"/>
                </a:cubicBezTo>
                <a:cubicBezTo>
                  <a:pt x="368" y="814"/>
                  <a:pt x="415" y="830"/>
                  <a:pt x="463" y="834"/>
                </a:cubicBezTo>
                <a:cubicBezTo>
                  <a:pt x="420" y="822"/>
                  <a:pt x="378" y="806"/>
                  <a:pt x="340" y="785"/>
                </a:cubicBezTo>
                <a:cubicBezTo>
                  <a:pt x="326" y="779"/>
                  <a:pt x="312" y="772"/>
                  <a:pt x="299" y="765"/>
                </a:cubicBezTo>
                <a:close/>
                <a:moveTo>
                  <a:pt x="546" y="831"/>
                </a:moveTo>
                <a:cubicBezTo>
                  <a:pt x="681" y="838"/>
                  <a:pt x="813" y="797"/>
                  <a:pt x="910" y="717"/>
                </a:cubicBezTo>
                <a:cubicBezTo>
                  <a:pt x="941" y="691"/>
                  <a:pt x="966" y="661"/>
                  <a:pt x="984" y="627"/>
                </a:cubicBezTo>
                <a:cubicBezTo>
                  <a:pt x="987" y="617"/>
                  <a:pt x="990" y="607"/>
                  <a:pt x="992" y="596"/>
                </a:cubicBezTo>
                <a:cubicBezTo>
                  <a:pt x="1020" y="473"/>
                  <a:pt x="991" y="354"/>
                  <a:pt x="906" y="252"/>
                </a:cubicBezTo>
                <a:cubicBezTo>
                  <a:pt x="892" y="236"/>
                  <a:pt x="877" y="220"/>
                  <a:pt x="862" y="206"/>
                </a:cubicBezTo>
                <a:cubicBezTo>
                  <a:pt x="869" y="218"/>
                  <a:pt x="877" y="232"/>
                  <a:pt x="883" y="246"/>
                </a:cubicBezTo>
                <a:cubicBezTo>
                  <a:pt x="930" y="349"/>
                  <a:pt x="955" y="503"/>
                  <a:pt x="887" y="628"/>
                </a:cubicBezTo>
                <a:cubicBezTo>
                  <a:pt x="856" y="684"/>
                  <a:pt x="805" y="732"/>
                  <a:pt x="741" y="767"/>
                </a:cubicBezTo>
                <a:cubicBezTo>
                  <a:pt x="698" y="790"/>
                  <a:pt x="649" y="806"/>
                  <a:pt x="600" y="814"/>
                </a:cubicBezTo>
                <a:cubicBezTo>
                  <a:pt x="582" y="821"/>
                  <a:pt x="564" y="827"/>
                  <a:pt x="546" y="831"/>
                </a:cubicBezTo>
                <a:close/>
                <a:moveTo>
                  <a:pt x="380" y="798"/>
                </a:moveTo>
                <a:cubicBezTo>
                  <a:pt x="406" y="808"/>
                  <a:pt x="434" y="815"/>
                  <a:pt x="462" y="821"/>
                </a:cubicBezTo>
                <a:cubicBezTo>
                  <a:pt x="487" y="825"/>
                  <a:pt x="511" y="829"/>
                  <a:pt x="536" y="830"/>
                </a:cubicBezTo>
                <a:cubicBezTo>
                  <a:pt x="553" y="827"/>
                  <a:pt x="570" y="822"/>
                  <a:pt x="588" y="816"/>
                </a:cubicBezTo>
                <a:cubicBezTo>
                  <a:pt x="573" y="818"/>
                  <a:pt x="559" y="819"/>
                  <a:pt x="544" y="820"/>
                </a:cubicBezTo>
                <a:cubicBezTo>
                  <a:pt x="486" y="822"/>
                  <a:pt x="430" y="814"/>
                  <a:pt x="380" y="798"/>
                </a:cubicBezTo>
                <a:close/>
                <a:moveTo>
                  <a:pt x="324" y="773"/>
                </a:moveTo>
                <a:cubicBezTo>
                  <a:pt x="387" y="804"/>
                  <a:pt x="463" y="820"/>
                  <a:pt x="544" y="817"/>
                </a:cubicBezTo>
                <a:cubicBezTo>
                  <a:pt x="562" y="816"/>
                  <a:pt x="581" y="814"/>
                  <a:pt x="599" y="812"/>
                </a:cubicBezTo>
                <a:cubicBezTo>
                  <a:pt x="614" y="805"/>
                  <a:pt x="630" y="797"/>
                  <a:pt x="646" y="788"/>
                </a:cubicBezTo>
                <a:cubicBezTo>
                  <a:pt x="651" y="785"/>
                  <a:pt x="655" y="782"/>
                  <a:pt x="660" y="779"/>
                </a:cubicBezTo>
                <a:cubicBezTo>
                  <a:pt x="620" y="792"/>
                  <a:pt x="576" y="799"/>
                  <a:pt x="531" y="801"/>
                </a:cubicBezTo>
                <a:cubicBezTo>
                  <a:pt x="427" y="804"/>
                  <a:pt x="330" y="773"/>
                  <a:pt x="251" y="708"/>
                </a:cubicBezTo>
                <a:cubicBezTo>
                  <a:pt x="258" y="718"/>
                  <a:pt x="265" y="728"/>
                  <a:pt x="272" y="737"/>
                </a:cubicBezTo>
                <a:cubicBezTo>
                  <a:pt x="288" y="750"/>
                  <a:pt x="305" y="762"/>
                  <a:pt x="324" y="773"/>
                </a:cubicBezTo>
                <a:close/>
                <a:moveTo>
                  <a:pt x="670" y="776"/>
                </a:moveTo>
                <a:cubicBezTo>
                  <a:pt x="662" y="781"/>
                  <a:pt x="655" y="786"/>
                  <a:pt x="647" y="790"/>
                </a:cubicBezTo>
                <a:cubicBezTo>
                  <a:pt x="635" y="798"/>
                  <a:pt x="622" y="804"/>
                  <a:pt x="610" y="810"/>
                </a:cubicBezTo>
                <a:cubicBezTo>
                  <a:pt x="728" y="788"/>
                  <a:pt x="834" y="719"/>
                  <a:pt x="885" y="626"/>
                </a:cubicBezTo>
                <a:cubicBezTo>
                  <a:pt x="953" y="503"/>
                  <a:pt x="927" y="349"/>
                  <a:pt x="880" y="247"/>
                </a:cubicBezTo>
                <a:cubicBezTo>
                  <a:pt x="873" y="230"/>
                  <a:pt x="864" y="214"/>
                  <a:pt x="854" y="199"/>
                </a:cubicBezTo>
                <a:cubicBezTo>
                  <a:pt x="831" y="178"/>
                  <a:pt x="805" y="159"/>
                  <a:pt x="778" y="141"/>
                </a:cubicBezTo>
                <a:cubicBezTo>
                  <a:pt x="833" y="193"/>
                  <a:pt x="869" y="255"/>
                  <a:pt x="881" y="321"/>
                </a:cubicBezTo>
                <a:cubicBezTo>
                  <a:pt x="890" y="345"/>
                  <a:pt x="898" y="370"/>
                  <a:pt x="903" y="395"/>
                </a:cubicBezTo>
                <a:cubicBezTo>
                  <a:pt x="924" y="491"/>
                  <a:pt x="905" y="580"/>
                  <a:pt x="849" y="653"/>
                </a:cubicBezTo>
                <a:cubicBezTo>
                  <a:pt x="806" y="708"/>
                  <a:pt x="743" y="751"/>
                  <a:pt x="670" y="776"/>
                </a:cubicBezTo>
                <a:close/>
                <a:moveTo>
                  <a:pt x="248" y="703"/>
                </a:moveTo>
                <a:cubicBezTo>
                  <a:pt x="325" y="767"/>
                  <a:pt x="423" y="802"/>
                  <a:pt x="531" y="798"/>
                </a:cubicBezTo>
                <a:cubicBezTo>
                  <a:pt x="579" y="796"/>
                  <a:pt x="626" y="788"/>
                  <a:pt x="668" y="773"/>
                </a:cubicBezTo>
                <a:cubicBezTo>
                  <a:pt x="803" y="680"/>
                  <a:pt x="896" y="498"/>
                  <a:pt x="882" y="347"/>
                </a:cubicBezTo>
                <a:cubicBezTo>
                  <a:pt x="881" y="338"/>
                  <a:pt x="880" y="329"/>
                  <a:pt x="878" y="321"/>
                </a:cubicBezTo>
                <a:cubicBezTo>
                  <a:pt x="845" y="235"/>
                  <a:pt x="789" y="162"/>
                  <a:pt x="718" y="108"/>
                </a:cubicBezTo>
                <a:cubicBezTo>
                  <a:pt x="623" y="60"/>
                  <a:pt x="514" y="34"/>
                  <a:pt x="410" y="39"/>
                </a:cubicBezTo>
                <a:cubicBezTo>
                  <a:pt x="373" y="40"/>
                  <a:pt x="338" y="45"/>
                  <a:pt x="305" y="54"/>
                </a:cubicBezTo>
                <a:cubicBezTo>
                  <a:pt x="270" y="69"/>
                  <a:pt x="241" y="89"/>
                  <a:pt x="218" y="113"/>
                </a:cubicBezTo>
                <a:cubicBezTo>
                  <a:pt x="198" y="136"/>
                  <a:pt x="181" y="163"/>
                  <a:pt x="167" y="196"/>
                </a:cubicBezTo>
                <a:cubicBezTo>
                  <a:pt x="147" y="285"/>
                  <a:pt x="163" y="395"/>
                  <a:pt x="175" y="480"/>
                </a:cubicBezTo>
                <a:cubicBezTo>
                  <a:pt x="177" y="492"/>
                  <a:pt x="177" y="492"/>
                  <a:pt x="177" y="492"/>
                </a:cubicBezTo>
                <a:cubicBezTo>
                  <a:pt x="185" y="547"/>
                  <a:pt x="204" y="633"/>
                  <a:pt x="248" y="703"/>
                </a:cubicBezTo>
                <a:close/>
                <a:moveTo>
                  <a:pt x="883" y="334"/>
                </a:moveTo>
                <a:cubicBezTo>
                  <a:pt x="884" y="338"/>
                  <a:pt x="884" y="342"/>
                  <a:pt x="884" y="347"/>
                </a:cubicBezTo>
                <a:cubicBezTo>
                  <a:pt x="892" y="425"/>
                  <a:pt x="871" y="514"/>
                  <a:pt x="826" y="597"/>
                </a:cubicBezTo>
                <a:cubicBezTo>
                  <a:pt x="789" y="667"/>
                  <a:pt x="737" y="727"/>
                  <a:pt x="678" y="770"/>
                </a:cubicBezTo>
                <a:cubicBezTo>
                  <a:pt x="747" y="745"/>
                  <a:pt x="806" y="704"/>
                  <a:pt x="847" y="651"/>
                </a:cubicBezTo>
                <a:cubicBezTo>
                  <a:pt x="903" y="579"/>
                  <a:pt x="921" y="491"/>
                  <a:pt x="901" y="395"/>
                </a:cubicBezTo>
                <a:cubicBezTo>
                  <a:pt x="896" y="374"/>
                  <a:pt x="890" y="354"/>
                  <a:pt x="883" y="334"/>
                </a:cubicBezTo>
                <a:close/>
                <a:moveTo>
                  <a:pt x="283" y="749"/>
                </a:moveTo>
                <a:cubicBezTo>
                  <a:pt x="285" y="751"/>
                  <a:pt x="287" y="752"/>
                  <a:pt x="289" y="753"/>
                </a:cubicBezTo>
                <a:cubicBezTo>
                  <a:pt x="287" y="751"/>
                  <a:pt x="284" y="750"/>
                  <a:pt x="282" y="748"/>
                </a:cubicBezTo>
                <a:cubicBezTo>
                  <a:pt x="282" y="748"/>
                  <a:pt x="283" y="749"/>
                  <a:pt x="283" y="749"/>
                </a:cubicBezTo>
                <a:close/>
                <a:moveTo>
                  <a:pt x="60" y="297"/>
                </a:moveTo>
                <a:cubicBezTo>
                  <a:pt x="46" y="384"/>
                  <a:pt x="64" y="483"/>
                  <a:pt x="114" y="577"/>
                </a:cubicBezTo>
                <a:cubicBezTo>
                  <a:pt x="152" y="648"/>
                  <a:pt x="210" y="707"/>
                  <a:pt x="281" y="751"/>
                </a:cubicBezTo>
                <a:cubicBezTo>
                  <a:pt x="253" y="732"/>
                  <a:pt x="229" y="710"/>
                  <a:pt x="209" y="684"/>
                </a:cubicBezTo>
                <a:cubicBezTo>
                  <a:pt x="202" y="676"/>
                  <a:pt x="196" y="666"/>
                  <a:pt x="190" y="657"/>
                </a:cubicBezTo>
                <a:cubicBezTo>
                  <a:pt x="161" y="621"/>
                  <a:pt x="135" y="581"/>
                  <a:pt x="114" y="540"/>
                </a:cubicBezTo>
                <a:cubicBezTo>
                  <a:pt x="74" y="461"/>
                  <a:pt x="55" y="382"/>
                  <a:pt x="59" y="311"/>
                </a:cubicBezTo>
                <a:cubicBezTo>
                  <a:pt x="59" y="306"/>
                  <a:pt x="59" y="302"/>
                  <a:pt x="60" y="297"/>
                </a:cubicBezTo>
                <a:close/>
                <a:moveTo>
                  <a:pt x="207" y="677"/>
                </a:moveTo>
                <a:cubicBezTo>
                  <a:pt x="208" y="679"/>
                  <a:pt x="210" y="681"/>
                  <a:pt x="211" y="683"/>
                </a:cubicBezTo>
                <a:cubicBezTo>
                  <a:pt x="228" y="705"/>
                  <a:pt x="249" y="725"/>
                  <a:pt x="273" y="743"/>
                </a:cubicBezTo>
                <a:cubicBezTo>
                  <a:pt x="272" y="741"/>
                  <a:pt x="271" y="740"/>
                  <a:pt x="270" y="739"/>
                </a:cubicBezTo>
                <a:cubicBezTo>
                  <a:pt x="266" y="735"/>
                  <a:pt x="262" y="732"/>
                  <a:pt x="258" y="728"/>
                </a:cubicBezTo>
                <a:cubicBezTo>
                  <a:pt x="240" y="713"/>
                  <a:pt x="223" y="696"/>
                  <a:pt x="207" y="677"/>
                </a:cubicBezTo>
                <a:close/>
                <a:moveTo>
                  <a:pt x="191" y="654"/>
                </a:moveTo>
                <a:cubicBezTo>
                  <a:pt x="213" y="681"/>
                  <a:pt x="236" y="706"/>
                  <a:pt x="259" y="726"/>
                </a:cubicBezTo>
                <a:cubicBezTo>
                  <a:pt x="260" y="727"/>
                  <a:pt x="261" y="728"/>
                  <a:pt x="262" y="728"/>
                </a:cubicBezTo>
                <a:cubicBezTo>
                  <a:pt x="256" y="720"/>
                  <a:pt x="250" y="712"/>
                  <a:pt x="244" y="703"/>
                </a:cubicBezTo>
                <a:cubicBezTo>
                  <a:pt x="243" y="702"/>
                  <a:pt x="241" y="700"/>
                  <a:pt x="240" y="699"/>
                </a:cubicBezTo>
                <a:cubicBezTo>
                  <a:pt x="218" y="680"/>
                  <a:pt x="198" y="658"/>
                  <a:pt x="180" y="635"/>
                </a:cubicBezTo>
                <a:cubicBezTo>
                  <a:pt x="184" y="641"/>
                  <a:pt x="187" y="648"/>
                  <a:pt x="191" y="654"/>
                </a:cubicBezTo>
                <a:close/>
                <a:moveTo>
                  <a:pt x="175" y="625"/>
                </a:moveTo>
                <a:cubicBezTo>
                  <a:pt x="195" y="652"/>
                  <a:pt x="217" y="676"/>
                  <a:pt x="241" y="697"/>
                </a:cubicBezTo>
                <a:cubicBezTo>
                  <a:pt x="200" y="628"/>
                  <a:pt x="182" y="546"/>
                  <a:pt x="174" y="492"/>
                </a:cubicBezTo>
                <a:cubicBezTo>
                  <a:pt x="173" y="480"/>
                  <a:pt x="173" y="480"/>
                  <a:pt x="173" y="480"/>
                </a:cubicBezTo>
                <a:cubicBezTo>
                  <a:pt x="161" y="400"/>
                  <a:pt x="146" y="297"/>
                  <a:pt x="162" y="210"/>
                </a:cubicBezTo>
                <a:cubicBezTo>
                  <a:pt x="145" y="255"/>
                  <a:pt x="135" y="309"/>
                  <a:pt x="131" y="371"/>
                </a:cubicBezTo>
                <a:cubicBezTo>
                  <a:pt x="125" y="470"/>
                  <a:pt x="140" y="556"/>
                  <a:pt x="175" y="625"/>
                </a:cubicBezTo>
                <a:close/>
                <a:moveTo>
                  <a:pt x="68" y="259"/>
                </a:moveTo>
                <a:cubicBezTo>
                  <a:pt x="65" y="276"/>
                  <a:pt x="62" y="293"/>
                  <a:pt x="62" y="311"/>
                </a:cubicBezTo>
                <a:cubicBezTo>
                  <a:pt x="56" y="426"/>
                  <a:pt x="110" y="546"/>
                  <a:pt x="178" y="638"/>
                </a:cubicBezTo>
                <a:cubicBezTo>
                  <a:pt x="176" y="632"/>
                  <a:pt x="173" y="627"/>
                  <a:pt x="170" y="622"/>
                </a:cubicBezTo>
                <a:cubicBezTo>
                  <a:pt x="130" y="566"/>
                  <a:pt x="102" y="499"/>
                  <a:pt x="88" y="428"/>
                </a:cubicBezTo>
                <a:cubicBezTo>
                  <a:pt x="79" y="384"/>
                  <a:pt x="71" y="317"/>
                  <a:pt x="84" y="247"/>
                </a:cubicBezTo>
                <a:cubicBezTo>
                  <a:pt x="88" y="225"/>
                  <a:pt x="94" y="204"/>
                  <a:pt x="102" y="185"/>
                </a:cubicBezTo>
                <a:cubicBezTo>
                  <a:pt x="96" y="194"/>
                  <a:pt x="90" y="204"/>
                  <a:pt x="85" y="214"/>
                </a:cubicBezTo>
                <a:cubicBezTo>
                  <a:pt x="78" y="229"/>
                  <a:pt x="73" y="244"/>
                  <a:pt x="68" y="259"/>
                </a:cubicBezTo>
                <a:close/>
                <a:moveTo>
                  <a:pt x="856" y="197"/>
                </a:moveTo>
                <a:cubicBezTo>
                  <a:pt x="875" y="214"/>
                  <a:pt x="892" y="232"/>
                  <a:pt x="908" y="251"/>
                </a:cubicBezTo>
                <a:cubicBezTo>
                  <a:pt x="993" y="353"/>
                  <a:pt x="1023" y="472"/>
                  <a:pt x="995" y="597"/>
                </a:cubicBezTo>
                <a:cubicBezTo>
                  <a:pt x="993" y="602"/>
                  <a:pt x="992" y="608"/>
                  <a:pt x="991" y="613"/>
                </a:cubicBezTo>
                <a:cubicBezTo>
                  <a:pt x="1028" y="533"/>
                  <a:pt x="1027" y="435"/>
                  <a:pt x="987" y="331"/>
                </a:cubicBezTo>
                <a:cubicBezTo>
                  <a:pt x="936" y="199"/>
                  <a:pt x="816" y="95"/>
                  <a:pt x="654" y="39"/>
                </a:cubicBezTo>
                <a:cubicBezTo>
                  <a:pt x="696" y="55"/>
                  <a:pt x="734" y="76"/>
                  <a:pt x="768" y="102"/>
                </a:cubicBezTo>
                <a:cubicBezTo>
                  <a:pt x="803" y="130"/>
                  <a:pt x="833" y="161"/>
                  <a:pt x="856" y="197"/>
                </a:cubicBezTo>
                <a:close/>
                <a:moveTo>
                  <a:pt x="110" y="174"/>
                </a:moveTo>
                <a:cubicBezTo>
                  <a:pt x="65" y="271"/>
                  <a:pt x="82" y="387"/>
                  <a:pt x="90" y="427"/>
                </a:cubicBezTo>
                <a:cubicBezTo>
                  <a:pt x="104" y="497"/>
                  <a:pt x="130" y="559"/>
                  <a:pt x="166" y="612"/>
                </a:cubicBezTo>
                <a:cubicBezTo>
                  <a:pt x="135" y="545"/>
                  <a:pt x="123" y="464"/>
                  <a:pt x="129" y="371"/>
                </a:cubicBezTo>
                <a:cubicBezTo>
                  <a:pt x="133" y="302"/>
                  <a:pt x="145" y="243"/>
                  <a:pt x="165" y="195"/>
                </a:cubicBezTo>
                <a:cubicBezTo>
                  <a:pt x="171" y="167"/>
                  <a:pt x="181" y="140"/>
                  <a:pt x="196" y="117"/>
                </a:cubicBezTo>
                <a:cubicBezTo>
                  <a:pt x="198" y="118"/>
                  <a:pt x="198" y="118"/>
                  <a:pt x="198" y="118"/>
                </a:cubicBezTo>
                <a:cubicBezTo>
                  <a:pt x="186" y="137"/>
                  <a:pt x="177" y="158"/>
                  <a:pt x="171" y="180"/>
                </a:cubicBezTo>
                <a:cubicBezTo>
                  <a:pt x="184" y="154"/>
                  <a:pt x="199" y="131"/>
                  <a:pt x="216" y="111"/>
                </a:cubicBezTo>
                <a:cubicBezTo>
                  <a:pt x="236" y="90"/>
                  <a:pt x="261" y="72"/>
                  <a:pt x="290" y="58"/>
                </a:cubicBezTo>
                <a:cubicBezTo>
                  <a:pt x="212" y="80"/>
                  <a:pt x="150" y="120"/>
                  <a:pt x="110" y="174"/>
                </a:cubicBezTo>
                <a:close/>
                <a:moveTo>
                  <a:pt x="727" y="112"/>
                </a:moveTo>
                <a:cubicBezTo>
                  <a:pt x="792" y="164"/>
                  <a:pt x="843" y="231"/>
                  <a:pt x="875" y="307"/>
                </a:cubicBezTo>
                <a:cubicBezTo>
                  <a:pt x="859" y="238"/>
                  <a:pt x="818" y="179"/>
                  <a:pt x="763" y="132"/>
                </a:cubicBezTo>
                <a:cubicBezTo>
                  <a:pt x="752" y="125"/>
                  <a:pt x="740" y="118"/>
                  <a:pt x="727" y="112"/>
                </a:cubicBezTo>
                <a:close/>
                <a:moveTo>
                  <a:pt x="117" y="154"/>
                </a:moveTo>
                <a:cubicBezTo>
                  <a:pt x="102" y="173"/>
                  <a:pt x="90" y="194"/>
                  <a:pt x="82" y="216"/>
                </a:cubicBezTo>
                <a:cubicBezTo>
                  <a:pt x="82" y="215"/>
                  <a:pt x="82" y="214"/>
                  <a:pt x="83" y="213"/>
                </a:cubicBezTo>
                <a:cubicBezTo>
                  <a:pt x="90" y="199"/>
                  <a:pt x="98" y="185"/>
                  <a:pt x="108" y="171"/>
                </a:cubicBezTo>
                <a:cubicBezTo>
                  <a:pt x="111" y="165"/>
                  <a:pt x="114" y="160"/>
                  <a:pt x="117" y="154"/>
                </a:cubicBezTo>
                <a:close/>
                <a:moveTo>
                  <a:pt x="767" y="131"/>
                </a:moveTo>
                <a:cubicBezTo>
                  <a:pt x="796" y="149"/>
                  <a:pt x="823" y="168"/>
                  <a:pt x="848" y="190"/>
                </a:cubicBezTo>
                <a:cubicBezTo>
                  <a:pt x="793" y="111"/>
                  <a:pt x="707" y="53"/>
                  <a:pt x="600" y="25"/>
                </a:cubicBezTo>
                <a:cubicBezTo>
                  <a:pt x="566" y="16"/>
                  <a:pt x="531" y="10"/>
                  <a:pt x="496" y="8"/>
                </a:cubicBezTo>
                <a:cubicBezTo>
                  <a:pt x="541" y="16"/>
                  <a:pt x="584" y="29"/>
                  <a:pt x="625" y="48"/>
                </a:cubicBezTo>
                <a:cubicBezTo>
                  <a:pt x="666" y="63"/>
                  <a:pt x="705" y="84"/>
                  <a:pt x="740" y="110"/>
                </a:cubicBezTo>
                <a:cubicBezTo>
                  <a:pt x="749" y="117"/>
                  <a:pt x="758" y="124"/>
                  <a:pt x="767" y="131"/>
                </a:cubicBezTo>
                <a:close/>
                <a:moveTo>
                  <a:pt x="129" y="139"/>
                </a:moveTo>
                <a:cubicBezTo>
                  <a:pt x="124" y="146"/>
                  <a:pt x="120" y="154"/>
                  <a:pt x="116" y="161"/>
                </a:cubicBezTo>
                <a:cubicBezTo>
                  <a:pt x="143" y="129"/>
                  <a:pt x="178" y="102"/>
                  <a:pt x="221" y="81"/>
                </a:cubicBezTo>
                <a:cubicBezTo>
                  <a:pt x="246" y="69"/>
                  <a:pt x="274" y="59"/>
                  <a:pt x="304" y="51"/>
                </a:cubicBezTo>
                <a:cubicBezTo>
                  <a:pt x="352" y="30"/>
                  <a:pt x="410" y="19"/>
                  <a:pt x="471" y="19"/>
                </a:cubicBezTo>
                <a:cubicBezTo>
                  <a:pt x="514" y="20"/>
                  <a:pt x="559" y="27"/>
                  <a:pt x="601" y="40"/>
                </a:cubicBezTo>
                <a:cubicBezTo>
                  <a:pt x="561" y="24"/>
                  <a:pt x="517" y="12"/>
                  <a:pt x="472" y="7"/>
                </a:cubicBezTo>
                <a:cubicBezTo>
                  <a:pt x="366" y="5"/>
                  <a:pt x="261" y="34"/>
                  <a:pt x="181" y="92"/>
                </a:cubicBezTo>
                <a:cubicBezTo>
                  <a:pt x="161" y="106"/>
                  <a:pt x="144" y="122"/>
                  <a:pt x="129" y="139"/>
                </a:cubicBezTo>
                <a:close/>
                <a:moveTo>
                  <a:pt x="435" y="4"/>
                </a:moveTo>
                <a:cubicBezTo>
                  <a:pt x="338" y="6"/>
                  <a:pt x="240" y="32"/>
                  <a:pt x="170" y="92"/>
                </a:cubicBezTo>
                <a:cubicBezTo>
                  <a:pt x="159" y="102"/>
                  <a:pt x="150" y="111"/>
                  <a:pt x="142" y="122"/>
                </a:cubicBezTo>
                <a:cubicBezTo>
                  <a:pt x="153" y="110"/>
                  <a:pt x="166" y="100"/>
                  <a:pt x="180" y="90"/>
                </a:cubicBezTo>
                <a:cubicBezTo>
                  <a:pt x="253" y="37"/>
                  <a:pt x="347" y="7"/>
                  <a:pt x="445" y="4"/>
                </a:cubicBezTo>
                <a:cubicBezTo>
                  <a:pt x="442" y="4"/>
                  <a:pt x="438" y="4"/>
                  <a:pt x="435" y="4"/>
                </a:cubicBezTo>
                <a:close/>
                <a:moveTo>
                  <a:pt x="717" y="104"/>
                </a:moveTo>
                <a:cubicBezTo>
                  <a:pt x="728" y="109"/>
                  <a:pt x="739" y="115"/>
                  <a:pt x="750" y="121"/>
                </a:cubicBezTo>
                <a:cubicBezTo>
                  <a:pt x="722" y="99"/>
                  <a:pt x="690" y="80"/>
                  <a:pt x="657" y="65"/>
                </a:cubicBezTo>
                <a:cubicBezTo>
                  <a:pt x="678" y="76"/>
                  <a:pt x="698" y="89"/>
                  <a:pt x="717" y="104"/>
                </a:cubicBezTo>
                <a:close/>
                <a:moveTo>
                  <a:pt x="434" y="36"/>
                </a:moveTo>
                <a:cubicBezTo>
                  <a:pt x="526" y="36"/>
                  <a:pt x="622" y="59"/>
                  <a:pt x="707" y="99"/>
                </a:cubicBezTo>
                <a:cubicBezTo>
                  <a:pt x="684" y="82"/>
                  <a:pt x="660" y="67"/>
                  <a:pt x="634" y="55"/>
                </a:cubicBezTo>
                <a:cubicBezTo>
                  <a:pt x="581" y="34"/>
                  <a:pt x="525" y="22"/>
                  <a:pt x="471" y="22"/>
                </a:cubicBezTo>
                <a:cubicBezTo>
                  <a:pt x="417" y="21"/>
                  <a:pt x="365" y="30"/>
                  <a:pt x="320" y="47"/>
                </a:cubicBezTo>
                <a:cubicBezTo>
                  <a:pt x="349" y="41"/>
                  <a:pt x="379" y="38"/>
                  <a:pt x="409" y="36"/>
                </a:cubicBezTo>
                <a:cubicBezTo>
                  <a:pt x="417" y="36"/>
                  <a:pt x="426" y="36"/>
                  <a:pt x="434" y="36"/>
                </a:cubicBezTo>
                <a:close/>
                <a:moveTo>
                  <a:pt x="471" y="4"/>
                </a:moveTo>
                <a:cubicBezTo>
                  <a:pt x="474" y="4"/>
                  <a:pt x="477" y="4"/>
                  <a:pt x="479" y="4"/>
                </a:cubicBezTo>
                <a:cubicBezTo>
                  <a:pt x="476" y="4"/>
                  <a:pt x="472" y="4"/>
                  <a:pt x="469" y="4"/>
                </a:cubicBezTo>
                <a:cubicBezTo>
                  <a:pt x="470" y="4"/>
                  <a:pt x="470" y="4"/>
                  <a:pt x="471" y="4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45"/>
          <p:cNvSpPr>
            <a:spLocks noEditPoints="1"/>
          </p:cNvSpPr>
          <p:nvPr/>
        </p:nvSpPr>
        <p:spPr bwMode="auto">
          <a:xfrm>
            <a:off x="11094091" y="6048981"/>
            <a:ext cx="809020" cy="725271"/>
          </a:xfrm>
          <a:custGeom>
            <a:avLst/>
            <a:gdLst>
              <a:gd name="T0" fmla="*/ 74 w 959"/>
              <a:gd name="T1" fmla="*/ 219 h 859"/>
              <a:gd name="T2" fmla="*/ 844 w 959"/>
              <a:gd name="T3" fmla="*/ 121 h 859"/>
              <a:gd name="T4" fmla="*/ 759 w 959"/>
              <a:gd name="T5" fmla="*/ 770 h 859"/>
              <a:gd name="T6" fmla="*/ 220 w 959"/>
              <a:gd name="T7" fmla="*/ 806 h 859"/>
              <a:gd name="T8" fmla="*/ 44 w 959"/>
              <a:gd name="T9" fmla="*/ 565 h 859"/>
              <a:gd name="T10" fmla="*/ 591 w 959"/>
              <a:gd name="T11" fmla="*/ 832 h 859"/>
              <a:gd name="T12" fmla="*/ 590 w 959"/>
              <a:gd name="T13" fmla="*/ 829 h 859"/>
              <a:gd name="T14" fmla="*/ 254 w 959"/>
              <a:gd name="T15" fmla="*/ 755 h 859"/>
              <a:gd name="T16" fmla="*/ 456 w 959"/>
              <a:gd name="T17" fmla="*/ 839 h 859"/>
              <a:gd name="T18" fmla="*/ 674 w 959"/>
              <a:gd name="T19" fmla="*/ 796 h 859"/>
              <a:gd name="T20" fmla="*/ 737 w 959"/>
              <a:gd name="T21" fmla="*/ 730 h 859"/>
              <a:gd name="T22" fmla="*/ 494 w 959"/>
              <a:gd name="T23" fmla="*/ 803 h 859"/>
              <a:gd name="T24" fmla="*/ 551 w 959"/>
              <a:gd name="T25" fmla="*/ 801 h 859"/>
              <a:gd name="T26" fmla="*/ 342 w 959"/>
              <a:gd name="T27" fmla="*/ 785 h 859"/>
              <a:gd name="T28" fmla="*/ 740 w 959"/>
              <a:gd name="T29" fmla="*/ 724 h 859"/>
              <a:gd name="T30" fmla="*/ 586 w 959"/>
              <a:gd name="T31" fmla="*/ 780 h 859"/>
              <a:gd name="T32" fmla="*/ 586 w 959"/>
              <a:gd name="T33" fmla="*/ 778 h 859"/>
              <a:gd name="T34" fmla="*/ 415 w 959"/>
              <a:gd name="T35" fmla="*/ 63 h 859"/>
              <a:gd name="T36" fmla="*/ 343 w 959"/>
              <a:gd name="T37" fmla="*/ 782 h 859"/>
              <a:gd name="T38" fmla="*/ 343 w 959"/>
              <a:gd name="T39" fmla="*/ 782 h 859"/>
              <a:gd name="T40" fmla="*/ 252 w 959"/>
              <a:gd name="T41" fmla="*/ 751 h 859"/>
              <a:gd name="T42" fmla="*/ 885 w 959"/>
              <a:gd name="T43" fmla="*/ 612 h 859"/>
              <a:gd name="T44" fmla="*/ 885 w 959"/>
              <a:gd name="T45" fmla="*/ 612 h 859"/>
              <a:gd name="T46" fmla="*/ 153 w 959"/>
              <a:gd name="T47" fmla="*/ 682 h 859"/>
              <a:gd name="T48" fmla="*/ 213 w 959"/>
              <a:gd name="T49" fmla="*/ 720 h 859"/>
              <a:gd name="T50" fmla="*/ 154 w 959"/>
              <a:gd name="T51" fmla="*/ 658 h 859"/>
              <a:gd name="T52" fmla="*/ 137 w 959"/>
              <a:gd name="T53" fmla="*/ 634 h 859"/>
              <a:gd name="T54" fmla="*/ 36 w 959"/>
              <a:gd name="T55" fmla="*/ 477 h 859"/>
              <a:gd name="T56" fmla="*/ 922 w 959"/>
              <a:gd name="T57" fmla="*/ 484 h 859"/>
              <a:gd name="T58" fmla="*/ 136 w 959"/>
              <a:gd name="T59" fmla="*/ 626 h 859"/>
              <a:gd name="T60" fmla="*/ 206 w 959"/>
              <a:gd name="T61" fmla="*/ 151 h 859"/>
              <a:gd name="T62" fmla="*/ 116 w 959"/>
              <a:gd name="T63" fmla="*/ 602 h 859"/>
              <a:gd name="T64" fmla="*/ 898 w 959"/>
              <a:gd name="T65" fmla="*/ 584 h 859"/>
              <a:gd name="T66" fmla="*/ 10 w 959"/>
              <a:gd name="T67" fmla="*/ 444 h 859"/>
              <a:gd name="T68" fmla="*/ 38 w 959"/>
              <a:gd name="T69" fmla="*/ 356 h 859"/>
              <a:gd name="T70" fmla="*/ 927 w 959"/>
              <a:gd name="T71" fmla="*/ 469 h 859"/>
              <a:gd name="T72" fmla="*/ 38 w 959"/>
              <a:gd name="T73" fmla="*/ 369 h 859"/>
              <a:gd name="T74" fmla="*/ 909 w 959"/>
              <a:gd name="T75" fmla="*/ 284 h 859"/>
              <a:gd name="T76" fmla="*/ 44 w 959"/>
              <a:gd name="T77" fmla="*/ 405 h 859"/>
              <a:gd name="T78" fmla="*/ 221 w 959"/>
              <a:gd name="T79" fmla="*/ 124 h 859"/>
              <a:gd name="T80" fmla="*/ 286 w 959"/>
              <a:gd name="T81" fmla="*/ 85 h 859"/>
              <a:gd name="T82" fmla="*/ 937 w 959"/>
              <a:gd name="T83" fmla="*/ 350 h 859"/>
              <a:gd name="T84" fmla="*/ 76 w 959"/>
              <a:gd name="T85" fmla="*/ 221 h 859"/>
              <a:gd name="T86" fmla="*/ 76 w 959"/>
              <a:gd name="T87" fmla="*/ 221 h 859"/>
              <a:gd name="T88" fmla="*/ 858 w 959"/>
              <a:gd name="T89" fmla="*/ 142 h 859"/>
              <a:gd name="T90" fmla="*/ 881 w 959"/>
              <a:gd name="T91" fmla="*/ 267 h 859"/>
              <a:gd name="T92" fmla="*/ 436 w 959"/>
              <a:gd name="T93" fmla="*/ 59 h 859"/>
              <a:gd name="T94" fmla="*/ 218 w 959"/>
              <a:gd name="T95" fmla="*/ 143 h 859"/>
              <a:gd name="T96" fmla="*/ 889 w 959"/>
              <a:gd name="T97" fmla="*/ 202 h 859"/>
              <a:gd name="T98" fmla="*/ 904 w 959"/>
              <a:gd name="T99" fmla="*/ 268 h 859"/>
              <a:gd name="T100" fmla="*/ 415 w 959"/>
              <a:gd name="T101" fmla="*/ 60 h 859"/>
              <a:gd name="T102" fmla="*/ 777 w 959"/>
              <a:gd name="T103" fmla="*/ 90 h 859"/>
              <a:gd name="T104" fmla="*/ 379 w 959"/>
              <a:gd name="T105" fmla="*/ 35 h 859"/>
              <a:gd name="T106" fmla="*/ 604 w 959"/>
              <a:gd name="T107" fmla="*/ 18 h 859"/>
              <a:gd name="T108" fmla="*/ 296 w 959"/>
              <a:gd name="T109" fmla="*/ 97 h 859"/>
              <a:gd name="T110" fmla="*/ 693 w 959"/>
              <a:gd name="T111" fmla="*/ 31 h 859"/>
              <a:gd name="T112" fmla="*/ 574 w 959"/>
              <a:gd name="T113" fmla="*/ 14 h 859"/>
              <a:gd name="T114" fmla="*/ 394 w 959"/>
              <a:gd name="T115" fmla="*/ 33 h 859"/>
              <a:gd name="T116" fmla="*/ 416 w 959"/>
              <a:gd name="T117" fmla="*/ 31 h 859"/>
              <a:gd name="T118" fmla="*/ 416 w 959"/>
              <a:gd name="T119" fmla="*/ 31 h 859"/>
              <a:gd name="T120" fmla="*/ 487 w 959"/>
              <a:gd name="T121" fmla="*/ 24 h 859"/>
              <a:gd name="T122" fmla="*/ 540 w 959"/>
              <a:gd name="T123" fmla="*/ 15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59" h="859">
                <a:moveTo>
                  <a:pt x="428" y="857"/>
                </a:moveTo>
                <a:cubicBezTo>
                  <a:pt x="352" y="857"/>
                  <a:pt x="280" y="841"/>
                  <a:pt x="219" y="808"/>
                </a:cubicBezTo>
                <a:cubicBezTo>
                  <a:pt x="124" y="758"/>
                  <a:pt x="60" y="667"/>
                  <a:pt x="40" y="556"/>
                </a:cubicBezTo>
                <a:cubicBezTo>
                  <a:pt x="23" y="520"/>
                  <a:pt x="12" y="483"/>
                  <a:pt x="8" y="444"/>
                </a:cubicBezTo>
                <a:cubicBezTo>
                  <a:pt x="0" y="364"/>
                  <a:pt x="24" y="284"/>
                  <a:pt x="74" y="219"/>
                </a:cubicBezTo>
                <a:cubicBezTo>
                  <a:pt x="75" y="217"/>
                  <a:pt x="77" y="214"/>
                  <a:pt x="78" y="212"/>
                </a:cubicBezTo>
                <a:cubicBezTo>
                  <a:pt x="113" y="150"/>
                  <a:pt x="162" y="105"/>
                  <a:pt x="228" y="74"/>
                </a:cubicBezTo>
                <a:cubicBezTo>
                  <a:pt x="274" y="53"/>
                  <a:pt x="328" y="39"/>
                  <a:pt x="393" y="31"/>
                </a:cubicBezTo>
                <a:cubicBezTo>
                  <a:pt x="462" y="10"/>
                  <a:pt x="534" y="0"/>
                  <a:pt x="600" y="5"/>
                </a:cubicBezTo>
                <a:cubicBezTo>
                  <a:pt x="678" y="11"/>
                  <a:pt x="778" y="37"/>
                  <a:pt x="844" y="121"/>
                </a:cubicBezTo>
                <a:cubicBezTo>
                  <a:pt x="870" y="149"/>
                  <a:pt x="892" y="181"/>
                  <a:pt x="908" y="217"/>
                </a:cubicBezTo>
                <a:cubicBezTo>
                  <a:pt x="929" y="262"/>
                  <a:pt x="940" y="310"/>
                  <a:pt x="941" y="359"/>
                </a:cubicBezTo>
                <a:cubicBezTo>
                  <a:pt x="942" y="364"/>
                  <a:pt x="942" y="369"/>
                  <a:pt x="943" y="374"/>
                </a:cubicBezTo>
                <a:cubicBezTo>
                  <a:pt x="959" y="448"/>
                  <a:pt x="953" y="524"/>
                  <a:pt x="925" y="594"/>
                </a:cubicBezTo>
                <a:cubicBezTo>
                  <a:pt x="893" y="672"/>
                  <a:pt x="834" y="733"/>
                  <a:pt x="759" y="770"/>
                </a:cubicBezTo>
                <a:cubicBezTo>
                  <a:pt x="715" y="804"/>
                  <a:pt x="666" y="830"/>
                  <a:pt x="614" y="843"/>
                </a:cubicBezTo>
                <a:cubicBezTo>
                  <a:pt x="566" y="855"/>
                  <a:pt x="518" y="859"/>
                  <a:pt x="472" y="855"/>
                </a:cubicBezTo>
                <a:cubicBezTo>
                  <a:pt x="457" y="856"/>
                  <a:pt x="442" y="857"/>
                  <a:pt x="428" y="857"/>
                </a:cubicBezTo>
                <a:close/>
                <a:moveTo>
                  <a:pt x="44" y="565"/>
                </a:moveTo>
                <a:cubicBezTo>
                  <a:pt x="66" y="671"/>
                  <a:pt x="129" y="757"/>
                  <a:pt x="220" y="806"/>
                </a:cubicBezTo>
                <a:cubicBezTo>
                  <a:pt x="289" y="842"/>
                  <a:pt x="372" y="859"/>
                  <a:pt x="458" y="854"/>
                </a:cubicBezTo>
                <a:cubicBezTo>
                  <a:pt x="397" y="846"/>
                  <a:pt x="340" y="824"/>
                  <a:pt x="289" y="788"/>
                </a:cubicBezTo>
                <a:cubicBezTo>
                  <a:pt x="271" y="776"/>
                  <a:pt x="254" y="762"/>
                  <a:pt x="239" y="747"/>
                </a:cubicBezTo>
                <a:cubicBezTo>
                  <a:pt x="227" y="741"/>
                  <a:pt x="215" y="735"/>
                  <a:pt x="203" y="728"/>
                </a:cubicBezTo>
                <a:cubicBezTo>
                  <a:pt x="132" y="686"/>
                  <a:pt x="78" y="629"/>
                  <a:pt x="44" y="565"/>
                </a:cubicBezTo>
                <a:close/>
                <a:moveTo>
                  <a:pt x="488" y="854"/>
                </a:moveTo>
                <a:cubicBezTo>
                  <a:pt x="529" y="856"/>
                  <a:pt x="571" y="851"/>
                  <a:pt x="613" y="841"/>
                </a:cubicBezTo>
                <a:cubicBezTo>
                  <a:pt x="661" y="828"/>
                  <a:pt x="707" y="805"/>
                  <a:pt x="748" y="775"/>
                </a:cubicBezTo>
                <a:cubicBezTo>
                  <a:pt x="725" y="785"/>
                  <a:pt x="700" y="793"/>
                  <a:pt x="675" y="798"/>
                </a:cubicBezTo>
                <a:cubicBezTo>
                  <a:pt x="648" y="811"/>
                  <a:pt x="620" y="823"/>
                  <a:pt x="591" y="832"/>
                </a:cubicBezTo>
                <a:cubicBezTo>
                  <a:pt x="557" y="842"/>
                  <a:pt x="522" y="850"/>
                  <a:pt x="488" y="854"/>
                </a:cubicBezTo>
                <a:close/>
                <a:moveTo>
                  <a:pt x="259" y="762"/>
                </a:moveTo>
                <a:cubicBezTo>
                  <a:pt x="269" y="770"/>
                  <a:pt x="279" y="779"/>
                  <a:pt x="290" y="786"/>
                </a:cubicBezTo>
                <a:cubicBezTo>
                  <a:pt x="345" y="824"/>
                  <a:pt x="407" y="846"/>
                  <a:pt x="472" y="852"/>
                </a:cubicBezTo>
                <a:cubicBezTo>
                  <a:pt x="511" y="849"/>
                  <a:pt x="551" y="841"/>
                  <a:pt x="590" y="829"/>
                </a:cubicBezTo>
                <a:cubicBezTo>
                  <a:pt x="616" y="821"/>
                  <a:pt x="640" y="812"/>
                  <a:pt x="664" y="800"/>
                </a:cubicBezTo>
                <a:cubicBezTo>
                  <a:pt x="664" y="801"/>
                  <a:pt x="663" y="801"/>
                  <a:pt x="663" y="801"/>
                </a:cubicBezTo>
                <a:cubicBezTo>
                  <a:pt x="619" y="809"/>
                  <a:pt x="571" y="811"/>
                  <a:pt x="522" y="806"/>
                </a:cubicBezTo>
                <a:cubicBezTo>
                  <a:pt x="505" y="808"/>
                  <a:pt x="487" y="808"/>
                  <a:pt x="470" y="807"/>
                </a:cubicBezTo>
                <a:cubicBezTo>
                  <a:pt x="393" y="808"/>
                  <a:pt x="317" y="792"/>
                  <a:pt x="254" y="755"/>
                </a:cubicBezTo>
                <a:cubicBezTo>
                  <a:pt x="273" y="770"/>
                  <a:pt x="294" y="782"/>
                  <a:pt x="315" y="793"/>
                </a:cubicBezTo>
                <a:cubicBezTo>
                  <a:pt x="361" y="817"/>
                  <a:pt x="408" y="826"/>
                  <a:pt x="456" y="836"/>
                </a:cubicBezTo>
                <a:cubicBezTo>
                  <a:pt x="465" y="838"/>
                  <a:pt x="473" y="839"/>
                  <a:pt x="482" y="841"/>
                </a:cubicBezTo>
                <a:cubicBezTo>
                  <a:pt x="481" y="844"/>
                  <a:pt x="481" y="844"/>
                  <a:pt x="481" y="844"/>
                </a:cubicBezTo>
                <a:cubicBezTo>
                  <a:pt x="473" y="842"/>
                  <a:pt x="464" y="840"/>
                  <a:pt x="456" y="839"/>
                </a:cubicBezTo>
                <a:cubicBezTo>
                  <a:pt x="407" y="829"/>
                  <a:pt x="361" y="820"/>
                  <a:pt x="314" y="796"/>
                </a:cubicBezTo>
                <a:cubicBezTo>
                  <a:pt x="295" y="786"/>
                  <a:pt x="276" y="775"/>
                  <a:pt x="259" y="762"/>
                </a:cubicBezTo>
                <a:close/>
                <a:moveTo>
                  <a:pt x="539" y="805"/>
                </a:moveTo>
                <a:cubicBezTo>
                  <a:pt x="582" y="807"/>
                  <a:pt x="623" y="805"/>
                  <a:pt x="662" y="798"/>
                </a:cubicBezTo>
                <a:cubicBezTo>
                  <a:pt x="666" y="797"/>
                  <a:pt x="670" y="797"/>
                  <a:pt x="674" y="796"/>
                </a:cubicBezTo>
                <a:cubicBezTo>
                  <a:pt x="762" y="752"/>
                  <a:pt x="836" y="688"/>
                  <a:pt x="883" y="611"/>
                </a:cubicBezTo>
                <a:cubicBezTo>
                  <a:pt x="887" y="602"/>
                  <a:pt x="891" y="593"/>
                  <a:pt x="895" y="584"/>
                </a:cubicBezTo>
                <a:cubicBezTo>
                  <a:pt x="904" y="561"/>
                  <a:pt x="911" y="539"/>
                  <a:pt x="916" y="516"/>
                </a:cubicBezTo>
                <a:cubicBezTo>
                  <a:pt x="913" y="526"/>
                  <a:pt x="909" y="535"/>
                  <a:pt x="905" y="544"/>
                </a:cubicBezTo>
                <a:cubicBezTo>
                  <a:pt x="870" y="619"/>
                  <a:pt x="811" y="684"/>
                  <a:pt x="737" y="730"/>
                </a:cubicBezTo>
                <a:cubicBezTo>
                  <a:pt x="680" y="769"/>
                  <a:pt x="617" y="794"/>
                  <a:pt x="551" y="803"/>
                </a:cubicBezTo>
                <a:cubicBezTo>
                  <a:pt x="547" y="804"/>
                  <a:pt x="543" y="804"/>
                  <a:pt x="539" y="805"/>
                </a:cubicBezTo>
                <a:close/>
                <a:moveTo>
                  <a:pt x="386" y="793"/>
                </a:moveTo>
                <a:cubicBezTo>
                  <a:pt x="414" y="799"/>
                  <a:pt x="442" y="803"/>
                  <a:pt x="470" y="804"/>
                </a:cubicBezTo>
                <a:cubicBezTo>
                  <a:pt x="478" y="804"/>
                  <a:pt x="486" y="804"/>
                  <a:pt x="494" y="803"/>
                </a:cubicBezTo>
                <a:cubicBezTo>
                  <a:pt x="484" y="802"/>
                  <a:pt x="474" y="800"/>
                  <a:pt x="464" y="799"/>
                </a:cubicBezTo>
                <a:cubicBezTo>
                  <a:pt x="438" y="799"/>
                  <a:pt x="412" y="797"/>
                  <a:pt x="386" y="793"/>
                </a:cubicBezTo>
                <a:close/>
                <a:moveTo>
                  <a:pt x="522" y="804"/>
                </a:moveTo>
                <a:cubicBezTo>
                  <a:pt x="522" y="804"/>
                  <a:pt x="522" y="804"/>
                  <a:pt x="522" y="804"/>
                </a:cubicBezTo>
                <a:cubicBezTo>
                  <a:pt x="532" y="803"/>
                  <a:pt x="541" y="802"/>
                  <a:pt x="551" y="801"/>
                </a:cubicBezTo>
                <a:cubicBezTo>
                  <a:pt x="595" y="795"/>
                  <a:pt x="639" y="781"/>
                  <a:pt x="680" y="760"/>
                </a:cubicBezTo>
                <a:cubicBezTo>
                  <a:pt x="631" y="783"/>
                  <a:pt x="576" y="797"/>
                  <a:pt x="522" y="804"/>
                </a:cubicBezTo>
                <a:close/>
                <a:moveTo>
                  <a:pt x="277" y="764"/>
                </a:moveTo>
                <a:cubicBezTo>
                  <a:pt x="322" y="786"/>
                  <a:pt x="373" y="799"/>
                  <a:pt x="425" y="803"/>
                </a:cubicBezTo>
                <a:cubicBezTo>
                  <a:pt x="397" y="799"/>
                  <a:pt x="369" y="793"/>
                  <a:pt x="342" y="785"/>
                </a:cubicBezTo>
                <a:cubicBezTo>
                  <a:pt x="320" y="779"/>
                  <a:pt x="298" y="773"/>
                  <a:pt x="277" y="764"/>
                </a:cubicBezTo>
                <a:close/>
                <a:moveTo>
                  <a:pt x="477" y="798"/>
                </a:moveTo>
                <a:cubicBezTo>
                  <a:pt x="488" y="800"/>
                  <a:pt x="498" y="801"/>
                  <a:pt x="508" y="802"/>
                </a:cubicBezTo>
                <a:cubicBezTo>
                  <a:pt x="569" y="797"/>
                  <a:pt x="630" y="781"/>
                  <a:pt x="685" y="755"/>
                </a:cubicBezTo>
                <a:cubicBezTo>
                  <a:pt x="704" y="746"/>
                  <a:pt x="722" y="736"/>
                  <a:pt x="740" y="724"/>
                </a:cubicBezTo>
                <a:cubicBezTo>
                  <a:pt x="799" y="683"/>
                  <a:pt x="850" y="627"/>
                  <a:pt x="886" y="562"/>
                </a:cubicBezTo>
                <a:cubicBezTo>
                  <a:pt x="902" y="531"/>
                  <a:pt x="915" y="500"/>
                  <a:pt x="924" y="469"/>
                </a:cubicBezTo>
                <a:cubicBezTo>
                  <a:pt x="928" y="426"/>
                  <a:pt x="924" y="385"/>
                  <a:pt x="912" y="345"/>
                </a:cubicBezTo>
                <a:cubicBezTo>
                  <a:pt x="911" y="414"/>
                  <a:pt x="894" y="485"/>
                  <a:pt x="862" y="550"/>
                </a:cubicBezTo>
                <a:cubicBezTo>
                  <a:pt x="804" y="664"/>
                  <a:pt x="707" y="745"/>
                  <a:pt x="586" y="780"/>
                </a:cubicBezTo>
                <a:cubicBezTo>
                  <a:pt x="551" y="791"/>
                  <a:pt x="514" y="797"/>
                  <a:pt x="477" y="798"/>
                </a:cubicBezTo>
                <a:close/>
                <a:moveTo>
                  <a:pt x="178" y="667"/>
                </a:moveTo>
                <a:cubicBezTo>
                  <a:pt x="188" y="676"/>
                  <a:pt x="198" y="684"/>
                  <a:pt x="210" y="692"/>
                </a:cubicBezTo>
                <a:cubicBezTo>
                  <a:pt x="282" y="743"/>
                  <a:pt x="372" y="780"/>
                  <a:pt x="464" y="796"/>
                </a:cubicBezTo>
                <a:cubicBezTo>
                  <a:pt x="505" y="795"/>
                  <a:pt x="546" y="789"/>
                  <a:pt x="586" y="778"/>
                </a:cubicBezTo>
                <a:cubicBezTo>
                  <a:pt x="705" y="743"/>
                  <a:pt x="802" y="662"/>
                  <a:pt x="859" y="549"/>
                </a:cubicBezTo>
                <a:cubicBezTo>
                  <a:pt x="893" y="482"/>
                  <a:pt x="910" y="408"/>
                  <a:pt x="910" y="336"/>
                </a:cubicBezTo>
                <a:cubicBezTo>
                  <a:pt x="902" y="313"/>
                  <a:pt x="892" y="290"/>
                  <a:pt x="879" y="269"/>
                </a:cubicBezTo>
                <a:cubicBezTo>
                  <a:pt x="822" y="174"/>
                  <a:pt x="718" y="106"/>
                  <a:pt x="587" y="76"/>
                </a:cubicBezTo>
                <a:cubicBezTo>
                  <a:pt x="530" y="64"/>
                  <a:pt x="472" y="59"/>
                  <a:pt x="415" y="63"/>
                </a:cubicBezTo>
                <a:cubicBezTo>
                  <a:pt x="375" y="71"/>
                  <a:pt x="335" y="83"/>
                  <a:pt x="298" y="99"/>
                </a:cubicBezTo>
                <a:cubicBezTo>
                  <a:pt x="218" y="153"/>
                  <a:pt x="154" y="236"/>
                  <a:pt x="121" y="329"/>
                </a:cubicBezTo>
                <a:cubicBezTo>
                  <a:pt x="110" y="384"/>
                  <a:pt x="111" y="438"/>
                  <a:pt x="116" y="483"/>
                </a:cubicBezTo>
                <a:cubicBezTo>
                  <a:pt x="123" y="550"/>
                  <a:pt x="144" y="613"/>
                  <a:pt x="178" y="667"/>
                </a:cubicBezTo>
                <a:close/>
                <a:moveTo>
                  <a:pt x="343" y="782"/>
                </a:moveTo>
                <a:cubicBezTo>
                  <a:pt x="378" y="791"/>
                  <a:pt x="414" y="795"/>
                  <a:pt x="449" y="796"/>
                </a:cubicBezTo>
                <a:cubicBezTo>
                  <a:pt x="362" y="778"/>
                  <a:pt x="277" y="743"/>
                  <a:pt x="208" y="694"/>
                </a:cubicBezTo>
                <a:cubicBezTo>
                  <a:pt x="199" y="688"/>
                  <a:pt x="191" y="681"/>
                  <a:pt x="182" y="674"/>
                </a:cubicBezTo>
                <a:cubicBezTo>
                  <a:pt x="196" y="695"/>
                  <a:pt x="211" y="714"/>
                  <a:pt x="228" y="732"/>
                </a:cubicBezTo>
                <a:cubicBezTo>
                  <a:pt x="264" y="753"/>
                  <a:pt x="302" y="770"/>
                  <a:pt x="343" y="782"/>
                </a:cubicBezTo>
                <a:close/>
                <a:moveTo>
                  <a:pt x="871" y="635"/>
                </a:moveTo>
                <a:cubicBezTo>
                  <a:pt x="825" y="699"/>
                  <a:pt x="761" y="754"/>
                  <a:pt x="685" y="793"/>
                </a:cubicBezTo>
                <a:cubicBezTo>
                  <a:pt x="710" y="787"/>
                  <a:pt x="735" y="778"/>
                  <a:pt x="758" y="767"/>
                </a:cubicBezTo>
                <a:cubicBezTo>
                  <a:pt x="803" y="732"/>
                  <a:pt x="841" y="686"/>
                  <a:pt x="871" y="635"/>
                </a:cubicBezTo>
                <a:close/>
                <a:moveTo>
                  <a:pt x="252" y="751"/>
                </a:moveTo>
                <a:cubicBezTo>
                  <a:pt x="265" y="757"/>
                  <a:pt x="278" y="762"/>
                  <a:pt x="292" y="767"/>
                </a:cubicBezTo>
                <a:cubicBezTo>
                  <a:pt x="272" y="759"/>
                  <a:pt x="253" y="749"/>
                  <a:pt x="234" y="739"/>
                </a:cubicBezTo>
                <a:cubicBezTo>
                  <a:pt x="234" y="739"/>
                  <a:pt x="234" y="739"/>
                  <a:pt x="235" y="739"/>
                </a:cubicBezTo>
                <a:cubicBezTo>
                  <a:pt x="240" y="743"/>
                  <a:pt x="246" y="747"/>
                  <a:pt x="252" y="751"/>
                </a:cubicBezTo>
                <a:close/>
                <a:moveTo>
                  <a:pt x="885" y="612"/>
                </a:moveTo>
                <a:cubicBezTo>
                  <a:pt x="857" y="670"/>
                  <a:pt x="817" y="721"/>
                  <a:pt x="769" y="762"/>
                </a:cubicBezTo>
                <a:cubicBezTo>
                  <a:pt x="838" y="725"/>
                  <a:pt x="892" y="667"/>
                  <a:pt x="922" y="593"/>
                </a:cubicBezTo>
                <a:cubicBezTo>
                  <a:pt x="948" y="531"/>
                  <a:pt x="955" y="463"/>
                  <a:pt x="944" y="396"/>
                </a:cubicBezTo>
                <a:cubicBezTo>
                  <a:pt x="946" y="461"/>
                  <a:pt x="932" y="525"/>
                  <a:pt x="901" y="585"/>
                </a:cubicBezTo>
                <a:cubicBezTo>
                  <a:pt x="896" y="594"/>
                  <a:pt x="891" y="603"/>
                  <a:pt x="885" y="612"/>
                </a:cubicBezTo>
                <a:close/>
                <a:moveTo>
                  <a:pt x="43" y="555"/>
                </a:moveTo>
                <a:cubicBezTo>
                  <a:pt x="75" y="622"/>
                  <a:pt x="131" y="682"/>
                  <a:pt x="204" y="726"/>
                </a:cubicBezTo>
                <a:cubicBezTo>
                  <a:pt x="213" y="731"/>
                  <a:pt x="223" y="736"/>
                  <a:pt x="232" y="741"/>
                </a:cubicBezTo>
                <a:cubicBezTo>
                  <a:pt x="225" y="736"/>
                  <a:pt x="219" y="731"/>
                  <a:pt x="212" y="726"/>
                </a:cubicBezTo>
                <a:cubicBezTo>
                  <a:pt x="192" y="713"/>
                  <a:pt x="172" y="698"/>
                  <a:pt x="153" y="682"/>
                </a:cubicBezTo>
                <a:cubicBezTo>
                  <a:pt x="91" y="628"/>
                  <a:pt x="51" y="563"/>
                  <a:pt x="36" y="492"/>
                </a:cubicBezTo>
                <a:cubicBezTo>
                  <a:pt x="37" y="508"/>
                  <a:pt x="38" y="525"/>
                  <a:pt x="40" y="541"/>
                </a:cubicBezTo>
                <a:cubicBezTo>
                  <a:pt x="41" y="546"/>
                  <a:pt x="42" y="550"/>
                  <a:pt x="43" y="555"/>
                </a:cubicBezTo>
                <a:close/>
                <a:moveTo>
                  <a:pt x="143" y="638"/>
                </a:moveTo>
                <a:cubicBezTo>
                  <a:pt x="165" y="669"/>
                  <a:pt x="188" y="696"/>
                  <a:pt x="213" y="720"/>
                </a:cubicBezTo>
                <a:cubicBezTo>
                  <a:pt x="199" y="704"/>
                  <a:pt x="187" y="687"/>
                  <a:pt x="176" y="669"/>
                </a:cubicBezTo>
                <a:cubicBezTo>
                  <a:pt x="164" y="659"/>
                  <a:pt x="153" y="649"/>
                  <a:pt x="143" y="638"/>
                </a:cubicBezTo>
                <a:close/>
                <a:moveTo>
                  <a:pt x="154" y="658"/>
                </a:moveTo>
                <a:cubicBezTo>
                  <a:pt x="170" y="681"/>
                  <a:pt x="188" y="701"/>
                  <a:pt x="208" y="719"/>
                </a:cubicBezTo>
                <a:cubicBezTo>
                  <a:pt x="189" y="701"/>
                  <a:pt x="171" y="680"/>
                  <a:pt x="154" y="658"/>
                </a:cubicBezTo>
                <a:close/>
                <a:moveTo>
                  <a:pt x="36" y="477"/>
                </a:moveTo>
                <a:cubicBezTo>
                  <a:pt x="48" y="553"/>
                  <a:pt x="89" y="623"/>
                  <a:pt x="155" y="680"/>
                </a:cubicBezTo>
                <a:cubicBezTo>
                  <a:pt x="169" y="692"/>
                  <a:pt x="183" y="703"/>
                  <a:pt x="198" y="713"/>
                </a:cubicBezTo>
                <a:cubicBezTo>
                  <a:pt x="178" y="695"/>
                  <a:pt x="161" y="674"/>
                  <a:pt x="146" y="650"/>
                </a:cubicBezTo>
                <a:cubicBezTo>
                  <a:pt x="143" y="645"/>
                  <a:pt x="140" y="639"/>
                  <a:pt x="137" y="634"/>
                </a:cubicBezTo>
                <a:cubicBezTo>
                  <a:pt x="135" y="632"/>
                  <a:pt x="134" y="630"/>
                  <a:pt x="133" y="628"/>
                </a:cubicBezTo>
                <a:cubicBezTo>
                  <a:pt x="132" y="626"/>
                  <a:pt x="131" y="625"/>
                  <a:pt x="130" y="623"/>
                </a:cubicBezTo>
                <a:cubicBezTo>
                  <a:pt x="87" y="574"/>
                  <a:pt x="60" y="518"/>
                  <a:pt x="51" y="458"/>
                </a:cubicBezTo>
                <a:cubicBezTo>
                  <a:pt x="48" y="443"/>
                  <a:pt x="44" y="429"/>
                  <a:pt x="42" y="414"/>
                </a:cubicBezTo>
                <a:cubicBezTo>
                  <a:pt x="39" y="434"/>
                  <a:pt x="37" y="456"/>
                  <a:pt x="36" y="477"/>
                </a:cubicBezTo>
                <a:close/>
                <a:moveTo>
                  <a:pt x="922" y="484"/>
                </a:moveTo>
                <a:cubicBezTo>
                  <a:pt x="914" y="510"/>
                  <a:pt x="902" y="537"/>
                  <a:pt x="888" y="563"/>
                </a:cubicBezTo>
                <a:cubicBezTo>
                  <a:pt x="864" y="606"/>
                  <a:pt x="834" y="646"/>
                  <a:pt x="799" y="679"/>
                </a:cubicBezTo>
                <a:cubicBezTo>
                  <a:pt x="853" y="630"/>
                  <a:pt x="897" y="568"/>
                  <a:pt x="920" y="499"/>
                </a:cubicBezTo>
                <a:cubicBezTo>
                  <a:pt x="921" y="494"/>
                  <a:pt x="922" y="489"/>
                  <a:pt x="922" y="484"/>
                </a:cubicBezTo>
                <a:close/>
                <a:moveTo>
                  <a:pt x="136" y="626"/>
                </a:moveTo>
                <a:cubicBezTo>
                  <a:pt x="147" y="638"/>
                  <a:pt x="158" y="650"/>
                  <a:pt x="171" y="661"/>
                </a:cubicBezTo>
                <a:cubicBezTo>
                  <a:pt x="140" y="608"/>
                  <a:pt x="120" y="548"/>
                  <a:pt x="113" y="484"/>
                </a:cubicBezTo>
                <a:cubicBezTo>
                  <a:pt x="108" y="443"/>
                  <a:pt x="107" y="395"/>
                  <a:pt x="115" y="346"/>
                </a:cubicBezTo>
                <a:cubicBezTo>
                  <a:pt x="87" y="437"/>
                  <a:pt x="89" y="536"/>
                  <a:pt x="136" y="626"/>
                </a:cubicBezTo>
                <a:close/>
                <a:moveTo>
                  <a:pt x="54" y="457"/>
                </a:moveTo>
                <a:cubicBezTo>
                  <a:pt x="70" y="516"/>
                  <a:pt x="98" y="569"/>
                  <a:pt x="127" y="614"/>
                </a:cubicBezTo>
                <a:cubicBezTo>
                  <a:pt x="88" y="531"/>
                  <a:pt x="83" y="435"/>
                  <a:pt x="113" y="340"/>
                </a:cubicBezTo>
                <a:cubicBezTo>
                  <a:pt x="115" y="334"/>
                  <a:pt x="117" y="328"/>
                  <a:pt x="119" y="322"/>
                </a:cubicBezTo>
                <a:cubicBezTo>
                  <a:pt x="132" y="263"/>
                  <a:pt x="158" y="203"/>
                  <a:pt x="206" y="151"/>
                </a:cubicBezTo>
                <a:cubicBezTo>
                  <a:pt x="189" y="163"/>
                  <a:pt x="172" y="177"/>
                  <a:pt x="157" y="192"/>
                </a:cubicBezTo>
                <a:cubicBezTo>
                  <a:pt x="118" y="229"/>
                  <a:pt x="87" y="275"/>
                  <a:pt x="67" y="327"/>
                </a:cubicBezTo>
                <a:cubicBezTo>
                  <a:pt x="53" y="368"/>
                  <a:pt x="47" y="413"/>
                  <a:pt x="54" y="457"/>
                </a:cubicBezTo>
                <a:close/>
                <a:moveTo>
                  <a:pt x="59" y="483"/>
                </a:moveTo>
                <a:cubicBezTo>
                  <a:pt x="69" y="526"/>
                  <a:pt x="88" y="565"/>
                  <a:pt x="116" y="602"/>
                </a:cubicBezTo>
                <a:cubicBezTo>
                  <a:pt x="94" y="567"/>
                  <a:pt x="73" y="526"/>
                  <a:pt x="59" y="483"/>
                </a:cubicBezTo>
                <a:close/>
                <a:moveTo>
                  <a:pt x="923" y="499"/>
                </a:moveTo>
                <a:cubicBezTo>
                  <a:pt x="918" y="527"/>
                  <a:pt x="909" y="556"/>
                  <a:pt x="898" y="585"/>
                </a:cubicBezTo>
                <a:cubicBezTo>
                  <a:pt x="897" y="585"/>
                  <a:pt x="897" y="586"/>
                  <a:pt x="897" y="586"/>
                </a:cubicBezTo>
                <a:cubicBezTo>
                  <a:pt x="897" y="586"/>
                  <a:pt x="898" y="585"/>
                  <a:pt x="898" y="584"/>
                </a:cubicBezTo>
                <a:cubicBezTo>
                  <a:pt x="931" y="520"/>
                  <a:pt x="946" y="451"/>
                  <a:pt x="941" y="382"/>
                </a:cubicBezTo>
                <a:cubicBezTo>
                  <a:pt x="941" y="383"/>
                  <a:pt x="941" y="383"/>
                  <a:pt x="941" y="383"/>
                </a:cubicBezTo>
                <a:cubicBezTo>
                  <a:pt x="941" y="422"/>
                  <a:pt x="935" y="461"/>
                  <a:pt x="923" y="499"/>
                </a:cubicBezTo>
                <a:close/>
                <a:moveTo>
                  <a:pt x="67" y="234"/>
                </a:moveTo>
                <a:cubicBezTo>
                  <a:pt x="24" y="296"/>
                  <a:pt x="3" y="369"/>
                  <a:pt x="10" y="444"/>
                </a:cubicBezTo>
                <a:cubicBezTo>
                  <a:pt x="14" y="479"/>
                  <a:pt x="24" y="514"/>
                  <a:pt x="38" y="546"/>
                </a:cubicBezTo>
                <a:cubicBezTo>
                  <a:pt x="38" y="544"/>
                  <a:pt x="38" y="543"/>
                  <a:pt x="38" y="541"/>
                </a:cubicBezTo>
                <a:cubicBezTo>
                  <a:pt x="35" y="520"/>
                  <a:pt x="33" y="498"/>
                  <a:pt x="34" y="477"/>
                </a:cubicBezTo>
                <a:cubicBezTo>
                  <a:pt x="31" y="462"/>
                  <a:pt x="30" y="446"/>
                  <a:pt x="30" y="430"/>
                </a:cubicBezTo>
                <a:cubicBezTo>
                  <a:pt x="30" y="405"/>
                  <a:pt x="33" y="380"/>
                  <a:pt x="38" y="356"/>
                </a:cubicBezTo>
                <a:cubicBezTo>
                  <a:pt x="39" y="316"/>
                  <a:pt x="48" y="274"/>
                  <a:pt x="67" y="234"/>
                </a:cubicBezTo>
                <a:close/>
                <a:moveTo>
                  <a:pt x="927" y="469"/>
                </a:moveTo>
                <a:cubicBezTo>
                  <a:pt x="926" y="473"/>
                  <a:pt x="926" y="477"/>
                  <a:pt x="925" y="481"/>
                </a:cubicBezTo>
                <a:cubicBezTo>
                  <a:pt x="930" y="463"/>
                  <a:pt x="934" y="444"/>
                  <a:pt x="936" y="425"/>
                </a:cubicBezTo>
                <a:cubicBezTo>
                  <a:pt x="934" y="440"/>
                  <a:pt x="931" y="455"/>
                  <a:pt x="927" y="469"/>
                </a:cubicBezTo>
                <a:close/>
                <a:moveTo>
                  <a:pt x="38" y="369"/>
                </a:moveTo>
                <a:cubicBezTo>
                  <a:pt x="35" y="389"/>
                  <a:pt x="33" y="410"/>
                  <a:pt x="33" y="430"/>
                </a:cubicBezTo>
                <a:cubicBezTo>
                  <a:pt x="33" y="440"/>
                  <a:pt x="33" y="450"/>
                  <a:pt x="34" y="460"/>
                </a:cubicBezTo>
                <a:cubicBezTo>
                  <a:pt x="35" y="442"/>
                  <a:pt x="38" y="423"/>
                  <a:pt x="41" y="405"/>
                </a:cubicBezTo>
                <a:cubicBezTo>
                  <a:pt x="39" y="393"/>
                  <a:pt x="39" y="381"/>
                  <a:pt x="38" y="369"/>
                </a:cubicBezTo>
                <a:close/>
                <a:moveTo>
                  <a:pt x="912" y="336"/>
                </a:moveTo>
                <a:cubicBezTo>
                  <a:pt x="925" y="374"/>
                  <a:pt x="930" y="414"/>
                  <a:pt x="928" y="455"/>
                </a:cubicBezTo>
                <a:cubicBezTo>
                  <a:pt x="934" y="427"/>
                  <a:pt x="938" y="400"/>
                  <a:pt x="938" y="373"/>
                </a:cubicBezTo>
                <a:cubicBezTo>
                  <a:pt x="938" y="370"/>
                  <a:pt x="938" y="368"/>
                  <a:pt x="938" y="365"/>
                </a:cubicBezTo>
                <a:cubicBezTo>
                  <a:pt x="931" y="338"/>
                  <a:pt x="921" y="311"/>
                  <a:pt x="909" y="284"/>
                </a:cubicBezTo>
                <a:cubicBezTo>
                  <a:pt x="911" y="301"/>
                  <a:pt x="912" y="319"/>
                  <a:pt x="912" y="336"/>
                </a:cubicBezTo>
                <a:close/>
                <a:moveTo>
                  <a:pt x="44" y="405"/>
                </a:moveTo>
                <a:cubicBezTo>
                  <a:pt x="45" y="416"/>
                  <a:pt x="47" y="427"/>
                  <a:pt x="49" y="437"/>
                </a:cubicBezTo>
                <a:cubicBezTo>
                  <a:pt x="47" y="411"/>
                  <a:pt x="49" y="385"/>
                  <a:pt x="55" y="360"/>
                </a:cubicBezTo>
                <a:cubicBezTo>
                  <a:pt x="50" y="375"/>
                  <a:pt x="47" y="390"/>
                  <a:pt x="44" y="405"/>
                </a:cubicBezTo>
                <a:close/>
                <a:moveTo>
                  <a:pt x="41" y="356"/>
                </a:moveTo>
                <a:cubicBezTo>
                  <a:pt x="41" y="370"/>
                  <a:pt x="41" y="383"/>
                  <a:pt x="43" y="396"/>
                </a:cubicBezTo>
                <a:cubicBezTo>
                  <a:pt x="48" y="372"/>
                  <a:pt x="55" y="348"/>
                  <a:pt x="64" y="326"/>
                </a:cubicBezTo>
                <a:cubicBezTo>
                  <a:pt x="92" y="241"/>
                  <a:pt x="154" y="168"/>
                  <a:pt x="219" y="122"/>
                </a:cubicBezTo>
                <a:cubicBezTo>
                  <a:pt x="221" y="124"/>
                  <a:pt x="221" y="124"/>
                  <a:pt x="221" y="124"/>
                </a:cubicBezTo>
                <a:cubicBezTo>
                  <a:pt x="169" y="161"/>
                  <a:pt x="119" y="215"/>
                  <a:pt x="87" y="277"/>
                </a:cubicBezTo>
                <a:cubicBezTo>
                  <a:pt x="106" y="245"/>
                  <a:pt x="128" y="215"/>
                  <a:pt x="155" y="190"/>
                </a:cubicBezTo>
                <a:cubicBezTo>
                  <a:pt x="174" y="172"/>
                  <a:pt x="194" y="155"/>
                  <a:pt x="216" y="141"/>
                </a:cubicBezTo>
                <a:cubicBezTo>
                  <a:pt x="220" y="137"/>
                  <a:pt x="223" y="134"/>
                  <a:pt x="227" y="130"/>
                </a:cubicBezTo>
                <a:cubicBezTo>
                  <a:pt x="245" y="113"/>
                  <a:pt x="265" y="98"/>
                  <a:pt x="286" y="85"/>
                </a:cubicBezTo>
                <a:cubicBezTo>
                  <a:pt x="274" y="89"/>
                  <a:pt x="261" y="93"/>
                  <a:pt x="249" y="97"/>
                </a:cubicBezTo>
                <a:cubicBezTo>
                  <a:pt x="215" y="118"/>
                  <a:pt x="184" y="141"/>
                  <a:pt x="157" y="166"/>
                </a:cubicBezTo>
                <a:cubicBezTo>
                  <a:pt x="96" y="222"/>
                  <a:pt x="57" y="287"/>
                  <a:pt x="41" y="356"/>
                </a:cubicBezTo>
                <a:close/>
                <a:moveTo>
                  <a:pt x="908" y="276"/>
                </a:moveTo>
                <a:cubicBezTo>
                  <a:pt x="920" y="300"/>
                  <a:pt x="929" y="325"/>
                  <a:pt x="937" y="350"/>
                </a:cubicBezTo>
                <a:cubicBezTo>
                  <a:pt x="936" y="349"/>
                  <a:pt x="936" y="347"/>
                  <a:pt x="936" y="346"/>
                </a:cubicBezTo>
                <a:cubicBezTo>
                  <a:pt x="930" y="309"/>
                  <a:pt x="918" y="272"/>
                  <a:pt x="900" y="237"/>
                </a:cubicBezTo>
                <a:cubicBezTo>
                  <a:pt x="900" y="237"/>
                  <a:pt x="900" y="237"/>
                  <a:pt x="899" y="236"/>
                </a:cubicBezTo>
                <a:cubicBezTo>
                  <a:pt x="903" y="249"/>
                  <a:pt x="906" y="262"/>
                  <a:pt x="908" y="276"/>
                </a:cubicBezTo>
                <a:close/>
                <a:moveTo>
                  <a:pt x="76" y="221"/>
                </a:moveTo>
                <a:cubicBezTo>
                  <a:pt x="55" y="261"/>
                  <a:pt x="44" y="303"/>
                  <a:pt x="42" y="343"/>
                </a:cubicBezTo>
                <a:cubicBezTo>
                  <a:pt x="60" y="278"/>
                  <a:pt x="98" y="217"/>
                  <a:pt x="155" y="164"/>
                </a:cubicBezTo>
                <a:cubicBezTo>
                  <a:pt x="179" y="142"/>
                  <a:pt x="206" y="121"/>
                  <a:pt x="234" y="103"/>
                </a:cubicBezTo>
                <a:cubicBezTo>
                  <a:pt x="207" y="114"/>
                  <a:pt x="182" y="128"/>
                  <a:pt x="159" y="143"/>
                </a:cubicBezTo>
                <a:cubicBezTo>
                  <a:pt x="127" y="165"/>
                  <a:pt x="99" y="191"/>
                  <a:pt x="76" y="221"/>
                </a:cubicBezTo>
                <a:close/>
                <a:moveTo>
                  <a:pt x="883" y="188"/>
                </a:moveTo>
                <a:cubicBezTo>
                  <a:pt x="893" y="204"/>
                  <a:pt x="903" y="222"/>
                  <a:pt x="911" y="241"/>
                </a:cubicBezTo>
                <a:cubicBezTo>
                  <a:pt x="924" y="271"/>
                  <a:pt x="932" y="301"/>
                  <a:pt x="937" y="332"/>
                </a:cubicBezTo>
                <a:cubicBezTo>
                  <a:pt x="933" y="293"/>
                  <a:pt x="923" y="255"/>
                  <a:pt x="906" y="218"/>
                </a:cubicBezTo>
                <a:cubicBezTo>
                  <a:pt x="893" y="190"/>
                  <a:pt x="877" y="164"/>
                  <a:pt x="858" y="142"/>
                </a:cubicBezTo>
                <a:cubicBezTo>
                  <a:pt x="867" y="155"/>
                  <a:pt x="875" y="169"/>
                  <a:pt x="881" y="184"/>
                </a:cubicBezTo>
                <a:cubicBezTo>
                  <a:pt x="882" y="186"/>
                  <a:pt x="882" y="187"/>
                  <a:pt x="883" y="188"/>
                </a:cubicBezTo>
                <a:close/>
                <a:moveTo>
                  <a:pt x="452" y="59"/>
                </a:moveTo>
                <a:cubicBezTo>
                  <a:pt x="497" y="59"/>
                  <a:pt x="543" y="64"/>
                  <a:pt x="588" y="74"/>
                </a:cubicBezTo>
                <a:cubicBezTo>
                  <a:pt x="720" y="103"/>
                  <a:pt x="824" y="172"/>
                  <a:pt x="881" y="267"/>
                </a:cubicBezTo>
                <a:cubicBezTo>
                  <a:pt x="893" y="287"/>
                  <a:pt x="902" y="307"/>
                  <a:pt x="910" y="327"/>
                </a:cubicBezTo>
                <a:cubicBezTo>
                  <a:pt x="909" y="310"/>
                  <a:pt x="908" y="293"/>
                  <a:pt x="905" y="277"/>
                </a:cubicBezTo>
                <a:cubicBezTo>
                  <a:pt x="896" y="259"/>
                  <a:pt x="885" y="241"/>
                  <a:pt x="873" y="224"/>
                </a:cubicBezTo>
                <a:cubicBezTo>
                  <a:pt x="806" y="128"/>
                  <a:pt x="697" y="68"/>
                  <a:pt x="568" y="56"/>
                </a:cubicBezTo>
                <a:cubicBezTo>
                  <a:pt x="524" y="51"/>
                  <a:pt x="480" y="53"/>
                  <a:pt x="436" y="59"/>
                </a:cubicBezTo>
                <a:cubicBezTo>
                  <a:pt x="442" y="59"/>
                  <a:pt x="447" y="59"/>
                  <a:pt x="452" y="59"/>
                </a:cubicBezTo>
                <a:close/>
                <a:moveTo>
                  <a:pt x="218" y="143"/>
                </a:moveTo>
                <a:cubicBezTo>
                  <a:pt x="169" y="191"/>
                  <a:pt x="141" y="248"/>
                  <a:pt x="126" y="304"/>
                </a:cubicBezTo>
                <a:cubicBezTo>
                  <a:pt x="159" y="225"/>
                  <a:pt x="215" y="155"/>
                  <a:pt x="284" y="105"/>
                </a:cubicBezTo>
                <a:cubicBezTo>
                  <a:pt x="261" y="116"/>
                  <a:pt x="239" y="129"/>
                  <a:pt x="218" y="143"/>
                </a:cubicBezTo>
                <a:close/>
                <a:moveTo>
                  <a:pt x="896" y="224"/>
                </a:moveTo>
                <a:cubicBezTo>
                  <a:pt x="898" y="228"/>
                  <a:pt x="900" y="232"/>
                  <a:pt x="902" y="236"/>
                </a:cubicBezTo>
                <a:cubicBezTo>
                  <a:pt x="912" y="256"/>
                  <a:pt x="920" y="276"/>
                  <a:pt x="927" y="296"/>
                </a:cubicBezTo>
                <a:cubicBezTo>
                  <a:pt x="922" y="278"/>
                  <a:pt x="916" y="260"/>
                  <a:pt x="909" y="242"/>
                </a:cubicBezTo>
                <a:cubicBezTo>
                  <a:pt x="903" y="228"/>
                  <a:pt x="896" y="215"/>
                  <a:pt x="889" y="202"/>
                </a:cubicBezTo>
                <a:cubicBezTo>
                  <a:pt x="891" y="209"/>
                  <a:pt x="894" y="217"/>
                  <a:pt x="896" y="224"/>
                </a:cubicBezTo>
                <a:close/>
                <a:moveTo>
                  <a:pt x="518" y="50"/>
                </a:moveTo>
                <a:cubicBezTo>
                  <a:pt x="535" y="50"/>
                  <a:pt x="552" y="51"/>
                  <a:pt x="569" y="53"/>
                </a:cubicBezTo>
                <a:cubicBezTo>
                  <a:pt x="698" y="66"/>
                  <a:pt x="807" y="126"/>
                  <a:pt x="875" y="222"/>
                </a:cubicBezTo>
                <a:cubicBezTo>
                  <a:pt x="886" y="237"/>
                  <a:pt x="895" y="252"/>
                  <a:pt x="904" y="268"/>
                </a:cubicBezTo>
                <a:cubicBezTo>
                  <a:pt x="901" y="253"/>
                  <a:pt x="898" y="239"/>
                  <a:pt x="893" y="225"/>
                </a:cubicBezTo>
                <a:cubicBezTo>
                  <a:pt x="859" y="163"/>
                  <a:pt x="809" y="112"/>
                  <a:pt x="750" y="75"/>
                </a:cubicBezTo>
                <a:cubicBezTo>
                  <a:pt x="664" y="33"/>
                  <a:pt x="562" y="24"/>
                  <a:pt x="470" y="27"/>
                </a:cubicBezTo>
                <a:cubicBezTo>
                  <a:pt x="430" y="36"/>
                  <a:pt x="391" y="49"/>
                  <a:pt x="354" y="67"/>
                </a:cubicBezTo>
                <a:cubicBezTo>
                  <a:pt x="374" y="64"/>
                  <a:pt x="394" y="61"/>
                  <a:pt x="415" y="60"/>
                </a:cubicBezTo>
                <a:cubicBezTo>
                  <a:pt x="449" y="54"/>
                  <a:pt x="483" y="50"/>
                  <a:pt x="518" y="50"/>
                </a:cubicBezTo>
                <a:close/>
                <a:moveTo>
                  <a:pt x="777" y="90"/>
                </a:moveTo>
                <a:cubicBezTo>
                  <a:pt x="822" y="122"/>
                  <a:pt x="861" y="164"/>
                  <a:pt x="889" y="213"/>
                </a:cubicBezTo>
                <a:cubicBezTo>
                  <a:pt x="887" y="205"/>
                  <a:pt x="884" y="197"/>
                  <a:pt x="880" y="189"/>
                </a:cubicBezTo>
                <a:cubicBezTo>
                  <a:pt x="852" y="146"/>
                  <a:pt x="817" y="114"/>
                  <a:pt x="777" y="90"/>
                </a:cubicBezTo>
                <a:close/>
                <a:moveTo>
                  <a:pt x="379" y="35"/>
                </a:moveTo>
                <a:cubicBezTo>
                  <a:pt x="234" y="55"/>
                  <a:pt x="141" y="110"/>
                  <a:pt x="84" y="207"/>
                </a:cubicBezTo>
                <a:cubicBezTo>
                  <a:pt x="105" y="182"/>
                  <a:pt x="130" y="160"/>
                  <a:pt x="158" y="141"/>
                </a:cubicBezTo>
                <a:cubicBezTo>
                  <a:pt x="185" y="123"/>
                  <a:pt x="215" y="107"/>
                  <a:pt x="247" y="95"/>
                </a:cubicBezTo>
                <a:cubicBezTo>
                  <a:pt x="288" y="71"/>
                  <a:pt x="333" y="50"/>
                  <a:pt x="379" y="35"/>
                </a:cubicBezTo>
                <a:close/>
                <a:moveTo>
                  <a:pt x="751" y="73"/>
                </a:moveTo>
                <a:cubicBezTo>
                  <a:pt x="798" y="96"/>
                  <a:pt x="841" y="129"/>
                  <a:pt x="874" y="175"/>
                </a:cubicBezTo>
                <a:cubicBezTo>
                  <a:pt x="864" y="155"/>
                  <a:pt x="854" y="138"/>
                  <a:pt x="842" y="123"/>
                </a:cubicBezTo>
                <a:cubicBezTo>
                  <a:pt x="802" y="82"/>
                  <a:pt x="751" y="51"/>
                  <a:pt x="692" y="34"/>
                </a:cubicBezTo>
                <a:cubicBezTo>
                  <a:pt x="664" y="25"/>
                  <a:pt x="634" y="20"/>
                  <a:pt x="604" y="18"/>
                </a:cubicBezTo>
                <a:cubicBezTo>
                  <a:pt x="657" y="27"/>
                  <a:pt x="706" y="46"/>
                  <a:pt x="751" y="73"/>
                </a:cubicBezTo>
                <a:close/>
                <a:moveTo>
                  <a:pt x="296" y="82"/>
                </a:moveTo>
                <a:cubicBezTo>
                  <a:pt x="272" y="97"/>
                  <a:pt x="249" y="113"/>
                  <a:pt x="229" y="132"/>
                </a:cubicBezTo>
                <a:cubicBezTo>
                  <a:pt x="229" y="132"/>
                  <a:pt x="229" y="132"/>
                  <a:pt x="228" y="133"/>
                </a:cubicBezTo>
                <a:cubicBezTo>
                  <a:pt x="250" y="119"/>
                  <a:pt x="273" y="107"/>
                  <a:pt x="296" y="97"/>
                </a:cubicBezTo>
                <a:cubicBezTo>
                  <a:pt x="299" y="95"/>
                  <a:pt x="303" y="92"/>
                  <a:pt x="306" y="90"/>
                </a:cubicBezTo>
                <a:cubicBezTo>
                  <a:pt x="316" y="84"/>
                  <a:pt x="326" y="78"/>
                  <a:pt x="337" y="73"/>
                </a:cubicBezTo>
                <a:cubicBezTo>
                  <a:pt x="323" y="75"/>
                  <a:pt x="309" y="79"/>
                  <a:pt x="296" y="82"/>
                </a:cubicBezTo>
                <a:close/>
                <a:moveTo>
                  <a:pt x="574" y="14"/>
                </a:moveTo>
                <a:cubicBezTo>
                  <a:pt x="615" y="14"/>
                  <a:pt x="655" y="20"/>
                  <a:pt x="693" y="31"/>
                </a:cubicBezTo>
                <a:cubicBezTo>
                  <a:pt x="743" y="46"/>
                  <a:pt x="786" y="70"/>
                  <a:pt x="823" y="101"/>
                </a:cubicBezTo>
                <a:cubicBezTo>
                  <a:pt x="758" y="35"/>
                  <a:pt x="670" y="13"/>
                  <a:pt x="600" y="8"/>
                </a:cubicBezTo>
                <a:cubicBezTo>
                  <a:pt x="539" y="3"/>
                  <a:pt x="473" y="11"/>
                  <a:pt x="409" y="29"/>
                </a:cubicBezTo>
                <a:cubicBezTo>
                  <a:pt x="411" y="29"/>
                  <a:pt x="413" y="28"/>
                  <a:pt x="415" y="28"/>
                </a:cubicBezTo>
                <a:cubicBezTo>
                  <a:pt x="467" y="14"/>
                  <a:pt x="521" y="9"/>
                  <a:pt x="574" y="14"/>
                </a:cubicBezTo>
                <a:close/>
                <a:moveTo>
                  <a:pt x="346" y="71"/>
                </a:moveTo>
                <a:cubicBezTo>
                  <a:pt x="334" y="77"/>
                  <a:pt x="322" y="84"/>
                  <a:pt x="311" y="91"/>
                </a:cubicBezTo>
                <a:cubicBezTo>
                  <a:pt x="338" y="80"/>
                  <a:pt x="366" y="71"/>
                  <a:pt x="395" y="64"/>
                </a:cubicBezTo>
                <a:cubicBezTo>
                  <a:pt x="378" y="66"/>
                  <a:pt x="362" y="68"/>
                  <a:pt x="346" y="71"/>
                </a:cubicBezTo>
                <a:close/>
                <a:moveTo>
                  <a:pt x="394" y="33"/>
                </a:moveTo>
                <a:cubicBezTo>
                  <a:pt x="348" y="47"/>
                  <a:pt x="303" y="66"/>
                  <a:pt x="262" y="90"/>
                </a:cubicBezTo>
                <a:cubicBezTo>
                  <a:pt x="272" y="86"/>
                  <a:pt x="283" y="83"/>
                  <a:pt x="295" y="80"/>
                </a:cubicBezTo>
                <a:cubicBezTo>
                  <a:pt x="328" y="60"/>
                  <a:pt x="363" y="44"/>
                  <a:pt x="400" y="33"/>
                </a:cubicBezTo>
                <a:cubicBezTo>
                  <a:pt x="398" y="33"/>
                  <a:pt x="396" y="33"/>
                  <a:pt x="394" y="33"/>
                </a:cubicBezTo>
                <a:close/>
                <a:moveTo>
                  <a:pt x="416" y="31"/>
                </a:moveTo>
                <a:cubicBezTo>
                  <a:pt x="377" y="41"/>
                  <a:pt x="339" y="57"/>
                  <a:pt x="304" y="77"/>
                </a:cubicBezTo>
                <a:cubicBezTo>
                  <a:pt x="318" y="74"/>
                  <a:pt x="331" y="71"/>
                  <a:pt x="345" y="68"/>
                </a:cubicBezTo>
                <a:cubicBezTo>
                  <a:pt x="380" y="51"/>
                  <a:pt x="417" y="37"/>
                  <a:pt x="455" y="28"/>
                </a:cubicBezTo>
                <a:cubicBezTo>
                  <a:pt x="447" y="28"/>
                  <a:pt x="439" y="29"/>
                  <a:pt x="431" y="30"/>
                </a:cubicBezTo>
                <a:cubicBezTo>
                  <a:pt x="426" y="30"/>
                  <a:pt x="421" y="30"/>
                  <a:pt x="416" y="31"/>
                </a:cubicBezTo>
                <a:close/>
                <a:moveTo>
                  <a:pt x="505" y="24"/>
                </a:moveTo>
                <a:cubicBezTo>
                  <a:pt x="579" y="24"/>
                  <a:pt x="656" y="33"/>
                  <a:pt x="725" y="61"/>
                </a:cubicBezTo>
                <a:cubicBezTo>
                  <a:pt x="686" y="41"/>
                  <a:pt x="644" y="27"/>
                  <a:pt x="599" y="20"/>
                </a:cubicBezTo>
                <a:cubicBezTo>
                  <a:pt x="591" y="19"/>
                  <a:pt x="582" y="18"/>
                  <a:pt x="574" y="17"/>
                </a:cubicBezTo>
                <a:cubicBezTo>
                  <a:pt x="545" y="17"/>
                  <a:pt x="516" y="19"/>
                  <a:pt x="487" y="24"/>
                </a:cubicBezTo>
                <a:cubicBezTo>
                  <a:pt x="493" y="24"/>
                  <a:pt x="499" y="24"/>
                  <a:pt x="505" y="24"/>
                </a:cubicBezTo>
                <a:close/>
                <a:moveTo>
                  <a:pt x="534" y="15"/>
                </a:moveTo>
                <a:cubicBezTo>
                  <a:pt x="500" y="15"/>
                  <a:pt x="466" y="19"/>
                  <a:pt x="432" y="27"/>
                </a:cubicBezTo>
                <a:cubicBezTo>
                  <a:pt x="445" y="26"/>
                  <a:pt x="457" y="25"/>
                  <a:pt x="470" y="25"/>
                </a:cubicBezTo>
                <a:cubicBezTo>
                  <a:pt x="493" y="20"/>
                  <a:pt x="517" y="16"/>
                  <a:pt x="540" y="15"/>
                </a:cubicBezTo>
                <a:cubicBezTo>
                  <a:pt x="538" y="15"/>
                  <a:pt x="536" y="15"/>
                  <a:pt x="534" y="15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46"/>
          <p:cNvSpPr>
            <a:spLocks noEditPoints="1"/>
          </p:cNvSpPr>
          <p:nvPr/>
        </p:nvSpPr>
        <p:spPr bwMode="auto">
          <a:xfrm>
            <a:off x="11080889" y="6068371"/>
            <a:ext cx="857701" cy="720320"/>
          </a:xfrm>
          <a:custGeom>
            <a:avLst/>
            <a:gdLst>
              <a:gd name="T0" fmla="*/ 29 w 1017"/>
              <a:gd name="T1" fmla="*/ 438 h 853"/>
              <a:gd name="T2" fmla="*/ 473 w 1017"/>
              <a:gd name="T3" fmla="*/ 7 h 853"/>
              <a:gd name="T4" fmla="*/ 898 w 1017"/>
              <a:gd name="T5" fmla="*/ 673 h 853"/>
              <a:gd name="T6" fmla="*/ 513 w 1017"/>
              <a:gd name="T7" fmla="*/ 850 h 853"/>
              <a:gd name="T8" fmla="*/ 647 w 1017"/>
              <a:gd name="T9" fmla="*/ 826 h 853"/>
              <a:gd name="T10" fmla="*/ 395 w 1017"/>
              <a:gd name="T11" fmla="*/ 814 h 853"/>
              <a:gd name="T12" fmla="*/ 318 w 1017"/>
              <a:gd name="T13" fmla="*/ 781 h 853"/>
              <a:gd name="T14" fmla="*/ 307 w 1017"/>
              <a:gd name="T15" fmla="*/ 776 h 853"/>
              <a:gd name="T16" fmla="*/ 662 w 1017"/>
              <a:gd name="T17" fmla="*/ 805 h 853"/>
              <a:gd name="T18" fmla="*/ 441 w 1017"/>
              <a:gd name="T19" fmla="*/ 823 h 853"/>
              <a:gd name="T20" fmla="*/ 337 w 1017"/>
              <a:gd name="T21" fmla="*/ 728 h 853"/>
              <a:gd name="T22" fmla="*/ 744 w 1017"/>
              <a:gd name="T23" fmla="*/ 793 h 853"/>
              <a:gd name="T24" fmla="*/ 661 w 1017"/>
              <a:gd name="T25" fmla="*/ 802 h 853"/>
              <a:gd name="T26" fmla="*/ 919 w 1017"/>
              <a:gd name="T27" fmla="*/ 571 h 853"/>
              <a:gd name="T28" fmla="*/ 149 w 1017"/>
              <a:gd name="T29" fmla="*/ 328 h 853"/>
              <a:gd name="T30" fmla="*/ 323 w 1017"/>
              <a:gd name="T31" fmla="*/ 781 h 853"/>
              <a:gd name="T32" fmla="*/ 888 w 1017"/>
              <a:gd name="T33" fmla="*/ 683 h 853"/>
              <a:gd name="T34" fmla="*/ 848 w 1017"/>
              <a:gd name="T35" fmla="*/ 638 h 853"/>
              <a:gd name="T36" fmla="*/ 178 w 1017"/>
              <a:gd name="T37" fmla="*/ 235 h 853"/>
              <a:gd name="T38" fmla="*/ 158 w 1017"/>
              <a:gd name="T39" fmla="*/ 593 h 853"/>
              <a:gd name="T40" fmla="*/ 119 w 1017"/>
              <a:gd name="T41" fmla="*/ 584 h 853"/>
              <a:gd name="T42" fmla="*/ 820 w 1017"/>
              <a:gd name="T43" fmla="*/ 740 h 853"/>
              <a:gd name="T44" fmla="*/ 167 w 1017"/>
              <a:gd name="T45" fmla="*/ 567 h 853"/>
              <a:gd name="T46" fmla="*/ 853 w 1017"/>
              <a:gd name="T47" fmla="*/ 706 h 853"/>
              <a:gd name="T48" fmla="*/ 896 w 1017"/>
              <a:gd name="T49" fmla="*/ 671 h 853"/>
              <a:gd name="T50" fmla="*/ 905 w 1017"/>
              <a:gd name="T51" fmla="*/ 661 h 853"/>
              <a:gd name="T52" fmla="*/ 975 w 1017"/>
              <a:gd name="T53" fmla="*/ 434 h 853"/>
              <a:gd name="T54" fmla="*/ 896 w 1017"/>
              <a:gd name="T55" fmla="*/ 644 h 853"/>
              <a:gd name="T56" fmla="*/ 877 w 1017"/>
              <a:gd name="T57" fmla="*/ 320 h 853"/>
              <a:gd name="T58" fmla="*/ 114 w 1017"/>
              <a:gd name="T59" fmla="*/ 579 h 853"/>
              <a:gd name="T60" fmla="*/ 112 w 1017"/>
              <a:gd name="T61" fmla="*/ 578 h 853"/>
              <a:gd name="T62" fmla="*/ 61 w 1017"/>
              <a:gd name="T63" fmla="*/ 223 h 853"/>
              <a:gd name="T64" fmla="*/ 304 w 1017"/>
              <a:gd name="T65" fmla="*/ 17 h 853"/>
              <a:gd name="T66" fmla="*/ 785 w 1017"/>
              <a:gd name="T67" fmla="*/ 178 h 853"/>
              <a:gd name="T68" fmla="*/ 942 w 1017"/>
              <a:gd name="T69" fmla="*/ 453 h 853"/>
              <a:gd name="T70" fmla="*/ 152 w 1017"/>
              <a:gd name="T71" fmla="*/ 147 h 853"/>
              <a:gd name="T72" fmla="*/ 948 w 1017"/>
              <a:gd name="T73" fmla="*/ 491 h 853"/>
              <a:gd name="T74" fmla="*/ 715 w 1017"/>
              <a:gd name="T75" fmla="*/ 82 h 853"/>
              <a:gd name="T76" fmla="*/ 945 w 1017"/>
              <a:gd name="T77" fmla="*/ 458 h 853"/>
              <a:gd name="T78" fmla="*/ 936 w 1017"/>
              <a:gd name="T79" fmla="*/ 412 h 853"/>
              <a:gd name="T80" fmla="*/ 152 w 1017"/>
              <a:gd name="T81" fmla="*/ 353 h 853"/>
              <a:gd name="T82" fmla="*/ 162 w 1017"/>
              <a:gd name="T83" fmla="*/ 209 h 853"/>
              <a:gd name="T84" fmla="*/ 191 w 1017"/>
              <a:gd name="T85" fmla="*/ 110 h 853"/>
              <a:gd name="T86" fmla="*/ 482 w 1017"/>
              <a:gd name="T87" fmla="*/ 35 h 853"/>
              <a:gd name="T88" fmla="*/ 823 w 1017"/>
              <a:gd name="T89" fmla="*/ 179 h 853"/>
              <a:gd name="T90" fmla="*/ 261 w 1017"/>
              <a:gd name="T91" fmla="*/ 110 h 853"/>
              <a:gd name="T92" fmla="*/ 192 w 1017"/>
              <a:gd name="T93" fmla="*/ 103 h 853"/>
              <a:gd name="T94" fmla="*/ 218 w 1017"/>
              <a:gd name="T95" fmla="*/ 84 h 853"/>
              <a:gd name="T96" fmla="*/ 242 w 1017"/>
              <a:gd name="T97" fmla="*/ 71 h 853"/>
              <a:gd name="T98" fmla="*/ 496 w 1017"/>
              <a:gd name="T99" fmla="*/ 34 h 853"/>
              <a:gd name="T100" fmla="*/ 204 w 1017"/>
              <a:gd name="T101" fmla="*/ 89 h 853"/>
              <a:gd name="T102" fmla="*/ 306 w 1017"/>
              <a:gd name="T103" fmla="*/ 75 h 853"/>
              <a:gd name="T104" fmla="*/ 258 w 1017"/>
              <a:gd name="T105" fmla="*/ 40 h 853"/>
              <a:gd name="T106" fmla="*/ 270 w 1017"/>
              <a:gd name="T107" fmla="*/ 56 h 853"/>
              <a:gd name="T108" fmla="*/ 620 w 1017"/>
              <a:gd name="T109" fmla="*/ 40 h 853"/>
              <a:gd name="T110" fmla="*/ 483 w 1017"/>
              <a:gd name="T111" fmla="*/ 20 h 853"/>
              <a:gd name="T112" fmla="*/ 457 w 1017"/>
              <a:gd name="T113" fmla="*/ 19 h 853"/>
              <a:gd name="T114" fmla="*/ 496 w 1017"/>
              <a:gd name="T115" fmla="*/ 11 h 853"/>
              <a:gd name="T116" fmla="*/ 439 w 1017"/>
              <a:gd name="T117" fmla="*/ 6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7" h="853">
                <a:moveTo>
                  <a:pt x="532" y="853"/>
                </a:moveTo>
                <a:cubicBezTo>
                  <a:pt x="502" y="853"/>
                  <a:pt x="472" y="850"/>
                  <a:pt x="443" y="843"/>
                </a:cubicBezTo>
                <a:cubicBezTo>
                  <a:pt x="401" y="838"/>
                  <a:pt x="361" y="826"/>
                  <a:pt x="324" y="809"/>
                </a:cubicBezTo>
                <a:cubicBezTo>
                  <a:pt x="224" y="763"/>
                  <a:pt x="162" y="683"/>
                  <a:pt x="124" y="602"/>
                </a:cubicBezTo>
                <a:cubicBezTo>
                  <a:pt x="119" y="595"/>
                  <a:pt x="114" y="587"/>
                  <a:pt x="110" y="579"/>
                </a:cubicBezTo>
                <a:cubicBezTo>
                  <a:pt x="74" y="541"/>
                  <a:pt x="46" y="493"/>
                  <a:pt x="29" y="438"/>
                </a:cubicBezTo>
                <a:cubicBezTo>
                  <a:pt x="10" y="379"/>
                  <a:pt x="5" y="317"/>
                  <a:pt x="14" y="259"/>
                </a:cubicBezTo>
                <a:cubicBezTo>
                  <a:pt x="37" y="105"/>
                  <a:pt x="159" y="45"/>
                  <a:pt x="256" y="23"/>
                </a:cubicBezTo>
                <a:cubicBezTo>
                  <a:pt x="277" y="18"/>
                  <a:pt x="299" y="14"/>
                  <a:pt x="320" y="12"/>
                </a:cubicBezTo>
                <a:cubicBezTo>
                  <a:pt x="367" y="0"/>
                  <a:pt x="416" y="2"/>
                  <a:pt x="466" y="4"/>
                </a:cubicBezTo>
                <a:cubicBezTo>
                  <a:pt x="473" y="5"/>
                  <a:pt x="473" y="5"/>
                  <a:pt x="473" y="5"/>
                </a:cubicBezTo>
                <a:cubicBezTo>
                  <a:pt x="473" y="7"/>
                  <a:pt x="473" y="7"/>
                  <a:pt x="473" y="7"/>
                </a:cubicBezTo>
                <a:cubicBezTo>
                  <a:pt x="478" y="7"/>
                  <a:pt x="484" y="7"/>
                  <a:pt x="489" y="8"/>
                </a:cubicBezTo>
                <a:cubicBezTo>
                  <a:pt x="497" y="8"/>
                  <a:pt x="504" y="9"/>
                  <a:pt x="511" y="10"/>
                </a:cubicBezTo>
                <a:cubicBezTo>
                  <a:pt x="632" y="3"/>
                  <a:pt x="757" y="40"/>
                  <a:pt x="843" y="113"/>
                </a:cubicBezTo>
                <a:cubicBezTo>
                  <a:pt x="899" y="160"/>
                  <a:pt x="943" y="220"/>
                  <a:pt x="970" y="286"/>
                </a:cubicBezTo>
                <a:cubicBezTo>
                  <a:pt x="998" y="356"/>
                  <a:pt x="1005" y="429"/>
                  <a:pt x="991" y="499"/>
                </a:cubicBezTo>
                <a:cubicBezTo>
                  <a:pt x="978" y="563"/>
                  <a:pt x="946" y="622"/>
                  <a:pt x="898" y="673"/>
                </a:cubicBezTo>
                <a:cubicBezTo>
                  <a:pt x="896" y="676"/>
                  <a:pt x="894" y="679"/>
                  <a:pt x="891" y="682"/>
                </a:cubicBezTo>
                <a:cubicBezTo>
                  <a:pt x="859" y="725"/>
                  <a:pt x="814" y="762"/>
                  <a:pt x="759" y="789"/>
                </a:cubicBezTo>
                <a:cubicBezTo>
                  <a:pt x="690" y="831"/>
                  <a:pt x="611" y="853"/>
                  <a:pt x="532" y="853"/>
                </a:cubicBezTo>
                <a:close/>
                <a:moveTo>
                  <a:pt x="474" y="846"/>
                </a:moveTo>
                <a:cubicBezTo>
                  <a:pt x="488" y="848"/>
                  <a:pt x="501" y="849"/>
                  <a:pt x="515" y="850"/>
                </a:cubicBezTo>
                <a:cubicBezTo>
                  <a:pt x="514" y="850"/>
                  <a:pt x="514" y="850"/>
                  <a:pt x="513" y="850"/>
                </a:cubicBezTo>
                <a:cubicBezTo>
                  <a:pt x="505" y="849"/>
                  <a:pt x="497" y="848"/>
                  <a:pt x="489" y="847"/>
                </a:cubicBezTo>
                <a:cubicBezTo>
                  <a:pt x="484" y="847"/>
                  <a:pt x="479" y="847"/>
                  <a:pt x="474" y="846"/>
                </a:cubicBezTo>
                <a:close/>
                <a:moveTo>
                  <a:pt x="512" y="847"/>
                </a:moveTo>
                <a:cubicBezTo>
                  <a:pt x="513" y="847"/>
                  <a:pt x="513" y="847"/>
                  <a:pt x="514" y="847"/>
                </a:cubicBezTo>
                <a:cubicBezTo>
                  <a:pt x="584" y="853"/>
                  <a:pt x="657" y="837"/>
                  <a:pt x="722" y="805"/>
                </a:cubicBezTo>
                <a:cubicBezTo>
                  <a:pt x="697" y="814"/>
                  <a:pt x="672" y="821"/>
                  <a:pt x="647" y="826"/>
                </a:cubicBezTo>
                <a:cubicBezTo>
                  <a:pt x="626" y="832"/>
                  <a:pt x="605" y="837"/>
                  <a:pt x="583" y="841"/>
                </a:cubicBezTo>
                <a:cubicBezTo>
                  <a:pt x="559" y="845"/>
                  <a:pt x="535" y="847"/>
                  <a:pt x="512" y="847"/>
                </a:cubicBezTo>
                <a:close/>
                <a:moveTo>
                  <a:pt x="485" y="844"/>
                </a:moveTo>
                <a:cubicBezTo>
                  <a:pt x="527" y="845"/>
                  <a:pt x="571" y="841"/>
                  <a:pt x="613" y="832"/>
                </a:cubicBezTo>
                <a:cubicBezTo>
                  <a:pt x="555" y="840"/>
                  <a:pt x="496" y="837"/>
                  <a:pt x="441" y="826"/>
                </a:cubicBezTo>
                <a:cubicBezTo>
                  <a:pt x="426" y="823"/>
                  <a:pt x="410" y="819"/>
                  <a:pt x="395" y="814"/>
                </a:cubicBezTo>
                <a:cubicBezTo>
                  <a:pt x="424" y="828"/>
                  <a:pt x="454" y="838"/>
                  <a:pt x="485" y="844"/>
                </a:cubicBezTo>
                <a:close/>
                <a:moveTo>
                  <a:pt x="439" y="839"/>
                </a:moveTo>
                <a:cubicBezTo>
                  <a:pt x="448" y="841"/>
                  <a:pt x="457" y="842"/>
                  <a:pt x="466" y="843"/>
                </a:cubicBezTo>
                <a:cubicBezTo>
                  <a:pt x="435" y="835"/>
                  <a:pt x="405" y="824"/>
                  <a:pt x="377" y="808"/>
                </a:cubicBezTo>
                <a:cubicBezTo>
                  <a:pt x="366" y="803"/>
                  <a:pt x="354" y="798"/>
                  <a:pt x="343" y="792"/>
                </a:cubicBezTo>
                <a:cubicBezTo>
                  <a:pt x="335" y="789"/>
                  <a:pt x="326" y="785"/>
                  <a:pt x="318" y="781"/>
                </a:cubicBezTo>
                <a:cubicBezTo>
                  <a:pt x="350" y="806"/>
                  <a:pt x="386" y="825"/>
                  <a:pt x="427" y="837"/>
                </a:cubicBezTo>
                <a:cubicBezTo>
                  <a:pt x="431" y="838"/>
                  <a:pt x="435" y="839"/>
                  <a:pt x="439" y="839"/>
                </a:cubicBezTo>
                <a:close/>
                <a:moveTo>
                  <a:pt x="136" y="621"/>
                </a:moveTo>
                <a:cubicBezTo>
                  <a:pt x="174" y="694"/>
                  <a:pt x="234" y="764"/>
                  <a:pt x="325" y="807"/>
                </a:cubicBezTo>
                <a:cubicBezTo>
                  <a:pt x="353" y="819"/>
                  <a:pt x="382" y="829"/>
                  <a:pt x="412" y="835"/>
                </a:cubicBezTo>
                <a:cubicBezTo>
                  <a:pt x="373" y="822"/>
                  <a:pt x="338" y="801"/>
                  <a:pt x="307" y="776"/>
                </a:cubicBezTo>
                <a:cubicBezTo>
                  <a:pt x="278" y="761"/>
                  <a:pt x="250" y="742"/>
                  <a:pt x="225" y="721"/>
                </a:cubicBezTo>
                <a:cubicBezTo>
                  <a:pt x="192" y="692"/>
                  <a:pt x="162" y="658"/>
                  <a:pt x="136" y="621"/>
                </a:cubicBezTo>
                <a:close/>
                <a:moveTo>
                  <a:pt x="487" y="830"/>
                </a:moveTo>
                <a:cubicBezTo>
                  <a:pt x="538" y="837"/>
                  <a:pt x="592" y="835"/>
                  <a:pt x="644" y="824"/>
                </a:cubicBezTo>
                <a:cubicBezTo>
                  <a:pt x="699" y="808"/>
                  <a:pt x="752" y="784"/>
                  <a:pt x="797" y="750"/>
                </a:cubicBezTo>
                <a:cubicBezTo>
                  <a:pt x="756" y="774"/>
                  <a:pt x="710" y="793"/>
                  <a:pt x="662" y="805"/>
                </a:cubicBezTo>
                <a:cubicBezTo>
                  <a:pt x="649" y="808"/>
                  <a:pt x="637" y="811"/>
                  <a:pt x="624" y="813"/>
                </a:cubicBezTo>
                <a:cubicBezTo>
                  <a:pt x="579" y="826"/>
                  <a:pt x="532" y="833"/>
                  <a:pt x="487" y="830"/>
                </a:cubicBezTo>
                <a:close/>
                <a:moveTo>
                  <a:pt x="441" y="823"/>
                </a:moveTo>
                <a:cubicBezTo>
                  <a:pt x="491" y="831"/>
                  <a:pt x="544" y="829"/>
                  <a:pt x="595" y="818"/>
                </a:cubicBezTo>
                <a:cubicBezTo>
                  <a:pt x="519" y="829"/>
                  <a:pt x="447" y="824"/>
                  <a:pt x="382" y="805"/>
                </a:cubicBezTo>
                <a:cubicBezTo>
                  <a:pt x="401" y="812"/>
                  <a:pt x="421" y="818"/>
                  <a:pt x="441" y="823"/>
                </a:cubicBezTo>
                <a:close/>
                <a:moveTo>
                  <a:pt x="364" y="797"/>
                </a:moveTo>
                <a:cubicBezTo>
                  <a:pt x="442" y="823"/>
                  <a:pt x="531" y="828"/>
                  <a:pt x="624" y="810"/>
                </a:cubicBezTo>
                <a:cubicBezTo>
                  <a:pt x="686" y="792"/>
                  <a:pt x="744" y="759"/>
                  <a:pt x="789" y="714"/>
                </a:cubicBezTo>
                <a:cubicBezTo>
                  <a:pt x="811" y="692"/>
                  <a:pt x="829" y="669"/>
                  <a:pt x="844" y="645"/>
                </a:cubicBezTo>
                <a:cubicBezTo>
                  <a:pt x="797" y="682"/>
                  <a:pt x="747" y="709"/>
                  <a:pt x="708" y="727"/>
                </a:cubicBezTo>
                <a:cubicBezTo>
                  <a:pt x="577" y="788"/>
                  <a:pt x="439" y="788"/>
                  <a:pt x="337" y="728"/>
                </a:cubicBezTo>
                <a:cubicBezTo>
                  <a:pt x="227" y="663"/>
                  <a:pt x="174" y="547"/>
                  <a:pt x="156" y="427"/>
                </a:cubicBezTo>
                <a:cubicBezTo>
                  <a:pt x="163" y="512"/>
                  <a:pt x="192" y="597"/>
                  <a:pt x="239" y="670"/>
                </a:cubicBezTo>
                <a:cubicBezTo>
                  <a:pt x="273" y="724"/>
                  <a:pt x="316" y="767"/>
                  <a:pt x="364" y="797"/>
                </a:cubicBezTo>
                <a:close/>
                <a:moveTo>
                  <a:pt x="818" y="738"/>
                </a:moveTo>
                <a:cubicBezTo>
                  <a:pt x="778" y="771"/>
                  <a:pt x="730" y="797"/>
                  <a:pt x="678" y="816"/>
                </a:cubicBezTo>
                <a:cubicBezTo>
                  <a:pt x="701" y="810"/>
                  <a:pt x="723" y="802"/>
                  <a:pt x="744" y="793"/>
                </a:cubicBezTo>
                <a:cubicBezTo>
                  <a:pt x="771" y="777"/>
                  <a:pt x="797" y="758"/>
                  <a:pt x="820" y="736"/>
                </a:cubicBezTo>
                <a:cubicBezTo>
                  <a:pt x="820" y="737"/>
                  <a:pt x="819" y="737"/>
                  <a:pt x="818" y="738"/>
                </a:cubicBezTo>
                <a:close/>
                <a:moveTo>
                  <a:pt x="850" y="640"/>
                </a:moveTo>
                <a:cubicBezTo>
                  <a:pt x="834" y="667"/>
                  <a:pt x="814" y="692"/>
                  <a:pt x="791" y="715"/>
                </a:cubicBezTo>
                <a:cubicBezTo>
                  <a:pt x="752" y="755"/>
                  <a:pt x="701" y="786"/>
                  <a:pt x="647" y="805"/>
                </a:cubicBezTo>
                <a:cubicBezTo>
                  <a:pt x="652" y="804"/>
                  <a:pt x="657" y="803"/>
                  <a:pt x="661" y="802"/>
                </a:cubicBezTo>
                <a:cubicBezTo>
                  <a:pt x="712" y="789"/>
                  <a:pt x="767" y="767"/>
                  <a:pt x="816" y="735"/>
                </a:cubicBezTo>
                <a:cubicBezTo>
                  <a:pt x="817" y="735"/>
                  <a:pt x="818" y="734"/>
                  <a:pt x="819" y="733"/>
                </a:cubicBezTo>
                <a:cubicBezTo>
                  <a:pt x="832" y="723"/>
                  <a:pt x="844" y="712"/>
                  <a:pt x="854" y="700"/>
                </a:cubicBezTo>
                <a:cubicBezTo>
                  <a:pt x="864" y="689"/>
                  <a:pt x="873" y="677"/>
                  <a:pt x="881" y="665"/>
                </a:cubicBezTo>
                <a:cubicBezTo>
                  <a:pt x="886" y="658"/>
                  <a:pt x="890" y="650"/>
                  <a:pt x="894" y="643"/>
                </a:cubicBezTo>
                <a:cubicBezTo>
                  <a:pt x="905" y="620"/>
                  <a:pt x="914" y="596"/>
                  <a:pt x="919" y="571"/>
                </a:cubicBezTo>
                <a:cubicBezTo>
                  <a:pt x="899" y="596"/>
                  <a:pt x="875" y="620"/>
                  <a:pt x="850" y="640"/>
                </a:cubicBezTo>
                <a:close/>
                <a:moveTo>
                  <a:pt x="351" y="792"/>
                </a:moveTo>
                <a:cubicBezTo>
                  <a:pt x="352" y="792"/>
                  <a:pt x="353" y="793"/>
                  <a:pt x="354" y="793"/>
                </a:cubicBezTo>
                <a:cubicBezTo>
                  <a:pt x="309" y="763"/>
                  <a:pt x="269" y="722"/>
                  <a:pt x="236" y="671"/>
                </a:cubicBezTo>
                <a:cubicBezTo>
                  <a:pt x="181" y="586"/>
                  <a:pt x="152" y="484"/>
                  <a:pt x="151" y="386"/>
                </a:cubicBezTo>
                <a:cubicBezTo>
                  <a:pt x="150" y="367"/>
                  <a:pt x="149" y="348"/>
                  <a:pt x="149" y="328"/>
                </a:cubicBezTo>
                <a:cubicBezTo>
                  <a:pt x="138" y="406"/>
                  <a:pt x="144" y="490"/>
                  <a:pt x="170" y="566"/>
                </a:cubicBezTo>
                <a:cubicBezTo>
                  <a:pt x="188" y="622"/>
                  <a:pt x="222" y="686"/>
                  <a:pt x="271" y="738"/>
                </a:cubicBezTo>
                <a:cubicBezTo>
                  <a:pt x="289" y="754"/>
                  <a:pt x="307" y="767"/>
                  <a:pt x="326" y="779"/>
                </a:cubicBezTo>
                <a:cubicBezTo>
                  <a:pt x="334" y="784"/>
                  <a:pt x="342" y="788"/>
                  <a:pt x="351" y="792"/>
                </a:cubicBezTo>
                <a:close/>
                <a:moveTo>
                  <a:pt x="308" y="773"/>
                </a:moveTo>
                <a:cubicBezTo>
                  <a:pt x="313" y="776"/>
                  <a:pt x="318" y="778"/>
                  <a:pt x="323" y="781"/>
                </a:cubicBezTo>
                <a:cubicBezTo>
                  <a:pt x="314" y="776"/>
                  <a:pt x="306" y="770"/>
                  <a:pt x="298" y="764"/>
                </a:cubicBezTo>
                <a:cubicBezTo>
                  <a:pt x="301" y="767"/>
                  <a:pt x="305" y="770"/>
                  <a:pt x="308" y="773"/>
                </a:cubicBezTo>
                <a:close/>
                <a:moveTo>
                  <a:pt x="846" y="718"/>
                </a:moveTo>
                <a:cubicBezTo>
                  <a:pt x="839" y="726"/>
                  <a:pt x="832" y="733"/>
                  <a:pt x="824" y="740"/>
                </a:cubicBezTo>
                <a:cubicBezTo>
                  <a:pt x="811" y="752"/>
                  <a:pt x="797" y="763"/>
                  <a:pt x="782" y="773"/>
                </a:cubicBezTo>
                <a:cubicBezTo>
                  <a:pt x="826" y="749"/>
                  <a:pt x="861" y="718"/>
                  <a:pt x="888" y="683"/>
                </a:cubicBezTo>
                <a:cubicBezTo>
                  <a:pt x="882" y="688"/>
                  <a:pt x="877" y="693"/>
                  <a:pt x="871" y="698"/>
                </a:cubicBezTo>
                <a:cubicBezTo>
                  <a:pt x="863" y="705"/>
                  <a:pt x="854" y="712"/>
                  <a:pt x="846" y="718"/>
                </a:cubicBezTo>
                <a:close/>
                <a:moveTo>
                  <a:pt x="154" y="386"/>
                </a:moveTo>
                <a:cubicBezTo>
                  <a:pt x="165" y="519"/>
                  <a:pt x="217" y="654"/>
                  <a:pt x="339" y="726"/>
                </a:cubicBezTo>
                <a:cubicBezTo>
                  <a:pt x="440" y="785"/>
                  <a:pt x="577" y="785"/>
                  <a:pt x="707" y="725"/>
                </a:cubicBezTo>
                <a:cubicBezTo>
                  <a:pt x="747" y="706"/>
                  <a:pt x="800" y="677"/>
                  <a:pt x="848" y="638"/>
                </a:cubicBezTo>
                <a:cubicBezTo>
                  <a:pt x="905" y="543"/>
                  <a:pt x="915" y="428"/>
                  <a:pt x="873" y="317"/>
                </a:cubicBezTo>
                <a:cubicBezTo>
                  <a:pt x="871" y="313"/>
                  <a:pt x="870" y="309"/>
                  <a:pt x="868" y="306"/>
                </a:cubicBezTo>
                <a:cubicBezTo>
                  <a:pt x="810" y="211"/>
                  <a:pt x="709" y="137"/>
                  <a:pt x="585" y="102"/>
                </a:cubicBezTo>
                <a:cubicBezTo>
                  <a:pt x="495" y="76"/>
                  <a:pt x="404" y="67"/>
                  <a:pt x="322" y="76"/>
                </a:cubicBezTo>
                <a:cubicBezTo>
                  <a:pt x="289" y="92"/>
                  <a:pt x="260" y="112"/>
                  <a:pt x="236" y="135"/>
                </a:cubicBezTo>
                <a:cubicBezTo>
                  <a:pt x="211" y="164"/>
                  <a:pt x="191" y="198"/>
                  <a:pt x="178" y="235"/>
                </a:cubicBezTo>
                <a:cubicBezTo>
                  <a:pt x="161" y="282"/>
                  <a:pt x="153" y="334"/>
                  <a:pt x="154" y="386"/>
                </a:cubicBezTo>
                <a:close/>
                <a:moveTo>
                  <a:pt x="126" y="601"/>
                </a:moveTo>
                <a:cubicBezTo>
                  <a:pt x="154" y="645"/>
                  <a:pt x="188" y="686"/>
                  <a:pt x="227" y="719"/>
                </a:cubicBezTo>
                <a:cubicBezTo>
                  <a:pt x="249" y="738"/>
                  <a:pt x="272" y="754"/>
                  <a:pt x="298" y="768"/>
                </a:cubicBezTo>
                <a:cubicBezTo>
                  <a:pt x="291" y="762"/>
                  <a:pt x="284" y="756"/>
                  <a:pt x="278" y="749"/>
                </a:cubicBezTo>
                <a:cubicBezTo>
                  <a:pt x="228" y="708"/>
                  <a:pt x="187" y="655"/>
                  <a:pt x="158" y="593"/>
                </a:cubicBezTo>
                <a:cubicBezTo>
                  <a:pt x="148" y="571"/>
                  <a:pt x="138" y="549"/>
                  <a:pt x="130" y="526"/>
                </a:cubicBezTo>
                <a:cubicBezTo>
                  <a:pt x="81" y="388"/>
                  <a:pt x="88" y="245"/>
                  <a:pt x="149" y="145"/>
                </a:cubicBezTo>
                <a:cubicBezTo>
                  <a:pt x="155" y="136"/>
                  <a:pt x="160" y="128"/>
                  <a:pt x="167" y="120"/>
                </a:cubicBezTo>
                <a:cubicBezTo>
                  <a:pt x="159" y="127"/>
                  <a:pt x="151" y="134"/>
                  <a:pt x="143" y="142"/>
                </a:cubicBezTo>
                <a:cubicBezTo>
                  <a:pt x="62" y="225"/>
                  <a:pt x="59" y="368"/>
                  <a:pt x="83" y="474"/>
                </a:cubicBezTo>
                <a:cubicBezTo>
                  <a:pt x="91" y="509"/>
                  <a:pt x="102" y="546"/>
                  <a:pt x="119" y="584"/>
                </a:cubicBezTo>
                <a:cubicBezTo>
                  <a:pt x="120" y="586"/>
                  <a:pt x="122" y="588"/>
                  <a:pt x="124" y="589"/>
                </a:cubicBezTo>
                <a:cubicBezTo>
                  <a:pt x="122" y="591"/>
                  <a:pt x="122" y="591"/>
                  <a:pt x="122" y="591"/>
                </a:cubicBezTo>
                <a:cubicBezTo>
                  <a:pt x="122" y="591"/>
                  <a:pt x="122" y="591"/>
                  <a:pt x="122" y="591"/>
                </a:cubicBezTo>
                <a:cubicBezTo>
                  <a:pt x="123" y="594"/>
                  <a:pt x="125" y="598"/>
                  <a:pt x="126" y="601"/>
                </a:cubicBezTo>
                <a:close/>
                <a:moveTo>
                  <a:pt x="833" y="728"/>
                </a:moveTo>
                <a:cubicBezTo>
                  <a:pt x="829" y="732"/>
                  <a:pt x="825" y="736"/>
                  <a:pt x="820" y="740"/>
                </a:cubicBezTo>
                <a:cubicBezTo>
                  <a:pt x="821" y="739"/>
                  <a:pt x="822" y="738"/>
                  <a:pt x="822" y="738"/>
                </a:cubicBezTo>
                <a:cubicBezTo>
                  <a:pt x="826" y="734"/>
                  <a:pt x="830" y="731"/>
                  <a:pt x="833" y="727"/>
                </a:cubicBezTo>
                <a:cubicBezTo>
                  <a:pt x="833" y="727"/>
                  <a:pt x="833" y="728"/>
                  <a:pt x="833" y="728"/>
                </a:cubicBezTo>
                <a:close/>
                <a:moveTo>
                  <a:pt x="161" y="592"/>
                </a:moveTo>
                <a:cubicBezTo>
                  <a:pt x="185" y="640"/>
                  <a:pt x="216" y="683"/>
                  <a:pt x="251" y="719"/>
                </a:cubicBezTo>
                <a:cubicBezTo>
                  <a:pt x="211" y="670"/>
                  <a:pt x="183" y="615"/>
                  <a:pt x="167" y="567"/>
                </a:cubicBezTo>
                <a:cubicBezTo>
                  <a:pt x="140" y="485"/>
                  <a:pt x="134" y="394"/>
                  <a:pt x="149" y="310"/>
                </a:cubicBezTo>
                <a:cubicBezTo>
                  <a:pt x="150" y="275"/>
                  <a:pt x="154" y="240"/>
                  <a:pt x="159" y="208"/>
                </a:cubicBezTo>
                <a:cubicBezTo>
                  <a:pt x="165" y="177"/>
                  <a:pt x="172" y="146"/>
                  <a:pt x="185" y="117"/>
                </a:cubicBezTo>
                <a:cubicBezTo>
                  <a:pt x="106" y="205"/>
                  <a:pt x="106" y="336"/>
                  <a:pt x="110" y="392"/>
                </a:cubicBezTo>
                <a:cubicBezTo>
                  <a:pt x="116" y="465"/>
                  <a:pt x="133" y="532"/>
                  <a:pt x="161" y="592"/>
                </a:cubicBezTo>
                <a:close/>
                <a:moveTo>
                  <a:pt x="853" y="706"/>
                </a:moveTo>
                <a:cubicBezTo>
                  <a:pt x="850" y="710"/>
                  <a:pt x="846" y="714"/>
                  <a:pt x="843" y="717"/>
                </a:cubicBezTo>
                <a:cubicBezTo>
                  <a:pt x="843" y="717"/>
                  <a:pt x="843" y="717"/>
                  <a:pt x="843" y="717"/>
                </a:cubicBezTo>
                <a:cubicBezTo>
                  <a:pt x="847" y="713"/>
                  <a:pt x="850" y="710"/>
                  <a:pt x="853" y="706"/>
                </a:cubicBezTo>
                <a:close/>
                <a:moveTo>
                  <a:pt x="878" y="677"/>
                </a:moveTo>
                <a:cubicBezTo>
                  <a:pt x="871" y="688"/>
                  <a:pt x="863" y="698"/>
                  <a:pt x="854" y="708"/>
                </a:cubicBezTo>
                <a:cubicBezTo>
                  <a:pt x="869" y="697"/>
                  <a:pt x="883" y="685"/>
                  <a:pt x="896" y="671"/>
                </a:cubicBezTo>
                <a:cubicBezTo>
                  <a:pt x="924" y="630"/>
                  <a:pt x="940" y="583"/>
                  <a:pt x="945" y="531"/>
                </a:cubicBezTo>
                <a:cubicBezTo>
                  <a:pt x="945" y="531"/>
                  <a:pt x="944" y="532"/>
                  <a:pt x="944" y="533"/>
                </a:cubicBezTo>
                <a:cubicBezTo>
                  <a:pt x="941" y="551"/>
                  <a:pt x="936" y="568"/>
                  <a:pt x="929" y="586"/>
                </a:cubicBezTo>
                <a:cubicBezTo>
                  <a:pt x="918" y="618"/>
                  <a:pt x="900" y="648"/>
                  <a:pt x="878" y="677"/>
                </a:cubicBezTo>
                <a:close/>
                <a:moveTo>
                  <a:pt x="948" y="525"/>
                </a:moveTo>
                <a:cubicBezTo>
                  <a:pt x="945" y="575"/>
                  <a:pt x="930" y="620"/>
                  <a:pt x="905" y="661"/>
                </a:cubicBezTo>
                <a:cubicBezTo>
                  <a:pt x="945" y="617"/>
                  <a:pt x="975" y="563"/>
                  <a:pt x="989" y="498"/>
                </a:cubicBezTo>
                <a:cubicBezTo>
                  <a:pt x="1017" y="361"/>
                  <a:pt x="960" y="214"/>
                  <a:pt x="841" y="115"/>
                </a:cubicBezTo>
                <a:cubicBezTo>
                  <a:pt x="759" y="46"/>
                  <a:pt x="642" y="9"/>
                  <a:pt x="526" y="12"/>
                </a:cubicBezTo>
                <a:cubicBezTo>
                  <a:pt x="563" y="18"/>
                  <a:pt x="601" y="28"/>
                  <a:pt x="637" y="43"/>
                </a:cubicBezTo>
                <a:cubicBezTo>
                  <a:pt x="724" y="61"/>
                  <a:pt x="805" y="100"/>
                  <a:pt x="866" y="155"/>
                </a:cubicBezTo>
                <a:cubicBezTo>
                  <a:pt x="947" y="229"/>
                  <a:pt x="985" y="326"/>
                  <a:pt x="975" y="434"/>
                </a:cubicBezTo>
                <a:cubicBezTo>
                  <a:pt x="972" y="467"/>
                  <a:pt x="962" y="497"/>
                  <a:pt x="948" y="525"/>
                </a:cubicBezTo>
                <a:close/>
                <a:moveTo>
                  <a:pt x="896" y="644"/>
                </a:moveTo>
                <a:cubicBezTo>
                  <a:pt x="895" y="648"/>
                  <a:pt x="893" y="652"/>
                  <a:pt x="890" y="656"/>
                </a:cubicBezTo>
                <a:cubicBezTo>
                  <a:pt x="915" y="620"/>
                  <a:pt x="932" y="580"/>
                  <a:pt x="940" y="539"/>
                </a:cubicBezTo>
                <a:cubicBezTo>
                  <a:pt x="938" y="543"/>
                  <a:pt x="935" y="548"/>
                  <a:pt x="932" y="552"/>
                </a:cubicBezTo>
                <a:cubicBezTo>
                  <a:pt x="925" y="584"/>
                  <a:pt x="913" y="615"/>
                  <a:pt x="896" y="644"/>
                </a:cubicBezTo>
                <a:close/>
                <a:moveTo>
                  <a:pt x="877" y="320"/>
                </a:moveTo>
                <a:cubicBezTo>
                  <a:pt x="902" y="389"/>
                  <a:pt x="908" y="461"/>
                  <a:pt x="894" y="529"/>
                </a:cubicBezTo>
                <a:cubicBezTo>
                  <a:pt x="887" y="565"/>
                  <a:pt x="873" y="600"/>
                  <a:pt x="854" y="633"/>
                </a:cubicBezTo>
                <a:cubicBezTo>
                  <a:pt x="878" y="613"/>
                  <a:pt x="901" y="590"/>
                  <a:pt x="920" y="565"/>
                </a:cubicBezTo>
                <a:cubicBezTo>
                  <a:pt x="931" y="505"/>
                  <a:pt x="926" y="442"/>
                  <a:pt x="903" y="377"/>
                </a:cubicBezTo>
                <a:cubicBezTo>
                  <a:pt x="896" y="358"/>
                  <a:pt x="887" y="339"/>
                  <a:pt x="877" y="320"/>
                </a:cubicBezTo>
                <a:close/>
                <a:moveTo>
                  <a:pt x="923" y="566"/>
                </a:moveTo>
                <a:cubicBezTo>
                  <a:pt x="920" y="579"/>
                  <a:pt x="917" y="592"/>
                  <a:pt x="912" y="605"/>
                </a:cubicBezTo>
                <a:cubicBezTo>
                  <a:pt x="919" y="590"/>
                  <a:pt x="924" y="574"/>
                  <a:pt x="928" y="558"/>
                </a:cubicBezTo>
                <a:cubicBezTo>
                  <a:pt x="926" y="561"/>
                  <a:pt x="924" y="563"/>
                  <a:pt x="923" y="566"/>
                </a:cubicBezTo>
                <a:close/>
                <a:moveTo>
                  <a:pt x="112" y="578"/>
                </a:moveTo>
                <a:cubicBezTo>
                  <a:pt x="113" y="578"/>
                  <a:pt x="113" y="579"/>
                  <a:pt x="114" y="579"/>
                </a:cubicBezTo>
                <a:cubicBezTo>
                  <a:pt x="99" y="543"/>
                  <a:pt x="88" y="507"/>
                  <a:pt x="81" y="475"/>
                </a:cubicBezTo>
                <a:cubicBezTo>
                  <a:pt x="67" y="415"/>
                  <a:pt x="64" y="353"/>
                  <a:pt x="71" y="299"/>
                </a:cubicBezTo>
                <a:cubicBezTo>
                  <a:pt x="80" y="232"/>
                  <a:pt x="103" y="179"/>
                  <a:pt x="141" y="140"/>
                </a:cubicBezTo>
                <a:cubicBezTo>
                  <a:pt x="149" y="132"/>
                  <a:pt x="157" y="125"/>
                  <a:pt x="165" y="118"/>
                </a:cubicBezTo>
                <a:cubicBezTo>
                  <a:pt x="75" y="162"/>
                  <a:pt x="33" y="250"/>
                  <a:pt x="45" y="375"/>
                </a:cubicBezTo>
                <a:cubicBezTo>
                  <a:pt x="52" y="443"/>
                  <a:pt x="76" y="514"/>
                  <a:pt x="112" y="578"/>
                </a:cubicBezTo>
                <a:close/>
                <a:moveTo>
                  <a:pt x="304" y="17"/>
                </a:moveTo>
                <a:cubicBezTo>
                  <a:pt x="288" y="19"/>
                  <a:pt x="272" y="22"/>
                  <a:pt x="257" y="25"/>
                </a:cubicBezTo>
                <a:cubicBezTo>
                  <a:pt x="160" y="48"/>
                  <a:pt x="39" y="107"/>
                  <a:pt x="16" y="259"/>
                </a:cubicBezTo>
                <a:cubicBezTo>
                  <a:pt x="0" y="368"/>
                  <a:pt x="35" y="489"/>
                  <a:pt x="104" y="569"/>
                </a:cubicBezTo>
                <a:cubicBezTo>
                  <a:pt x="71" y="507"/>
                  <a:pt x="49" y="440"/>
                  <a:pt x="43" y="375"/>
                </a:cubicBezTo>
                <a:cubicBezTo>
                  <a:pt x="37" y="316"/>
                  <a:pt x="43" y="265"/>
                  <a:pt x="61" y="223"/>
                </a:cubicBezTo>
                <a:cubicBezTo>
                  <a:pt x="81" y="175"/>
                  <a:pt x="116" y="138"/>
                  <a:pt x="165" y="115"/>
                </a:cubicBezTo>
                <a:cubicBezTo>
                  <a:pt x="168" y="114"/>
                  <a:pt x="171" y="112"/>
                  <a:pt x="173" y="111"/>
                </a:cubicBezTo>
                <a:cubicBezTo>
                  <a:pt x="174" y="111"/>
                  <a:pt x="175" y="110"/>
                  <a:pt x="176" y="109"/>
                </a:cubicBezTo>
                <a:cubicBezTo>
                  <a:pt x="186" y="97"/>
                  <a:pt x="198" y="86"/>
                  <a:pt x="211" y="76"/>
                </a:cubicBezTo>
                <a:cubicBezTo>
                  <a:pt x="223" y="61"/>
                  <a:pt x="238" y="48"/>
                  <a:pt x="256" y="38"/>
                </a:cubicBezTo>
                <a:cubicBezTo>
                  <a:pt x="272" y="29"/>
                  <a:pt x="288" y="22"/>
                  <a:pt x="304" y="17"/>
                </a:cubicBezTo>
                <a:close/>
                <a:moveTo>
                  <a:pt x="870" y="303"/>
                </a:moveTo>
                <a:cubicBezTo>
                  <a:pt x="884" y="326"/>
                  <a:pt x="896" y="351"/>
                  <a:pt x="905" y="376"/>
                </a:cubicBezTo>
                <a:cubicBezTo>
                  <a:pt x="928" y="439"/>
                  <a:pt x="934" y="501"/>
                  <a:pt x="924" y="559"/>
                </a:cubicBezTo>
                <a:cubicBezTo>
                  <a:pt x="926" y="557"/>
                  <a:pt x="928" y="554"/>
                  <a:pt x="930" y="550"/>
                </a:cubicBezTo>
                <a:cubicBezTo>
                  <a:pt x="939" y="512"/>
                  <a:pt x="942" y="472"/>
                  <a:pt x="938" y="432"/>
                </a:cubicBezTo>
                <a:cubicBezTo>
                  <a:pt x="916" y="332"/>
                  <a:pt x="853" y="242"/>
                  <a:pt x="785" y="178"/>
                </a:cubicBezTo>
                <a:cubicBezTo>
                  <a:pt x="822" y="215"/>
                  <a:pt x="851" y="258"/>
                  <a:pt x="870" y="303"/>
                </a:cubicBezTo>
                <a:close/>
                <a:moveTo>
                  <a:pt x="942" y="453"/>
                </a:moveTo>
                <a:cubicBezTo>
                  <a:pt x="943" y="484"/>
                  <a:pt x="940" y="514"/>
                  <a:pt x="934" y="544"/>
                </a:cubicBezTo>
                <a:cubicBezTo>
                  <a:pt x="937" y="540"/>
                  <a:pt x="939" y="536"/>
                  <a:pt x="942" y="531"/>
                </a:cubicBezTo>
                <a:cubicBezTo>
                  <a:pt x="944" y="518"/>
                  <a:pt x="945" y="505"/>
                  <a:pt x="946" y="491"/>
                </a:cubicBezTo>
                <a:cubicBezTo>
                  <a:pt x="945" y="479"/>
                  <a:pt x="944" y="466"/>
                  <a:pt x="942" y="453"/>
                </a:cubicBezTo>
                <a:close/>
                <a:moveTo>
                  <a:pt x="945" y="523"/>
                </a:moveTo>
                <a:cubicBezTo>
                  <a:pt x="945" y="524"/>
                  <a:pt x="945" y="524"/>
                  <a:pt x="945" y="524"/>
                </a:cubicBezTo>
                <a:cubicBezTo>
                  <a:pt x="945" y="524"/>
                  <a:pt x="945" y="524"/>
                  <a:pt x="945" y="524"/>
                </a:cubicBezTo>
                <a:cubicBezTo>
                  <a:pt x="945" y="524"/>
                  <a:pt x="945" y="523"/>
                  <a:pt x="945" y="523"/>
                </a:cubicBezTo>
                <a:close/>
                <a:moveTo>
                  <a:pt x="176" y="113"/>
                </a:moveTo>
                <a:cubicBezTo>
                  <a:pt x="167" y="123"/>
                  <a:pt x="159" y="135"/>
                  <a:pt x="152" y="147"/>
                </a:cubicBezTo>
                <a:cubicBezTo>
                  <a:pt x="91" y="245"/>
                  <a:pt x="84" y="385"/>
                  <a:pt x="131" y="521"/>
                </a:cubicBezTo>
                <a:cubicBezTo>
                  <a:pt x="119" y="480"/>
                  <a:pt x="111" y="437"/>
                  <a:pt x="107" y="392"/>
                </a:cubicBezTo>
                <a:cubicBezTo>
                  <a:pt x="103" y="334"/>
                  <a:pt x="103" y="197"/>
                  <a:pt x="189" y="109"/>
                </a:cubicBezTo>
                <a:cubicBezTo>
                  <a:pt x="190" y="108"/>
                  <a:pt x="190" y="108"/>
                  <a:pt x="190" y="107"/>
                </a:cubicBezTo>
                <a:cubicBezTo>
                  <a:pt x="186" y="109"/>
                  <a:pt x="181" y="111"/>
                  <a:pt x="176" y="113"/>
                </a:cubicBezTo>
                <a:close/>
                <a:moveTo>
                  <a:pt x="948" y="491"/>
                </a:moveTo>
                <a:cubicBezTo>
                  <a:pt x="949" y="497"/>
                  <a:pt x="949" y="503"/>
                  <a:pt x="949" y="510"/>
                </a:cubicBezTo>
                <a:cubicBezTo>
                  <a:pt x="949" y="512"/>
                  <a:pt x="948" y="515"/>
                  <a:pt x="948" y="518"/>
                </a:cubicBezTo>
                <a:cubicBezTo>
                  <a:pt x="961" y="492"/>
                  <a:pt x="969" y="464"/>
                  <a:pt x="972" y="434"/>
                </a:cubicBezTo>
                <a:cubicBezTo>
                  <a:pt x="982" y="326"/>
                  <a:pt x="945" y="231"/>
                  <a:pt x="864" y="157"/>
                </a:cubicBezTo>
                <a:cubicBezTo>
                  <a:pt x="807" y="106"/>
                  <a:pt x="732" y="68"/>
                  <a:pt x="651" y="49"/>
                </a:cubicBezTo>
                <a:cubicBezTo>
                  <a:pt x="673" y="59"/>
                  <a:pt x="694" y="70"/>
                  <a:pt x="715" y="82"/>
                </a:cubicBezTo>
                <a:cubicBezTo>
                  <a:pt x="784" y="125"/>
                  <a:pt x="842" y="183"/>
                  <a:pt x="882" y="250"/>
                </a:cubicBezTo>
                <a:cubicBezTo>
                  <a:pt x="901" y="282"/>
                  <a:pt x="915" y="316"/>
                  <a:pt x="925" y="350"/>
                </a:cubicBezTo>
                <a:cubicBezTo>
                  <a:pt x="930" y="362"/>
                  <a:pt x="934" y="376"/>
                  <a:pt x="937" y="389"/>
                </a:cubicBezTo>
                <a:cubicBezTo>
                  <a:pt x="946" y="423"/>
                  <a:pt x="950" y="457"/>
                  <a:pt x="948" y="491"/>
                </a:cubicBezTo>
                <a:close/>
                <a:moveTo>
                  <a:pt x="941" y="432"/>
                </a:moveTo>
                <a:cubicBezTo>
                  <a:pt x="943" y="441"/>
                  <a:pt x="944" y="449"/>
                  <a:pt x="945" y="458"/>
                </a:cubicBezTo>
                <a:cubicBezTo>
                  <a:pt x="944" y="438"/>
                  <a:pt x="941" y="418"/>
                  <a:pt x="936" y="397"/>
                </a:cubicBezTo>
                <a:cubicBezTo>
                  <a:pt x="938" y="409"/>
                  <a:pt x="940" y="421"/>
                  <a:pt x="941" y="432"/>
                </a:cubicBezTo>
                <a:close/>
                <a:moveTo>
                  <a:pt x="541" y="34"/>
                </a:moveTo>
                <a:cubicBezTo>
                  <a:pt x="609" y="54"/>
                  <a:pt x="674" y="86"/>
                  <a:pt x="732" y="129"/>
                </a:cubicBezTo>
                <a:cubicBezTo>
                  <a:pt x="792" y="174"/>
                  <a:pt x="847" y="233"/>
                  <a:pt x="885" y="295"/>
                </a:cubicBezTo>
                <a:cubicBezTo>
                  <a:pt x="908" y="334"/>
                  <a:pt x="925" y="373"/>
                  <a:pt x="936" y="412"/>
                </a:cubicBezTo>
                <a:cubicBezTo>
                  <a:pt x="933" y="391"/>
                  <a:pt x="929" y="370"/>
                  <a:pt x="922" y="349"/>
                </a:cubicBezTo>
                <a:cubicBezTo>
                  <a:pt x="874" y="210"/>
                  <a:pt x="766" y="101"/>
                  <a:pt x="623" y="48"/>
                </a:cubicBezTo>
                <a:cubicBezTo>
                  <a:pt x="613" y="44"/>
                  <a:pt x="603" y="41"/>
                  <a:pt x="593" y="38"/>
                </a:cubicBezTo>
                <a:cubicBezTo>
                  <a:pt x="576" y="36"/>
                  <a:pt x="558" y="34"/>
                  <a:pt x="541" y="34"/>
                </a:cubicBezTo>
                <a:close/>
                <a:moveTo>
                  <a:pt x="152" y="310"/>
                </a:moveTo>
                <a:cubicBezTo>
                  <a:pt x="151" y="325"/>
                  <a:pt x="151" y="339"/>
                  <a:pt x="152" y="353"/>
                </a:cubicBezTo>
                <a:cubicBezTo>
                  <a:pt x="154" y="312"/>
                  <a:pt x="162" y="272"/>
                  <a:pt x="175" y="234"/>
                </a:cubicBezTo>
                <a:cubicBezTo>
                  <a:pt x="184" y="209"/>
                  <a:pt x="196" y="185"/>
                  <a:pt x="211" y="164"/>
                </a:cubicBezTo>
                <a:cubicBezTo>
                  <a:pt x="198" y="181"/>
                  <a:pt x="187" y="199"/>
                  <a:pt x="179" y="219"/>
                </a:cubicBezTo>
                <a:cubicBezTo>
                  <a:pt x="167" y="248"/>
                  <a:pt x="158" y="279"/>
                  <a:pt x="152" y="310"/>
                </a:cubicBezTo>
                <a:close/>
                <a:moveTo>
                  <a:pt x="191" y="110"/>
                </a:moveTo>
                <a:cubicBezTo>
                  <a:pt x="176" y="141"/>
                  <a:pt x="168" y="175"/>
                  <a:pt x="162" y="209"/>
                </a:cubicBezTo>
                <a:cubicBezTo>
                  <a:pt x="157" y="236"/>
                  <a:pt x="154" y="264"/>
                  <a:pt x="153" y="293"/>
                </a:cubicBezTo>
                <a:cubicBezTo>
                  <a:pt x="158" y="267"/>
                  <a:pt x="166" y="242"/>
                  <a:pt x="176" y="218"/>
                </a:cubicBezTo>
                <a:cubicBezTo>
                  <a:pt x="190" y="185"/>
                  <a:pt x="210" y="156"/>
                  <a:pt x="236" y="131"/>
                </a:cubicBezTo>
                <a:cubicBezTo>
                  <a:pt x="254" y="111"/>
                  <a:pt x="273" y="94"/>
                  <a:pt x="295" y="79"/>
                </a:cubicBezTo>
                <a:cubicBezTo>
                  <a:pt x="261" y="84"/>
                  <a:pt x="228" y="93"/>
                  <a:pt x="198" y="104"/>
                </a:cubicBezTo>
                <a:cubicBezTo>
                  <a:pt x="196" y="106"/>
                  <a:pt x="194" y="108"/>
                  <a:pt x="191" y="110"/>
                </a:cubicBezTo>
                <a:close/>
                <a:moveTo>
                  <a:pt x="384" y="70"/>
                </a:moveTo>
                <a:cubicBezTo>
                  <a:pt x="449" y="70"/>
                  <a:pt x="517" y="80"/>
                  <a:pt x="586" y="99"/>
                </a:cubicBezTo>
                <a:cubicBezTo>
                  <a:pt x="658" y="120"/>
                  <a:pt x="725" y="155"/>
                  <a:pt x="779" y="200"/>
                </a:cubicBezTo>
                <a:cubicBezTo>
                  <a:pt x="811" y="226"/>
                  <a:pt x="838" y="256"/>
                  <a:pt x="860" y="288"/>
                </a:cubicBezTo>
                <a:cubicBezTo>
                  <a:pt x="802" y="168"/>
                  <a:pt x="674" y="73"/>
                  <a:pt x="525" y="42"/>
                </a:cubicBezTo>
                <a:cubicBezTo>
                  <a:pt x="511" y="39"/>
                  <a:pt x="496" y="37"/>
                  <a:pt x="482" y="35"/>
                </a:cubicBezTo>
                <a:cubicBezTo>
                  <a:pt x="463" y="36"/>
                  <a:pt x="444" y="39"/>
                  <a:pt x="426" y="42"/>
                </a:cubicBezTo>
                <a:cubicBezTo>
                  <a:pt x="391" y="49"/>
                  <a:pt x="359" y="59"/>
                  <a:pt x="329" y="72"/>
                </a:cubicBezTo>
                <a:cubicBezTo>
                  <a:pt x="347" y="71"/>
                  <a:pt x="365" y="70"/>
                  <a:pt x="384" y="70"/>
                </a:cubicBezTo>
                <a:close/>
                <a:moveTo>
                  <a:pt x="610" y="41"/>
                </a:moveTo>
                <a:cubicBezTo>
                  <a:pt x="615" y="42"/>
                  <a:pt x="619" y="44"/>
                  <a:pt x="624" y="45"/>
                </a:cubicBezTo>
                <a:cubicBezTo>
                  <a:pt x="700" y="74"/>
                  <a:pt x="769" y="120"/>
                  <a:pt x="823" y="179"/>
                </a:cubicBezTo>
                <a:cubicBezTo>
                  <a:pt x="851" y="209"/>
                  <a:pt x="876" y="244"/>
                  <a:pt x="895" y="281"/>
                </a:cubicBezTo>
                <a:cubicBezTo>
                  <a:pt x="890" y="271"/>
                  <a:pt x="885" y="261"/>
                  <a:pt x="879" y="252"/>
                </a:cubicBezTo>
                <a:cubicBezTo>
                  <a:pt x="825" y="160"/>
                  <a:pt x="736" y="86"/>
                  <a:pt x="634" y="45"/>
                </a:cubicBezTo>
                <a:cubicBezTo>
                  <a:pt x="626" y="44"/>
                  <a:pt x="618" y="42"/>
                  <a:pt x="610" y="41"/>
                </a:cubicBezTo>
                <a:close/>
                <a:moveTo>
                  <a:pt x="301" y="78"/>
                </a:moveTo>
                <a:cubicBezTo>
                  <a:pt x="287" y="88"/>
                  <a:pt x="273" y="98"/>
                  <a:pt x="261" y="110"/>
                </a:cubicBezTo>
                <a:cubicBezTo>
                  <a:pt x="266" y="106"/>
                  <a:pt x="272" y="102"/>
                  <a:pt x="277" y="98"/>
                </a:cubicBezTo>
                <a:cubicBezTo>
                  <a:pt x="289" y="90"/>
                  <a:pt x="301" y="83"/>
                  <a:pt x="314" y="77"/>
                </a:cubicBezTo>
                <a:cubicBezTo>
                  <a:pt x="310" y="77"/>
                  <a:pt x="305" y="78"/>
                  <a:pt x="301" y="78"/>
                </a:cubicBezTo>
                <a:close/>
                <a:moveTo>
                  <a:pt x="195" y="98"/>
                </a:moveTo>
                <a:cubicBezTo>
                  <a:pt x="191" y="101"/>
                  <a:pt x="187" y="104"/>
                  <a:pt x="183" y="107"/>
                </a:cubicBezTo>
                <a:cubicBezTo>
                  <a:pt x="186" y="106"/>
                  <a:pt x="189" y="104"/>
                  <a:pt x="192" y="103"/>
                </a:cubicBezTo>
                <a:cubicBezTo>
                  <a:pt x="193" y="102"/>
                  <a:pt x="194" y="100"/>
                  <a:pt x="195" y="98"/>
                </a:cubicBezTo>
                <a:close/>
                <a:moveTo>
                  <a:pt x="201" y="95"/>
                </a:moveTo>
                <a:cubicBezTo>
                  <a:pt x="199" y="97"/>
                  <a:pt x="198" y="99"/>
                  <a:pt x="196" y="102"/>
                </a:cubicBezTo>
                <a:cubicBezTo>
                  <a:pt x="196" y="102"/>
                  <a:pt x="197" y="102"/>
                  <a:pt x="197" y="102"/>
                </a:cubicBezTo>
                <a:cubicBezTo>
                  <a:pt x="201" y="97"/>
                  <a:pt x="206" y="93"/>
                  <a:pt x="211" y="89"/>
                </a:cubicBezTo>
                <a:cubicBezTo>
                  <a:pt x="214" y="87"/>
                  <a:pt x="216" y="85"/>
                  <a:pt x="218" y="84"/>
                </a:cubicBezTo>
                <a:cubicBezTo>
                  <a:pt x="212" y="87"/>
                  <a:pt x="206" y="91"/>
                  <a:pt x="201" y="95"/>
                </a:cubicBezTo>
                <a:close/>
                <a:moveTo>
                  <a:pt x="203" y="86"/>
                </a:moveTo>
                <a:cubicBezTo>
                  <a:pt x="198" y="91"/>
                  <a:pt x="193" y="95"/>
                  <a:pt x="189" y="99"/>
                </a:cubicBezTo>
                <a:cubicBezTo>
                  <a:pt x="192" y="97"/>
                  <a:pt x="195" y="95"/>
                  <a:pt x="199" y="93"/>
                </a:cubicBezTo>
                <a:cubicBezTo>
                  <a:pt x="200" y="91"/>
                  <a:pt x="201" y="88"/>
                  <a:pt x="203" y="86"/>
                </a:cubicBezTo>
                <a:close/>
                <a:moveTo>
                  <a:pt x="242" y="71"/>
                </a:moveTo>
                <a:cubicBezTo>
                  <a:pt x="232" y="77"/>
                  <a:pt x="222" y="84"/>
                  <a:pt x="213" y="91"/>
                </a:cubicBezTo>
                <a:cubicBezTo>
                  <a:pt x="210" y="94"/>
                  <a:pt x="206" y="96"/>
                  <a:pt x="203" y="99"/>
                </a:cubicBezTo>
                <a:cubicBezTo>
                  <a:pt x="234" y="88"/>
                  <a:pt x="266" y="80"/>
                  <a:pt x="300" y="76"/>
                </a:cubicBezTo>
                <a:cubicBezTo>
                  <a:pt x="327" y="58"/>
                  <a:pt x="358" y="43"/>
                  <a:pt x="391" y="32"/>
                </a:cubicBezTo>
                <a:cubicBezTo>
                  <a:pt x="338" y="36"/>
                  <a:pt x="287" y="49"/>
                  <a:pt x="242" y="71"/>
                </a:cubicBezTo>
                <a:close/>
                <a:moveTo>
                  <a:pt x="496" y="34"/>
                </a:moveTo>
                <a:cubicBezTo>
                  <a:pt x="506" y="35"/>
                  <a:pt x="516" y="37"/>
                  <a:pt x="526" y="39"/>
                </a:cubicBezTo>
                <a:cubicBezTo>
                  <a:pt x="579" y="50"/>
                  <a:pt x="630" y="70"/>
                  <a:pt x="677" y="96"/>
                </a:cubicBezTo>
                <a:cubicBezTo>
                  <a:pt x="631" y="69"/>
                  <a:pt x="581" y="48"/>
                  <a:pt x="530" y="33"/>
                </a:cubicBezTo>
                <a:cubicBezTo>
                  <a:pt x="519" y="33"/>
                  <a:pt x="507" y="33"/>
                  <a:pt x="496" y="34"/>
                </a:cubicBezTo>
                <a:close/>
                <a:moveTo>
                  <a:pt x="212" y="79"/>
                </a:moveTo>
                <a:cubicBezTo>
                  <a:pt x="209" y="82"/>
                  <a:pt x="207" y="85"/>
                  <a:pt x="204" y="89"/>
                </a:cubicBezTo>
                <a:cubicBezTo>
                  <a:pt x="216" y="81"/>
                  <a:pt x="228" y="75"/>
                  <a:pt x="241" y="69"/>
                </a:cubicBezTo>
                <a:cubicBezTo>
                  <a:pt x="299" y="33"/>
                  <a:pt x="371" y="17"/>
                  <a:pt x="443" y="16"/>
                </a:cubicBezTo>
                <a:cubicBezTo>
                  <a:pt x="423" y="14"/>
                  <a:pt x="404" y="12"/>
                  <a:pt x="385" y="12"/>
                </a:cubicBezTo>
                <a:cubicBezTo>
                  <a:pt x="316" y="20"/>
                  <a:pt x="257" y="43"/>
                  <a:pt x="212" y="79"/>
                </a:cubicBezTo>
                <a:close/>
                <a:moveTo>
                  <a:pt x="402" y="31"/>
                </a:moveTo>
                <a:cubicBezTo>
                  <a:pt x="367" y="42"/>
                  <a:pt x="335" y="57"/>
                  <a:pt x="306" y="75"/>
                </a:cubicBezTo>
                <a:cubicBezTo>
                  <a:pt x="311" y="74"/>
                  <a:pt x="316" y="74"/>
                  <a:pt x="321" y="73"/>
                </a:cubicBezTo>
                <a:cubicBezTo>
                  <a:pt x="353" y="58"/>
                  <a:pt x="388" y="47"/>
                  <a:pt x="425" y="40"/>
                </a:cubicBezTo>
                <a:cubicBezTo>
                  <a:pt x="439" y="37"/>
                  <a:pt x="454" y="35"/>
                  <a:pt x="468" y="33"/>
                </a:cubicBezTo>
                <a:cubicBezTo>
                  <a:pt x="446" y="31"/>
                  <a:pt x="424" y="30"/>
                  <a:pt x="402" y="31"/>
                </a:cubicBezTo>
                <a:close/>
                <a:moveTo>
                  <a:pt x="321" y="15"/>
                </a:moveTo>
                <a:cubicBezTo>
                  <a:pt x="299" y="20"/>
                  <a:pt x="278" y="28"/>
                  <a:pt x="258" y="40"/>
                </a:cubicBezTo>
                <a:cubicBezTo>
                  <a:pt x="244" y="48"/>
                  <a:pt x="232" y="57"/>
                  <a:pt x="222" y="68"/>
                </a:cubicBezTo>
                <a:cubicBezTo>
                  <a:pt x="244" y="52"/>
                  <a:pt x="270" y="39"/>
                  <a:pt x="298" y="29"/>
                </a:cubicBezTo>
                <a:cubicBezTo>
                  <a:pt x="319" y="22"/>
                  <a:pt x="342" y="16"/>
                  <a:pt x="366" y="12"/>
                </a:cubicBezTo>
                <a:cubicBezTo>
                  <a:pt x="351" y="12"/>
                  <a:pt x="336" y="13"/>
                  <a:pt x="321" y="15"/>
                </a:cubicBezTo>
                <a:close/>
                <a:moveTo>
                  <a:pt x="442" y="19"/>
                </a:moveTo>
                <a:cubicBezTo>
                  <a:pt x="383" y="20"/>
                  <a:pt x="323" y="31"/>
                  <a:pt x="270" y="56"/>
                </a:cubicBezTo>
                <a:cubicBezTo>
                  <a:pt x="286" y="50"/>
                  <a:pt x="303" y="45"/>
                  <a:pt x="320" y="40"/>
                </a:cubicBezTo>
                <a:cubicBezTo>
                  <a:pt x="346" y="34"/>
                  <a:pt x="373" y="30"/>
                  <a:pt x="401" y="29"/>
                </a:cubicBezTo>
                <a:cubicBezTo>
                  <a:pt x="404" y="28"/>
                  <a:pt x="408" y="27"/>
                  <a:pt x="412" y="26"/>
                </a:cubicBezTo>
                <a:cubicBezTo>
                  <a:pt x="422" y="23"/>
                  <a:pt x="432" y="21"/>
                  <a:pt x="442" y="19"/>
                </a:cubicBezTo>
                <a:close/>
                <a:moveTo>
                  <a:pt x="594" y="36"/>
                </a:moveTo>
                <a:cubicBezTo>
                  <a:pt x="602" y="37"/>
                  <a:pt x="611" y="38"/>
                  <a:pt x="620" y="40"/>
                </a:cubicBezTo>
                <a:cubicBezTo>
                  <a:pt x="585" y="27"/>
                  <a:pt x="548" y="17"/>
                  <a:pt x="511" y="13"/>
                </a:cubicBezTo>
                <a:cubicBezTo>
                  <a:pt x="498" y="13"/>
                  <a:pt x="485" y="15"/>
                  <a:pt x="473" y="16"/>
                </a:cubicBezTo>
                <a:cubicBezTo>
                  <a:pt x="515" y="18"/>
                  <a:pt x="556" y="25"/>
                  <a:pt x="594" y="36"/>
                </a:cubicBezTo>
                <a:close/>
                <a:moveTo>
                  <a:pt x="531" y="31"/>
                </a:moveTo>
                <a:cubicBezTo>
                  <a:pt x="546" y="31"/>
                  <a:pt x="560" y="32"/>
                  <a:pt x="575" y="33"/>
                </a:cubicBezTo>
                <a:cubicBezTo>
                  <a:pt x="546" y="26"/>
                  <a:pt x="515" y="21"/>
                  <a:pt x="483" y="20"/>
                </a:cubicBezTo>
                <a:cubicBezTo>
                  <a:pt x="499" y="23"/>
                  <a:pt x="515" y="26"/>
                  <a:pt x="531" y="31"/>
                </a:cubicBezTo>
                <a:close/>
                <a:moveTo>
                  <a:pt x="423" y="29"/>
                </a:moveTo>
                <a:cubicBezTo>
                  <a:pt x="442" y="29"/>
                  <a:pt x="462" y="30"/>
                  <a:pt x="482" y="32"/>
                </a:cubicBezTo>
                <a:cubicBezTo>
                  <a:pt x="494" y="31"/>
                  <a:pt x="507" y="31"/>
                  <a:pt x="520" y="31"/>
                </a:cubicBezTo>
                <a:cubicBezTo>
                  <a:pt x="501" y="26"/>
                  <a:pt x="482" y="22"/>
                  <a:pt x="462" y="19"/>
                </a:cubicBezTo>
                <a:cubicBezTo>
                  <a:pt x="461" y="19"/>
                  <a:pt x="459" y="19"/>
                  <a:pt x="457" y="19"/>
                </a:cubicBezTo>
                <a:cubicBezTo>
                  <a:pt x="442" y="21"/>
                  <a:pt x="427" y="24"/>
                  <a:pt x="413" y="28"/>
                </a:cubicBezTo>
                <a:cubicBezTo>
                  <a:pt x="412" y="29"/>
                  <a:pt x="412" y="29"/>
                  <a:pt x="412" y="29"/>
                </a:cubicBezTo>
                <a:cubicBezTo>
                  <a:pt x="416" y="29"/>
                  <a:pt x="419" y="29"/>
                  <a:pt x="423" y="29"/>
                </a:cubicBezTo>
                <a:close/>
                <a:moveTo>
                  <a:pt x="405" y="10"/>
                </a:moveTo>
                <a:cubicBezTo>
                  <a:pt x="423" y="11"/>
                  <a:pt x="441" y="13"/>
                  <a:pt x="460" y="16"/>
                </a:cubicBezTo>
                <a:cubicBezTo>
                  <a:pt x="472" y="14"/>
                  <a:pt x="484" y="12"/>
                  <a:pt x="496" y="11"/>
                </a:cubicBezTo>
                <a:cubicBezTo>
                  <a:pt x="494" y="11"/>
                  <a:pt x="491" y="11"/>
                  <a:pt x="489" y="10"/>
                </a:cubicBezTo>
                <a:cubicBezTo>
                  <a:pt x="460" y="8"/>
                  <a:pt x="432" y="8"/>
                  <a:pt x="405" y="10"/>
                </a:cubicBezTo>
                <a:close/>
                <a:moveTo>
                  <a:pt x="410" y="6"/>
                </a:moveTo>
                <a:cubicBezTo>
                  <a:pt x="387" y="6"/>
                  <a:pt x="365" y="7"/>
                  <a:pt x="343" y="10"/>
                </a:cubicBezTo>
                <a:cubicBezTo>
                  <a:pt x="357" y="9"/>
                  <a:pt x="371" y="9"/>
                  <a:pt x="385" y="9"/>
                </a:cubicBezTo>
                <a:cubicBezTo>
                  <a:pt x="403" y="7"/>
                  <a:pt x="420" y="6"/>
                  <a:pt x="439" y="6"/>
                </a:cubicBezTo>
                <a:cubicBezTo>
                  <a:pt x="429" y="6"/>
                  <a:pt x="419" y="6"/>
                  <a:pt x="410" y="6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47"/>
          <p:cNvSpPr>
            <a:spLocks noEditPoints="1"/>
          </p:cNvSpPr>
          <p:nvPr/>
        </p:nvSpPr>
        <p:spPr bwMode="auto">
          <a:xfrm>
            <a:off x="11086665" y="6058057"/>
            <a:ext cx="864302" cy="768589"/>
          </a:xfrm>
          <a:custGeom>
            <a:avLst/>
            <a:gdLst>
              <a:gd name="T0" fmla="*/ 175 w 1025"/>
              <a:gd name="T1" fmla="*/ 78 h 910"/>
              <a:gd name="T2" fmla="*/ 999 w 1025"/>
              <a:gd name="T3" fmla="*/ 340 h 910"/>
              <a:gd name="T4" fmla="*/ 71 w 1025"/>
              <a:gd name="T5" fmla="*/ 712 h 910"/>
              <a:gd name="T6" fmla="*/ 180 w 1025"/>
              <a:gd name="T7" fmla="*/ 731 h 910"/>
              <a:gd name="T8" fmla="*/ 478 w 1025"/>
              <a:gd name="T9" fmla="*/ 870 h 910"/>
              <a:gd name="T10" fmla="*/ 507 w 1025"/>
              <a:gd name="T11" fmla="*/ 867 h 910"/>
              <a:gd name="T12" fmla="*/ 581 w 1025"/>
              <a:gd name="T13" fmla="*/ 851 h 910"/>
              <a:gd name="T14" fmla="*/ 885 w 1025"/>
              <a:gd name="T15" fmla="*/ 595 h 910"/>
              <a:gd name="T16" fmla="*/ 557 w 1025"/>
              <a:gd name="T17" fmla="*/ 847 h 910"/>
              <a:gd name="T18" fmla="*/ 315 w 1025"/>
              <a:gd name="T19" fmla="*/ 813 h 910"/>
              <a:gd name="T20" fmla="*/ 196 w 1025"/>
              <a:gd name="T21" fmla="*/ 714 h 910"/>
              <a:gd name="T22" fmla="*/ 603 w 1025"/>
              <a:gd name="T23" fmla="*/ 827 h 910"/>
              <a:gd name="T24" fmla="*/ 477 w 1025"/>
              <a:gd name="T25" fmla="*/ 823 h 910"/>
              <a:gd name="T26" fmla="*/ 868 w 1025"/>
              <a:gd name="T27" fmla="*/ 389 h 910"/>
              <a:gd name="T28" fmla="*/ 470 w 1025"/>
              <a:gd name="T29" fmla="*/ 822 h 910"/>
              <a:gd name="T30" fmla="*/ 871 w 1025"/>
              <a:gd name="T31" fmla="*/ 389 h 910"/>
              <a:gd name="T32" fmla="*/ 886 w 1025"/>
              <a:gd name="T33" fmla="*/ 427 h 910"/>
              <a:gd name="T34" fmla="*/ 238 w 1025"/>
              <a:gd name="T35" fmla="*/ 684 h 910"/>
              <a:gd name="T36" fmla="*/ 187 w 1025"/>
              <a:gd name="T37" fmla="*/ 626 h 910"/>
              <a:gd name="T38" fmla="*/ 621 w 1025"/>
              <a:gd name="T39" fmla="*/ 821 h 910"/>
              <a:gd name="T40" fmla="*/ 751 w 1025"/>
              <a:gd name="T41" fmla="*/ 658 h 910"/>
              <a:gd name="T42" fmla="*/ 199 w 1025"/>
              <a:gd name="T43" fmla="*/ 253 h 910"/>
              <a:gd name="T44" fmla="*/ 668 w 1025"/>
              <a:gd name="T45" fmla="*/ 810 h 910"/>
              <a:gd name="T46" fmla="*/ 909 w 1025"/>
              <a:gd name="T47" fmla="*/ 497 h 910"/>
              <a:gd name="T48" fmla="*/ 731 w 1025"/>
              <a:gd name="T49" fmla="*/ 101 h 910"/>
              <a:gd name="T50" fmla="*/ 259 w 1025"/>
              <a:gd name="T51" fmla="*/ 785 h 910"/>
              <a:gd name="T52" fmla="*/ 868 w 1025"/>
              <a:gd name="T53" fmla="*/ 625 h 910"/>
              <a:gd name="T54" fmla="*/ 170 w 1025"/>
              <a:gd name="T55" fmla="*/ 720 h 910"/>
              <a:gd name="T56" fmla="*/ 769 w 1025"/>
              <a:gd name="T57" fmla="*/ 115 h 910"/>
              <a:gd name="T58" fmla="*/ 769 w 1025"/>
              <a:gd name="T59" fmla="*/ 115 h 910"/>
              <a:gd name="T60" fmla="*/ 64 w 1025"/>
              <a:gd name="T61" fmla="*/ 443 h 910"/>
              <a:gd name="T62" fmla="*/ 196 w 1025"/>
              <a:gd name="T63" fmla="*/ 252 h 910"/>
              <a:gd name="T64" fmla="*/ 186 w 1025"/>
              <a:gd name="T65" fmla="*/ 227 h 910"/>
              <a:gd name="T66" fmla="*/ 67 w 1025"/>
              <a:gd name="T67" fmla="*/ 484 h 910"/>
              <a:gd name="T68" fmla="*/ 74 w 1025"/>
              <a:gd name="T69" fmla="*/ 202 h 910"/>
              <a:gd name="T70" fmla="*/ 240 w 1025"/>
              <a:gd name="T71" fmla="*/ 77 h 910"/>
              <a:gd name="T72" fmla="*/ 753 w 1025"/>
              <a:gd name="T73" fmla="*/ 157 h 910"/>
              <a:gd name="T74" fmla="*/ 673 w 1025"/>
              <a:gd name="T75" fmla="*/ 85 h 910"/>
              <a:gd name="T76" fmla="*/ 68 w 1025"/>
              <a:gd name="T77" fmla="*/ 269 h 910"/>
              <a:gd name="T78" fmla="*/ 73 w 1025"/>
              <a:gd name="T79" fmla="*/ 260 h 910"/>
              <a:gd name="T80" fmla="*/ 186 w 1025"/>
              <a:gd name="T81" fmla="*/ 138 h 910"/>
              <a:gd name="T82" fmla="*/ 567 w 1025"/>
              <a:gd name="T83" fmla="*/ 71 h 910"/>
              <a:gd name="T84" fmla="*/ 258 w 1025"/>
              <a:gd name="T85" fmla="*/ 151 h 910"/>
              <a:gd name="T86" fmla="*/ 170 w 1025"/>
              <a:gd name="T87" fmla="*/ 170 h 910"/>
              <a:gd name="T88" fmla="*/ 236 w 1025"/>
              <a:gd name="T89" fmla="*/ 134 h 910"/>
              <a:gd name="T90" fmla="*/ 707 w 1025"/>
              <a:gd name="T91" fmla="*/ 113 h 910"/>
              <a:gd name="T92" fmla="*/ 633 w 1025"/>
              <a:gd name="T93" fmla="*/ 46 h 910"/>
              <a:gd name="T94" fmla="*/ 288 w 1025"/>
              <a:gd name="T95" fmla="*/ 125 h 910"/>
              <a:gd name="T96" fmla="*/ 237 w 1025"/>
              <a:gd name="T97" fmla="*/ 137 h 910"/>
              <a:gd name="T98" fmla="*/ 315 w 1025"/>
              <a:gd name="T99" fmla="*/ 105 h 910"/>
              <a:gd name="T100" fmla="*/ 751 w 1025"/>
              <a:gd name="T101" fmla="*/ 105 h 910"/>
              <a:gd name="T102" fmla="*/ 350 w 1025"/>
              <a:gd name="T103" fmla="*/ 91 h 910"/>
              <a:gd name="T104" fmla="*/ 712 w 1025"/>
              <a:gd name="T105" fmla="*/ 92 h 910"/>
              <a:gd name="T106" fmla="*/ 665 w 1025"/>
              <a:gd name="T107" fmla="*/ 81 h 910"/>
              <a:gd name="T108" fmla="*/ 464 w 1025"/>
              <a:gd name="T109" fmla="*/ 54 h 910"/>
              <a:gd name="T110" fmla="*/ 584 w 1025"/>
              <a:gd name="T111" fmla="*/ 43 h 910"/>
              <a:gd name="T112" fmla="*/ 568 w 1025"/>
              <a:gd name="T113" fmla="*/ 69 h 910"/>
              <a:gd name="T114" fmla="*/ 415 w 1025"/>
              <a:gd name="T115" fmla="*/ 37 h 910"/>
              <a:gd name="T116" fmla="*/ 531 w 1025"/>
              <a:gd name="T117" fmla="*/ 41 h 910"/>
              <a:gd name="T118" fmla="*/ 432 w 1025"/>
              <a:gd name="T119" fmla="*/ 49 h 910"/>
              <a:gd name="T120" fmla="*/ 622 w 1025"/>
              <a:gd name="T121" fmla="*/ 45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5" h="910">
                <a:moveTo>
                  <a:pt x="356" y="905"/>
                </a:moveTo>
                <a:cubicBezTo>
                  <a:pt x="339" y="905"/>
                  <a:pt x="321" y="904"/>
                  <a:pt x="303" y="901"/>
                </a:cubicBezTo>
                <a:cubicBezTo>
                  <a:pt x="178" y="879"/>
                  <a:pt x="106" y="787"/>
                  <a:pt x="69" y="713"/>
                </a:cubicBezTo>
                <a:cubicBezTo>
                  <a:pt x="15" y="607"/>
                  <a:pt x="0" y="489"/>
                  <a:pt x="28" y="384"/>
                </a:cubicBezTo>
                <a:cubicBezTo>
                  <a:pt x="30" y="322"/>
                  <a:pt x="45" y="259"/>
                  <a:pt x="72" y="200"/>
                </a:cubicBezTo>
                <a:cubicBezTo>
                  <a:pt x="94" y="151"/>
                  <a:pt x="129" y="110"/>
                  <a:pt x="175" y="78"/>
                </a:cubicBezTo>
                <a:cubicBezTo>
                  <a:pt x="218" y="50"/>
                  <a:pt x="270" y="29"/>
                  <a:pt x="326" y="19"/>
                </a:cubicBezTo>
                <a:cubicBezTo>
                  <a:pt x="433" y="0"/>
                  <a:pt x="535" y="9"/>
                  <a:pt x="622" y="42"/>
                </a:cubicBezTo>
                <a:cubicBezTo>
                  <a:pt x="689" y="50"/>
                  <a:pt x="751" y="73"/>
                  <a:pt x="804" y="110"/>
                </a:cubicBezTo>
                <a:cubicBezTo>
                  <a:pt x="823" y="124"/>
                  <a:pt x="840" y="139"/>
                  <a:pt x="855" y="155"/>
                </a:cubicBezTo>
                <a:cubicBezTo>
                  <a:pt x="865" y="161"/>
                  <a:pt x="873" y="167"/>
                  <a:pt x="882" y="173"/>
                </a:cubicBezTo>
                <a:cubicBezTo>
                  <a:pt x="944" y="220"/>
                  <a:pt x="984" y="276"/>
                  <a:pt x="999" y="340"/>
                </a:cubicBezTo>
                <a:cubicBezTo>
                  <a:pt x="1025" y="452"/>
                  <a:pt x="988" y="571"/>
                  <a:pt x="894" y="675"/>
                </a:cubicBezTo>
                <a:cubicBezTo>
                  <a:pt x="838" y="738"/>
                  <a:pt x="763" y="792"/>
                  <a:pt x="683" y="827"/>
                </a:cubicBezTo>
                <a:cubicBezTo>
                  <a:pt x="625" y="852"/>
                  <a:pt x="567" y="866"/>
                  <a:pt x="513" y="869"/>
                </a:cubicBezTo>
                <a:cubicBezTo>
                  <a:pt x="464" y="891"/>
                  <a:pt x="411" y="905"/>
                  <a:pt x="356" y="905"/>
                </a:cubicBezTo>
                <a:close/>
                <a:moveTo>
                  <a:pt x="27" y="397"/>
                </a:moveTo>
                <a:cubicBezTo>
                  <a:pt x="4" y="498"/>
                  <a:pt x="19" y="611"/>
                  <a:pt x="71" y="712"/>
                </a:cubicBezTo>
                <a:cubicBezTo>
                  <a:pt x="108" y="785"/>
                  <a:pt x="179" y="877"/>
                  <a:pt x="304" y="898"/>
                </a:cubicBezTo>
                <a:cubicBezTo>
                  <a:pt x="375" y="910"/>
                  <a:pt x="443" y="896"/>
                  <a:pt x="505" y="870"/>
                </a:cubicBezTo>
                <a:cubicBezTo>
                  <a:pt x="504" y="870"/>
                  <a:pt x="503" y="870"/>
                  <a:pt x="503" y="870"/>
                </a:cubicBezTo>
                <a:cubicBezTo>
                  <a:pt x="469" y="874"/>
                  <a:pt x="435" y="874"/>
                  <a:pt x="403" y="869"/>
                </a:cubicBezTo>
                <a:cubicBezTo>
                  <a:pt x="340" y="859"/>
                  <a:pt x="283" y="831"/>
                  <a:pt x="233" y="787"/>
                </a:cubicBezTo>
                <a:cubicBezTo>
                  <a:pt x="214" y="770"/>
                  <a:pt x="196" y="751"/>
                  <a:pt x="180" y="731"/>
                </a:cubicBezTo>
                <a:cubicBezTo>
                  <a:pt x="170" y="723"/>
                  <a:pt x="161" y="714"/>
                  <a:pt x="152" y="705"/>
                </a:cubicBezTo>
                <a:cubicBezTo>
                  <a:pt x="104" y="655"/>
                  <a:pt x="69" y="598"/>
                  <a:pt x="48" y="535"/>
                </a:cubicBezTo>
                <a:cubicBezTo>
                  <a:pt x="33" y="492"/>
                  <a:pt x="27" y="445"/>
                  <a:pt x="27" y="397"/>
                </a:cubicBezTo>
                <a:close/>
                <a:moveTo>
                  <a:pt x="192" y="742"/>
                </a:moveTo>
                <a:cubicBezTo>
                  <a:pt x="206" y="757"/>
                  <a:pt x="220" y="771"/>
                  <a:pt x="235" y="785"/>
                </a:cubicBezTo>
                <a:cubicBezTo>
                  <a:pt x="305" y="847"/>
                  <a:pt x="389" y="876"/>
                  <a:pt x="478" y="870"/>
                </a:cubicBezTo>
                <a:cubicBezTo>
                  <a:pt x="467" y="869"/>
                  <a:pt x="456" y="869"/>
                  <a:pt x="445" y="867"/>
                </a:cubicBezTo>
                <a:cubicBezTo>
                  <a:pt x="380" y="859"/>
                  <a:pt x="321" y="834"/>
                  <a:pt x="270" y="795"/>
                </a:cubicBezTo>
                <a:cubicBezTo>
                  <a:pt x="243" y="780"/>
                  <a:pt x="217" y="762"/>
                  <a:pt x="192" y="742"/>
                </a:cubicBezTo>
                <a:close/>
                <a:moveTo>
                  <a:pt x="286" y="803"/>
                </a:moveTo>
                <a:cubicBezTo>
                  <a:pt x="333" y="836"/>
                  <a:pt x="387" y="857"/>
                  <a:pt x="445" y="864"/>
                </a:cubicBezTo>
                <a:cubicBezTo>
                  <a:pt x="465" y="867"/>
                  <a:pt x="486" y="868"/>
                  <a:pt x="507" y="867"/>
                </a:cubicBezTo>
                <a:cubicBezTo>
                  <a:pt x="509" y="866"/>
                  <a:pt x="512" y="866"/>
                  <a:pt x="514" y="866"/>
                </a:cubicBezTo>
                <a:cubicBezTo>
                  <a:pt x="526" y="860"/>
                  <a:pt x="538" y="854"/>
                  <a:pt x="549" y="848"/>
                </a:cubicBezTo>
                <a:cubicBezTo>
                  <a:pt x="472" y="859"/>
                  <a:pt x="390" y="848"/>
                  <a:pt x="314" y="815"/>
                </a:cubicBezTo>
                <a:cubicBezTo>
                  <a:pt x="304" y="811"/>
                  <a:pt x="295" y="807"/>
                  <a:pt x="286" y="803"/>
                </a:cubicBezTo>
                <a:close/>
                <a:moveTo>
                  <a:pt x="644" y="824"/>
                </a:moveTo>
                <a:cubicBezTo>
                  <a:pt x="624" y="834"/>
                  <a:pt x="603" y="844"/>
                  <a:pt x="581" y="851"/>
                </a:cubicBezTo>
                <a:cubicBezTo>
                  <a:pt x="565" y="857"/>
                  <a:pt x="548" y="861"/>
                  <a:pt x="531" y="865"/>
                </a:cubicBezTo>
                <a:cubicBezTo>
                  <a:pt x="658" y="851"/>
                  <a:pt x="797" y="780"/>
                  <a:pt x="892" y="674"/>
                </a:cubicBezTo>
                <a:cubicBezTo>
                  <a:pt x="986" y="570"/>
                  <a:pt x="1023" y="452"/>
                  <a:pt x="996" y="341"/>
                </a:cubicBezTo>
                <a:cubicBezTo>
                  <a:pt x="979" y="266"/>
                  <a:pt x="927" y="207"/>
                  <a:pt x="863" y="164"/>
                </a:cubicBezTo>
                <a:cubicBezTo>
                  <a:pt x="921" y="230"/>
                  <a:pt x="947" y="316"/>
                  <a:pt x="939" y="413"/>
                </a:cubicBezTo>
                <a:cubicBezTo>
                  <a:pt x="934" y="473"/>
                  <a:pt x="915" y="536"/>
                  <a:pt x="885" y="595"/>
                </a:cubicBezTo>
                <a:cubicBezTo>
                  <a:pt x="874" y="622"/>
                  <a:pt x="860" y="648"/>
                  <a:pt x="844" y="672"/>
                </a:cubicBezTo>
                <a:cubicBezTo>
                  <a:pt x="807" y="726"/>
                  <a:pt x="759" y="768"/>
                  <a:pt x="701" y="796"/>
                </a:cubicBezTo>
                <a:cubicBezTo>
                  <a:pt x="701" y="796"/>
                  <a:pt x="700" y="796"/>
                  <a:pt x="699" y="796"/>
                </a:cubicBezTo>
                <a:cubicBezTo>
                  <a:pt x="690" y="802"/>
                  <a:pt x="680" y="807"/>
                  <a:pt x="671" y="812"/>
                </a:cubicBezTo>
                <a:cubicBezTo>
                  <a:pt x="662" y="816"/>
                  <a:pt x="653" y="820"/>
                  <a:pt x="644" y="824"/>
                </a:cubicBezTo>
                <a:close/>
                <a:moveTo>
                  <a:pt x="557" y="847"/>
                </a:moveTo>
                <a:cubicBezTo>
                  <a:pt x="547" y="853"/>
                  <a:pt x="536" y="858"/>
                  <a:pt x="525" y="864"/>
                </a:cubicBezTo>
                <a:cubicBezTo>
                  <a:pt x="543" y="860"/>
                  <a:pt x="562" y="855"/>
                  <a:pt x="580" y="848"/>
                </a:cubicBezTo>
                <a:cubicBezTo>
                  <a:pt x="594" y="844"/>
                  <a:pt x="608" y="838"/>
                  <a:pt x="622" y="831"/>
                </a:cubicBezTo>
                <a:cubicBezTo>
                  <a:pt x="601" y="838"/>
                  <a:pt x="579" y="844"/>
                  <a:pt x="557" y="847"/>
                </a:cubicBezTo>
                <a:close/>
                <a:moveTo>
                  <a:pt x="272" y="793"/>
                </a:moveTo>
                <a:cubicBezTo>
                  <a:pt x="286" y="800"/>
                  <a:pt x="300" y="807"/>
                  <a:pt x="315" y="813"/>
                </a:cubicBezTo>
                <a:cubicBezTo>
                  <a:pt x="393" y="846"/>
                  <a:pt x="477" y="857"/>
                  <a:pt x="556" y="844"/>
                </a:cubicBezTo>
                <a:cubicBezTo>
                  <a:pt x="562" y="841"/>
                  <a:pt x="567" y="838"/>
                  <a:pt x="572" y="835"/>
                </a:cubicBezTo>
                <a:cubicBezTo>
                  <a:pt x="531" y="844"/>
                  <a:pt x="489" y="845"/>
                  <a:pt x="447" y="838"/>
                </a:cubicBezTo>
                <a:cubicBezTo>
                  <a:pt x="432" y="836"/>
                  <a:pt x="418" y="833"/>
                  <a:pt x="405" y="828"/>
                </a:cubicBezTo>
                <a:cubicBezTo>
                  <a:pt x="343" y="825"/>
                  <a:pt x="287" y="802"/>
                  <a:pt x="240" y="761"/>
                </a:cubicBezTo>
                <a:cubicBezTo>
                  <a:pt x="224" y="747"/>
                  <a:pt x="210" y="731"/>
                  <a:pt x="196" y="714"/>
                </a:cubicBezTo>
                <a:cubicBezTo>
                  <a:pt x="218" y="744"/>
                  <a:pt x="244" y="771"/>
                  <a:pt x="272" y="793"/>
                </a:cubicBezTo>
                <a:close/>
                <a:moveTo>
                  <a:pt x="581" y="833"/>
                </a:moveTo>
                <a:cubicBezTo>
                  <a:pt x="575" y="837"/>
                  <a:pt x="569" y="840"/>
                  <a:pt x="564" y="843"/>
                </a:cubicBezTo>
                <a:cubicBezTo>
                  <a:pt x="591" y="839"/>
                  <a:pt x="617" y="831"/>
                  <a:pt x="643" y="821"/>
                </a:cubicBezTo>
                <a:cubicBezTo>
                  <a:pt x="647" y="819"/>
                  <a:pt x="651" y="817"/>
                  <a:pt x="655" y="814"/>
                </a:cubicBezTo>
                <a:cubicBezTo>
                  <a:pt x="638" y="820"/>
                  <a:pt x="621" y="824"/>
                  <a:pt x="603" y="827"/>
                </a:cubicBezTo>
                <a:cubicBezTo>
                  <a:pt x="596" y="829"/>
                  <a:pt x="588" y="831"/>
                  <a:pt x="581" y="833"/>
                </a:cubicBezTo>
                <a:close/>
                <a:moveTo>
                  <a:pt x="415" y="828"/>
                </a:moveTo>
                <a:cubicBezTo>
                  <a:pt x="425" y="831"/>
                  <a:pt x="436" y="834"/>
                  <a:pt x="447" y="836"/>
                </a:cubicBezTo>
                <a:cubicBezTo>
                  <a:pt x="492" y="843"/>
                  <a:pt x="536" y="841"/>
                  <a:pt x="579" y="831"/>
                </a:cubicBezTo>
                <a:cubicBezTo>
                  <a:pt x="580" y="830"/>
                  <a:pt x="581" y="830"/>
                  <a:pt x="581" y="830"/>
                </a:cubicBezTo>
                <a:cubicBezTo>
                  <a:pt x="546" y="833"/>
                  <a:pt x="511" y="831"/>
                  <a:pt x="477" y="823"/>
                </a:cubicBezTo>
                <a:cubicBezTo>
                  <a:pt x="475" y="823"/>
                  <a:pt x="473" y="824"/>
                  <a:pt x="471" y="824"/>
                </a:cubicBezTo>
                <a:cubicBezTo>
                  <a:pt x="452" y="827"/>
                  <a:pt x="433" y="829"/>
                  <a:pt x="415" y="828"/>
                </a:cubicBezTo>
                <a:close/>
                <a:moveTo>
                  <a:pt x="484" y="822"/>
                </a:moveTo>
                <a:cubicBezTo>
                  <a:pt x="518" y="829"/>
                  <a:pt x="552" y="830"/>
                  <a:pt x="586" y="826"/>
                </a:cubicBezTo>
                <a:cubicBezTo>
                  <a:pt x="615" y="808"/>
                  <a:pt x="641" y="788"/>
                  <a:pt x="664" y="769"/>
                </a:cubicBezTo>
                <a:cubicBezTo>
                  <a:pt x="746" y="700"/>
                  <a:pt x="882" y="559"/>
                  <a:pt x="868" y="389"/>
                </a:cubicBezTo>
                <a:cubicBezTo>
                  <a:pt x="863" y="324"/>
                  <a:pt x="834" y="273"/>
                  <a:pt x="797" y="235"/>
                </a:cubicBezTo>
                <a:cubicBezTo>
                  <a:pt x="814" y="277"/>
                  <a:pt x="823" y="325"/>
                  <a:pt x="826" y="378"/>
                </a:cubicBezTo>
                <a:cubicBezTo>
                  <a:pt x="829" y="459"/>
                  <a:pt x="820" y="574"/>
                  <a:pt x="753" y="660"/>
                </a:cubicBezTo>
                <a:cubicBezTo>
                  <a:pt x="689" y="741"/>
                  <a:pt x="589" y="801"/>
                  <a:pt x="484" y="822"/>
                </a:cubicBezTo>
                <a:close/>
                <a:moveTo>
                  <a:pt x="406" y="826"/>
                </a:moveTo>
                <a:cubicBezTo>
                  <a:pt x="426" y="826"/>
                  <a:pt x="448" y="825"/>
                  <a:pt x="470" y="822"/>
                </a:cubicBezTo>
                <a:cubicBezTo>
                  <a:pt x="439" y="814"/>
                  <a:pt x="408" y="802"/>
                  <a:pt x="379" y="786"/>
                </a:cubicBezTo>
                <a:cubicBezTo>
                  <a:pt x="305" y="747"/>
                  <a:pt x="245" y="684"/>
                  <a:pt x="207" y="611"/>
                </a:cubicBezTo>
                <a:cubicBezTo>
                  <a:pt x="216" y="636"/>
                  <a:pt x="227" y="660"/>
                  <a:pt x="240" y="683"/>
                </a:cubicBezTo>
                <a:cubicBezTo>
                  <a:pt x="282" y="755"/>
                  <a:pt x="339" y="803"/>
                  <a:pt x="406" y="826"/>
                </a:cubicBezTo>
                <a:close/>
                <a:moveTo>
                  <a:pt x="794" y="228"/>
                </a:moveTo>
                <a:cubicBezTo>
                  <a:pt x="834" y="268"/>
                  <a:pt x="865" y="320"/>
                  <a:pt x="871" y="389"/>
                </a:cubicBezTo>
                <a:cubicBezTo>
                  <a:pt x="885" y="560"/>
                  <a:pt x="748" y="702"/>
                  <a:pt x="666" y="771"/>
                </a:cubicBezTo>
                <a:cubicBezTo>
                  <a:pt x="644" y="789"/>
                  <a:pt x="619" y="808"/>
                  <a:pt x="592" y="826"/>
                </a:cubicBezTo>
                <a:cubicBezTo>
                  <a:pt x="596" y="825"/>
                  <a:pt x="599" y="825"/>
                  <a:pt x="603" y="824"/>
                </a:cubicBezTo>
                <a:cubicBezTo>
                  <a:pt x="674" y="802"/>
                  <a:pt x="739" y="756"/>
                  <a:pt x="791" y="692"/>
                </a:cubicBezTo>
                <a:cubicBezTo>
                  <a:pt x="845" y="624"/>
                  <a:pt x="877" y="545"/>
                  <a:pt x="884" y="466"/>
                </a:cubicBezTo>
                <a:cubicBezTo>
                  <a:pt x="885" y="453"/>
                  <a:pt x="886" y="440"/>
                  <a:pt x="886" y="427"/>
                </a:cubicBezTo>
                <a:cubicBezTo>
                  <a:pt x="885" y="384"/>
                  <a:pt x="877" y="341"/>
                  <a:pt x="861" y="301"/>
                </a:cubicBezTo>
                <a:cubicBezTo>
                  <a:pt x="839" y="246"/>
                  <a:pt x="803" y="202"/>
                  <a:pt x="760" y="166"/>
                </a:cubicBezTo>
                <a:cubicBezTo>
                  <a:pt x="773" y="185"/>
                  <a:pt x="785" y="206"/>
                  <a:pt x="794" y="228"/>
                </a:cubicBezTo>
                <a:close/>
                <a:moveTo>
                  <a:pt x="133" y="584"/>
                </a:moveTo>
                <a:cubicBezTo>
                  <a:pt x="171" y="701"/>
                  <a:pt x="256" y="814"/>
                  <a:pt x="396" y="825"/>
                </a:cubicBezTo>
                <a:cubicBezTo>
                  <a:pt x="332" y="801"/>
                  <a:pt x="278" y="753"/>
                  <a:pt x="238" y="684"/>
                </a:cubicBezTo>
                <a:cubicBezTo>
                  <a:pt x="221" y="655"/>
                  <a:pt x="207" y="624"/>
                  <a:pt x="197" y="591"/>
                </a:cubicBezTo>
                <a:cubicBezTo>
                  <a:pt x="180" y="554"/>
                  <a:pt x="169" y="516"/>
                  <a:pt x="164" y="476"/>
                </a:cubicBezTo>
                <a:cubicBezTo>
                  <a:pt x="152" y="390"/>
                  <a:pt x="159" y="306"/>
                  <a:pt x="182" y="237"/>
                </a:cubicBezTo>
                <a:cubicBezTo>
                  <a:pt x="159" y="270"/>
                  <a:pt x="142" y="306"/>
                  <a:pt x="131" y="344"/>
                </a:cubicBezTo>
                <a:cubicBezTo>
                  <a:pt x="110" y="419"/>
                  <a:pt x="110" y="500"/>
                  <a:pt x="131" y="576"/>
                </a:cubicBezTo>
                <a:cubicBezTo>
                  <a:pt x="148" y="593"/>
                  <a:pt x="166" y="609"/>
                  <a:pt x="187" y="626"/>
                </a:cubicBezTo>
                <a:cubicBezTo>
                  <a:pt x="185" y="628"/>
                  <a:pt x="185" y="628"/>
                  <a:pt x="185" y="628"/>
                </a:cubicBezTo>
                <a:cubicBezTo>
                  <a:pt x="166" y="612"/>
                  <a:pt x="148" y="597"/>
                  <a:pt x="132" y="581"/>
                </a:cubicBezTo>
                <a:cubicBezTo>
                  <a:pt x="133" y="582"/>
                  <a:pt x="133" y="583"/>
                  <a:pt x="133" y="584"/>
                </a:cubicBezTo>
                <a:close/>
                <a:moveTo>
                  <a:pt x="822" y="653"/>
                </a:moveTo>
                <a:cubicBezTo>
                  <a:pt x="813" y="667"/>
                  <a:pt x="804" y="680"/>
                  <a:pt x="793" y="693"/>
                </a:cubicBezTo>
                <a:cubicBezTo>
                  <a:pt x="745" y="753"/>
                  <a:pt x="686" y="797"/>
                  <a:pt x="621" y="821"/>
                </a:cubicBezTo>
                <a:cubicBezTo>
                  <a:pt x="637" y="817"/>
                  <a:pt x="652" y="813"/>
                  <a:pt x="667" y="807"/>
                </a:cubicBezTo>
                <a:cubicBezTo>
                  <a:pt x="730" y="769"/>
                  <a:pt x="784" y="715"/>
                  <a:pt x="822" y="653"/>
                </a:cubicBezTo>
                <a:close/>
                <a:moveTo>
                  <a:pt x="199" y="590"/>
                </a:moveTo>
                <a:cubicBezTo>
                  <a:pt x="236" y="671"/>
                  <a:pt x="300" y="741"/>
                  <a:pt x="380" y="784"/>
                </a:cubicBezTo>
                <a:cubicBezTo>
                  <a:pt x="411" y="801"/>
                  <a:pt x="444" y="813"/>
                  <a:pt x="477" y="820"/>
                </a:cubicBezTo>
                <a:cubicBezTo>
                  <a:pt x="584" y="801"/>
                  <a:pt x="686" y="741"/>
                  <a:pt x="751" y="658"/>
                </a:cubicBezTo>
                <a:cubicBezTo>
                  <a:pt x="817" y="573"/>
                  <a:pt x="827" y="459"/>
                  <a:pt x="823" y="378"/>
                </a:cubicBezTo>
                <a:cubicBezTo>
                  <a:pt x="821" y="323"/>
                  <a:pt x="810" y="273"/>
                  <a:pt x="792" y="230"/>
                </a:cubicBezTo>
                <a:cubicBezTo>
                  <a:pt x="730" y="169"/>
                  <a:pt x="646" y="139"/>
                  <a:pt x="600" y="127"/>
                </a:cubicBezTo>
                <a:cubicBezTo>
                  <a:pt x="515" y="103"/>
                  <a:pt x="402" y="101"/>
                  <a:pt x="301" y="122"/>
                </a:cubicBezTo>
                <a:cubicBezTo>
                  <a:pt x="287" y="132"/>
                  <a:pt x="273" y="142"/>
                  <a:pt x="260" y="152"/>
                </a:cubicBezTo>
                <a:cubicBezTo>
                  <a:pt x="233" y="182"/>
                  <a:pt x="213" y="216"/>
                  <a:pt x="199" y="253"/>
                </a:cubicBezTo>
                <a:cubicBezTo>
                  <a:pt x="162" y="352"/>
                  <a:pt x="164" y="479"/>
                  <a:pt x="199" y="590"/>
                </a:cubicBezTo>
                <a:close/>
                <a:moveTo>
                  <a:pt x="668" y="810"/>
                </a:moveTo>
                <a:cubicBezTo>
                  <a:pt x="667" y="810"/>
                  <a:pt x="666" y="811"/>
                  <a:pt x="665" y="812"/>
                </a:cubicBezTo>
                <a:cubicBezTo>
                  <a:pt x="667" y="811"/>
                  <a:pt x="668" y="810"/>
                  <a:pt x="670" y="809"/>
                </a:cubicBezTo>
                <a:cubicBezTo>
                  <a:pt x="670" y="809"/>
                  <a:pt x="671" y="809"/>
                  <a:pt x="672" y="808"/>
                </a:cubicBezTo>
                <a:cubicBezTo>
                  <a:pt x="670" y="809"/>
                  <a:pt x="669" y="809"/>
                  <a:pt x="668" y="810"/>
                </a:cubicBezTo>
                <a:close/>
                <a:moveTo>
                  <a:pt x="887" y="466"/>
                </a:moveTo>
                <a:cubicBezTo>
                  <a:pt x="886" y="479"/>
                  <a:pt x="884" y="493"/>
                  <a:pt x="882" y="506"/>
                </a:cubicBezTo>
                <a:cubicBezTo>
                  <a:pt x="861" y="624"/>
                  <a:pt x="784" y="734"/>
                  <a:pt x="680" y="802"/>
                </a:cubicBezTo>
                <a:cubicBezTo>
                  <a:pt x="686" y="800"/>
                  <a:pt x="692" y="797"/>
                  <a:pt x="699" y="794"/>
                </a:cubicBezTo>
                <a:cubicBezTo>
                  <a:pt x="773" y="750"/>
                  <a:pt x="837" y="680"/>
                  <a:pt x="880" y="599"/>
                </a:cubicBezTo>
                <a:cubicBezTo>
                  <a:pt x="894" y="567"/>
                  <a:pt x="903" y="533"/>
                  <a:pt x="909" y="497"/>
                </a:cubicBezTo>
                <a:cubicBezTo>
                  <a:pt x="929" y="361"/>
                  <a:pt x="886" y="226"/>
                  <a:pt x="791" y="137"/>
                </a:cubicBezTo>
                <a:cubicBezTo>
                  <a:pt x="781" y="128"/>
                  <a:pt x="771" y="119"/>
                  <a:pt x="760" y="111"/>
                </a:cubicBezTo>
                <a:cubicBezTo>
                  <a:pt x="754" y="109"/>
                  <a:pt x="749" y="107"/>
                  <a:pt x="743" y="105"/>
                </a:cubicBezTo>
                <a:cubicBezTo>
                  <a:pt x="772" y="123"/>
                  <a:pt x="796" y="145"/>
                  <a:pt x="809" y="176"/>
                </a:cubicBezTo>
                <a:cubicBezTo>
                  <a:pt x="807" y="177"/>
                  <a:pt x="807" y="177"/>
                  <a:pt x="807" y="177"/>
                </a:cubicBezTo>
                <a:cubicBezTo>
                  <a:pt x="792" y="143"/>
                  <a:pt x="764" y="119"/>
                  <a:pt x="731" y="101"/>
                </a:cubicBezTo>
                <a:cubicBezTo>
                  <a:pt x="729" y="100"/>
                  <a:pt x="728" y="100"/>
                  <a:pt x="727" y="100"/>
                </a:cubicBezTo>
                <a:cubicBezTo>
                  <a:pt x="732" y="103"/>
                  <a:pt x="737" y="107"/>
                  <a:pt x="742" y="111"/>
                </a:cubicBezTo>
                <a:cubicBezTo>
                  <a:pt x="835" y="187"/>
                  <a:pt x="888" y="303"/>
                  <a:pt x="888" y="427"/>
                </a:cubicBezTo>
                <a:cubicBezTo>
                  <a:pt x="889" y="440"/>
                  <a:pt x="888" y="453"/>
                  <a:pt x="887" y="466"/>
                </a:cubicBezTo>
                <a:close/>
                <a:moveTo>
                  <a:pt x="183" y="731"/>
                </a:moveTo>
                <a:cubicBezTo>
                  <a:pt x="206" y="751"/>
                  <a:pt x="231" y="769"/>
                  <a:pt x="259" y="785"/>
                </a:cubicBezTo>
                <a:cubicBezTo>
                  <a:pt x="231" y="762"/>
                  <a:pt x="206" y="733"/>
                  <a:pt x="185" y="701"/>
                </a:cubicBezTo>
                <a:cubicBezTo>
                  <a:pt x="161" y="666"/>
                  <a:pt x="144" y="628"/>
                  <a:pt x="131" y="587"/>
                </a:cubicBezTo>
                <a:cubicBezTo>
                  <a:pt x="130" y="584"/>
                  <a:pt x="129" y="581"/>
                  <a:pt x="128" y="577"/>
                </a:cubicBezTo>
                <a:cubicBezTo>
                  <a:pt x="107" y="555"/>
                  <a:pt x="89" y="531"/>
                  <a:pt x="74" y="505"/>
                </a:cubicBezTo>
                <a:cubicBezTo>
                  <a:pt x="94" y="591"/>
                  <a:pt x="131" y="668"/>
                  <a:pt x="183" y="731"/>
                </a:cubicBezTo>
                <a:close/>
                <a:moveTo>
                  <a:pt x="868" y="625"/>
                </a:moveTo>
                <a:cubicBezTo>
                  <a:pt x="864" y="632"/>
                  <a:pt x="859" y="640"/>
                  <a:pt x="854" y="647"/>
                </a:cubicBezTo>
                <a:cubicBezTo>
                  <a:pt x="819" y="700"/>
                  <a:pt x="775" y="745"/>
                  <a:pt x="728" y="778"/>
                </a:cubicBezTo>
                <a:cubicBezTo>
                  <a:pt x="787" y="742"/>
                  <a:pt x="836" y="689"/>
                  <a:pt x="868" y="625"/>
                </a:cubicBezTo>
                <a:close/>
                <a:moveTo>
                  <a:pt x="30" y="385"/>
                </a:moveTo>
                <a:cubicBezTo>
                  <a:pt x="28" y="437"/>
                  <a:pt x="35" y="488"/>
                  <a:pt x="50" y="535"/>
                </a:cubicBezTo>
                <a:cubicBezTo>
                  <a:pt x="74" y="605"/>
                  <a:pt x="116" y="669"/>
                  <a:pt x="170" y="720"/>
                </a:cubicBezTo>
                <a:cubicBezTo>
                  <a:pt x="121" y="656"/>
                  <a:pt x="87" y="580"/>
                  <a:pt x="70" y="495"/>
                </a:cubicBezTo>
                <a:cubicBezTo>
                  <a:pt x="60" y="475"/>
                  <a:pt x="52" y="452"/>
                  <a:pt x="47" y="427"/>
                </a:cubicBezTo>
                <a:cubicBezTo>
                  <a:pt x="42" y="399"/>
                  <a:pt x="40" y="373"/>
                  <a:pt x="42" y="348"/>
                </a:cubicBezTo>
                <a:cubicBezTo>
                  <a:pt x="40" y="353"/>
                  <a:pt x="39" y="358"/>
                  <a:pt x="37" y="362"/>
                </a:cubicBezTo>
                <a:cubicBezTo>
                  <a:pt x="35" y="370"/>
                  <a:pt x="32" y="377"/>
                  <a:pt x="30" y="385"/>
                </a:cubicBezTo>
                <a:close/>
                <a:moveTo>
                  <a:pt x="769" y="115"/>
                </a:moveTo>
                <a:cubicBezTo>
                  <a:pt x="777" y="121"/>
                  <a:pt x="785" y="128"/>
                  <a:pt x="793" y="135"/>
                </a:cubicBezTo>
                <a:cubicBezTo>
                  <a:pt x="888" y="225"/>
                  <a:pt x="932" y="360"/>
                  <a:pt x="911" y="498"/>
                </a:cubicBezTo>
                <a:cubicBezTo>
                  <a:pt x="907" y="524"/>
                  <a:pt x="901" y="549"/>
                  <a:pt x="893" y="573"/>
                </a:cubicBezTo>
                <a:cubicBezTo>
                  <a:pt x="916" y="522"/>
                  <a:pt x="932" y="467"/>
                  <a:pt x="936" y="412"/>
                </a:cubicBezTo>
                <a:cubicBezTo>
                  <a:pt x="945" y="313"/>
                  <a:pt x="916" y="225"/>
                  <a:pt x="855" y="158"/>
                </a:cubicBezTo>
                <a:cubicBezTo>
                  <a:pt x="827" y="141"/>
                  <a:pt x="798" y="127"/>
                  <a:pt x="769" y="115"/>
                </a:cubicBezTo>
                <a:close/>
                <a:moveTo>
                  <a:pt x="72" y="494"/>
                </a:moveTo>
                <a:cubicBezTo>
                  <a:pt x="86" y="523"/>
                  <a:pt x="104" y="548"/>
                  <a:pt x="127" y="571"/>
                </a:cubicBezTo>
                <a:cubicBezTo>
                  <a:pt x="124" y="563"/>
                  <a:pt x="122" y="555"/>
                  <a:pt x="120" y="546"/>
                </a:cubicBezTo>
                <a:cubicBezTo>
                  <a:pt x="98" y="449"/>
                  <a:pt x="102" y="303"/>
                  <a:pt x="158" y="187"/>
                </a:cubicBezTo>
                <a:cubicBezTo>
                  <a:pt x="120" y="218"/>
                  <a:pt x="88" y="255"/>
                  <a:pt x="65" y="298"/>
                </a:cubicBezTo>
                <a:cubicBezTo>
                  <a:pt x="56" y="352"/>
                  <a:pt x="59" y="406"/>
                  <a:pt x="64" y="443"/>
                </a:cubicBezTo>
                <a:cubicBezTo>
                  <a:pt x="66" y="461"/>
                  <a:pt x="69" y="478"/>
                  <a:pt x="72" y="494"/>
                </a:cubicBezTo>
                <a:close/>
                <a:moveTo>
                  <a:pt x="188" y="229"/>
                </a:moveTo>
                <a:cubicBezTo>
                  <a:pt x="163" y="300"/>
                  <a:pt x="155" y="386"/>
                  <a:pt x="166" y="476"/>
                </a:cubicBezTo>
                <a:cubicBezTo>
                  <a:pt x="170" y="507"/>
                  <a:pt x="178" y="538"/>
                  <a:pt x="190" y="567"/>
                </a:cubicBezTo>
                <a:cubicBezTo>
                  <a:pt x="181" y="535"/>
                  <a:pt x="175" y="501"/>
                  <a:pt x="172" y="467"/>
                </a:cubicBezTo>
                <a:cubicBezTo>
                  <a:pt x="165" y="390"/>
                  <a:pt x="173" y="314"/>
                  <a:pt x="196" y="252"/>
                </a:cubicBezTo>
                <a:cubicBezTo>
                  <a:pt x="208" y="220"/>
                  <a:pt x="225" y="191"/>
                  <a:pt x="246" y="164"/>
                </a:cubicBezTo>
                <a:cubicBezTo>
                  <a:pt x="224" y="184"/>
                  <a:pt x="205" y="206"/>
                  <a:pt x="188" y="229"/>
                </a:cubicBezTo>
                <a:close/>
                <a:moveTo>
                  <a:pt x="163" y="183"/>
                </a:moveTo>
                <a:cubicBezTo>
                  <a:pt x="114" y="281"/>
                  <a:pt x="103" y="402"/>
                  <a:pt x="114" y="496"/>
                </a:cubicBezTo>
                <a:cubicBezTo>
                  <a:pt x="110" y="445"/>
                  <a:pt x="114" y="393"/>
                  <a:pt x="129" y="343"/>
                </a:cubicBezTo>
                <a:cubicBezTo>
                  <a:pt x="140" y="302"/>
                  <a:pt x="160" y="263"/>
                  <a:pt x="186" y="227"/>
                </a:cubicBezTo>
                <a:cubicBezTo>
                  <a:pt x="197" y="196"/>
                  <a:pt x="211" y="168"/>
                  <a:pt x="229" y="143"/>
                </a:cubicBezTo>
                <a:cubicBezTo>
                  <a:pt x="224" y="145"/>
                  <a:pt x="219" y="147"/>
                  <a:pt x="214" y="149"/>
                </a:cubicBezTo>
                <a:cubicBezTo>
                  <a:pt x="196" y="159"/>
                  <a:pt x="179" y="171"/>
                  <a:pt x="163" y="183"/>
                </a:cubicBezTo>
                <a:close/>
                <a:moveTo>
                  <a:pt x="46" y="338"/>
                </a:moveTo>
                <a:cubicBezTo>
                  <a:pt x="42" y="366"/>
                  <a:pt x="43" y="395"/>
                  <a:pt x="50" y="426"/>
                </a:cubicBezTo>
                <a:cubicBezTo>
                  <a:pt x="54" y="447"/>
                  <a:pt x="60" y="466"/>
                  <a:pt x="67" y="484"/>
                </a:cubicBezTo>
                <a:cubicBezTo>
                  <a:pt x="65" y="471"/>
                  <a:pt x="63" y="457"/>
                  <a:pt x="61" y="444"/>
                </a:cubicBezTo>
                <a:cubicBezTo>
                  <a:pt x="57" y="408"/>
                  <a:pt x="54" y="357"/>
                  <a:pt x="61" y="305"/>
                </a:cubicBezTo>
                <a:cubicBezTo>
                  <a:pt x="55" y="316"/>
                  <a:pt x="50" y="327"/>
                  <a:pt x="46" y="338"/>
                </a:cubicBezTo>
                <a:close/>
                <a:moveTo>
                  <a:pt x="436" y="12"/>
                </a:moveTo>
                <a:cubicBezTo>
                  <a:pt x="401" y="12"/>
                  <a:pt x="364" y="15"/>
                  <a:pt x="326" y="22"/>
                </a:cubicBezTo>
                <a:cubicBezTo>
                  <a:pt x="207" y="43"/>
                  <a:pt x="117" y="107"/>
                  <a:pt x="74" y="202"/>
                </a:cubicBezTo>
                <a:cubicBezTo>
                  <a:pt x="49" y="256"/>
                  <a:pt x="35" y="314"/>
                  <a:pt x="31" y="372"/>
                </a:cubicBezTo>
                <a:cubicBezTo>
                  <a:pt x="32" y="369"/>
                  <a:pt x="33" y="365"/>
                  <a:pt x="34" y="362"/>
                </a:cubicBezTo>
                <a:cubicBezTo>
                  <a:pt x="37" y="353"/>
                  <a:pt x="40" y="345"/>
                  <a:pt x="43" y="338"/>
                </a:cubicBezTo>
                <a:cubicBezTo>
                  <a:pt x="47" y="309"/>
                  <a:pt x="56" y="283"/>
                  <a:pt x="70" y="259"/>
                </a:cubicBezTo>
                <a:cubicBezTo>
                  <a:pt x="82" y="215"/>
                  <a:pt x="103" y="172"/>
                  <a:pt x="139" y="138"/>
                </a:cubicBezTo>
                <a:cubicBezTo>
                  <a:pt x="167" y="112"/>
                  <a:pt x="200" y="92"/>
                  <a:pt x="240" y="77"/>
                </a:cubicBezTo>
                <a:cubicBezTo>
                  <a:pt x="275" y="46"/>
                  <a:pt x="317" y="27"/>
                  <a:pt x="364" y="19"/>
                </a:cubicBezTo>
                <a:cubicBezTo>
                  <a:pt x="422" y="10"/>
                  <a:pt x="489" y="16"/>
                  <a:pt x="569" y="38"/>
                </a:cubicBezTo>
                <a:cubicBezTo>
                  <a:pt x="573" y="39"/>
                  <a:pt x="577" y="39"/>
                  <a:pt x="581" y="39"/>
                </a:cubicBezTo>
                <a:cubicBezTo>
                  <a:pt x="591" y="40"/>
                  <a:pt x="602" y="40"/>
                  <a:pt x="611" y="41"/>
                </a:cubicBezTo>
                <a:cubicBezTo>
                  <a:pt x="558" y="22"/>
                  <a:pt x="498" y="12"/>
                  <a:pt x="436" y="12"/>
                </a:cubicBezTo>
                <a:close/>
                <a:moveTo>
                  <a:pt x="753" y="157"/>
                </a:moveTo>
                <a:cubicBezTo>
                  <a:pt x="804" y="197"/>
                  <a:pt x="842" y="246"/>
                  <a:pt x="863" y="300"/>
                </a:cubicBezTo>
                <a:cubicBezTo>
                  <a:pt x="868" y="312"/>
                  <a:pt x="872" y="324"/>
                  <a:pt x="876" y="336"/>
                </a:cubicBezTo>
                <a:cubicBezTo>
                  <a:pt x="856" y="248"/>
                  <a:pt x="809" y="169"/>
                  <a:pt x="740" y="113"/>
                </a:cubicBezTo>
                <a:cubicBezTo>
                  <a:pt x="733" y="108"/>
                  <a:pt x="726" y="102"/>
                  <a:pt x="719" y="97"/>
                </a:cubicBezTo>
                <a:cubicBezTo>
                  <a:pt x="710" y="94"/>
                  <a:pt x="701" y="92"/>
                  <a:pt x="692" y="90"/>
                </a:cubicBezTo>
                <a:cubicBezTo>
                  <a:pt x="686" y="88"/>
                  <a:pt x="679" y="87"/>
                  <a:pt x="673" y="85"/>
                </a:cubicBezTo>
                <a:cubicBezTo>
                  <a:pt x="686" y="93"/>
                  <a:pt x="698" y="102"/>
                  <a:pt x="709" y="111"/>
                </a:cubicBezTo>
                <a:cubicBezTo>
                  <a:pt x="725" y="125"/>
                  <a:pt x="740" y="140"/>
                  <a:pt x="753" y="157"/>
                </a:cubicBezTo>
                <a:close/>
                <a:moveTo>
                  <a:pt x="68" y="269"/>
                </a:moveTo>
                <a:cubicBezTo>
                  <a:pt x="58" y="287"/>
                  <a:pt x="51" y="306"/>
                  <a:pt x="48" y="327"/>
                </a:cubicBezTo>
                <a:cubicBezTo>
                  <a:pt x="52" y="317"/>
                  <a:pt x="57" y="307"/>
                  <a:pt x="62" y="297"/>
                </a:cubicBezTo>
                <a:cubicBezTo>
                  <a:pt x="64" y="288"/>
                  <a:pt x="66" y="278"/>
                  <a:pt x="68" y="269"/>
                </a:cubicBezTo>
                <a:close/>
                <a:moveTo>
                  <a:pt x="73" y="260"/>
                </a:moveTo>
                <a:cubicBezTo>
                  <a:pt x="70" y="270"/>
                  <a:pt x="68" y="280"/>
                  <a:pt x="66" y="290"/>
                </a:cubicBezTo>
                <a:cubicBezTo>
                  <a:pt x="90" y="248"/>
                  <a:pt x="122" y="212"/>
                  <a:pt x="161" y="181"/>
                </a:cubicBezTo>
                <a:cubicBezTo>
                  <a:pt x="162" y="178"/>
                  <a:pt x="164" y="175"/>
                  <a:pt x="165" y="173"/>
                </a:cubicBezTo>
                <a:cubicBezTo>
                  <a:pt x="146" y="184"/>
                  <a:pt x="128" y="197"/>
                  <a:pt x="113" y="211"/>
                </a:cubicBezTo>
                <a:cubicBezTo>
                  <a:pt x="97" y="226"/>
                  <a:pt x="83" y="243"/>
                  <a:pt x="73" y="260"/>
                </a:cubicBezTo>
                <a:close/>
                <a:moveTo>
                  <a:pt x="234" y="81"/>
                </a:moveTo>
                <a:cubicBezTo>
                  <a:pt x="201" y="95"/>
                  <a:pt x="169" y="114"/>
                  <a:pt x="141" y="140"/>
                </a:cubicBezTo>
                <a:cubicBezTo>
                  <a:pt x="108" y="171"/>
                  <a:pt x="88" y="210"/>
                  <a:pt x="75" y="251"/>
                </a:cubicBezTo>
                <a:cubicBezTo>
                  <a:pt x="85" y="236"/>
                  <a:pt x="97" y="222"/>
                  <a:pt x="111" y="209"/>
                </a:cubicBezTo>
                <a:cubicBezTo>
                  <a:pt x="127" y="194"/>
                  <a:pt x="147" y="180"/>
                  <a:pt x="168" y="168"/>
                </a:cubicBezTo>
                <a:cubicBezTo>
                  <a:pt x="173" y="158"/>
                  <a:pt x="180" y="148"/>
                  <a:pt x="186" y="138"/>
                </a:cubicBezTo>
                <a:cubicBezTo>
                  <a:pt x="201" y="116"/>
                  <a:pt x="217" y="97"/>
                  <a:pt x="234" y="81"/>
                </a:cubicBezTo>
                <a:close/>
                <a:moveTo>
                  <a:pt x="444" y="105"/>
                </a:moveTo>
                <a:cubicBezTo>
                  <a:pt x="500" y="105"/>
                  <a:pt x="555" y="112"/>
                  <a:pt x="601" y="124"/>
                </a:cubicBezTo>
                <a:cubicBezTo>
                  <a:pt x="646" y="137"/>
                  <a:pt x="728" y="165"/>
                  <a:pt x="789" y="223"/>
                </a:cubicBezTo>
                <a:cubicBezTo>
                  <a:pt x="779" y="200"/>
                  <a:pt x="766" y="179"/>
                  <a:pt x="752" y="160"/>
                </a:cubicBezTo>
                <a:cubicBezTo>
                  <a:pt x="696" y="117"/>
                  <a:pt x="631" y="88"/>
                  <a:pt x="567" y="71"/>
                </a:cubicBezTo>
                <a:cubicBezTo>
                  <a:pt x="494" y="67"/>
                  <a:pt x="421" y="75"/>
                  <a:pt x="351" y="94"/>
                </a:cubicBezTo>
                <a:cubicBezTo>
                  <a:pt x="336" y="101"/>
                  <a:pt x="321" y="110"/>
                  <a:pt x="307" y="118"/>
                </a:cubicBezTo>
                <a:cubicBezTo>
                  <a:pt x="352" y="109"/>
                  <a:pt x="399" y="105"/>
                  <a:pt x="444" y="105"/>
                </a:cubicBezTo>
                <a:close/>
                <a:moveTo>
                  <a:pt x="234" y="141"/>
                </a:moveTo>
                <a:cubicBezTo>
                  <a:pt x="217" y="164"/>
                  <a:pt x="202" y="191"/>
                  <a:pt x="191" y="220"/>
                </a:cubicBezTo>
                <a:cubicBezTo>
                  <a:pt x="210" y="195"/>
                  <a:pt x="233" y="171"/>
                  <a:pt x="258" y="151"/>
                </a:cubicBezTo>
                <a:cubicBezTo>
                  <a:pt x="266" y="142"/>
                  <a:pt x="274" y="134"/>
                  <a:pt x="282" y="127"/>
                </a:cubicBezTo>
                <a:cubicBezTo>
                  <a:pt x="266" y="131"/>
                  <a:pt x="249" y="136"/>
                  <a:pt x="234" y="141"/>
                </a:cubicBezTo>
                <a:close/>
                <a:moveTo>
                  <a:pt x="170" y="170"/>
                </a:moveTo>
                <a:cubicBezTo>
                  <a:pt x="168" y="173"/>
                  <a:pt x="167" y="175"/>
                  <a:pt x="166" y="177"/>
                </a:cubicBezTo>
                <a:cubicBezTo>
                  <a:pt x="175" y="170"/>
                  <a:pt x="185" y="164"/>
                  <a:pt x="195" y="157"/>
                </a:cubicBezTo>
                <a:cubicBezTo>
                  <a:pt x="186" y="161"/>
                  <a:pt x="178" y="166"/>
                  <a:pt x="170" y="170"/>
                </a:cubicBezTo>
                <a:close/>
                <a:moveTo>
                  <a:pt x="242" y="79"/>
                </a:moveTo>
                <a:cubicBezTo>
                  <a:pt x="222" y="95"/>
                  <a:pt x="204" y="116"/>
                  <a:pt x="188" y="139"/>
                </a:cubicBezTo>
                <a:cubicBezTo>
                  <a:pt x="183" y="148"/>
                  <a:pt x="177" y="157"/>
                  <a:pt x="172" y="166"/>
                </a:cubicBezTo>
                <a:cubicBezTo>
                  <a:pt x="185" y="159"/>
                  <a:pt x="199" y="152"/>
                  <a:pt x="213" y="147"/>
                </a:cubicBezTo>
                <a:cubicBezTo>
                  <a:pt x="220" y="143"/>
                  <a:pt x="227" y="139"/>
                  <a:pt x="234" y="135"/>
                </a:cubicBezTo>
                <a:cubicBezTo>
                  <a:pt x="235" y="135"/>
                  <a:pt x="235" y="135"/>
                  <a:pt x="236" y="134"/>
                </a:cubicBezTo>
                <a:cubicBezTo>
                  <a:pt x="264" y="98"/>
                  <a:pt x="299" y="72"/>
                  <a:pt x="341" y="55"/>
                </a:cubicBezTo>
                <a:cubicBezTo>
                  <a:pt x="308" y="59"/>
                  <a:pt x="274" y="66"/>
                  <a:pt x="242" y="79"/>
                </a:cubicBezTo>
                <a:close/>
                <a:moveTo>
                  <a:pt x="582" y="72"/>
                </a:moveTo>
                <a:cubicBezTo>
                  <a:pt x="632" y="86"/>
                  <a:pt x="679" y="107"/>
                  <a:pt x="720" y="134"/>
                </a:cubicBezTo>
                <a:cubicBezTo>
                  <a:pt x="729" y="139"/>
                  <a:pt x="737" y="145"/>
                  <a:pt x="744" y="151"/>
                </a:cubicBezTo>
                <a:cubicBezTo>
                  <a:pt x="733" y="137"/>
                  <a:pt x="721" y="125"/>
                  <a:pt x="707" y="113"/>
                </a:cubicBezTo>
                <a:cubicBezTo>
                  <a:pt x="694" y="102"/>
                  <a:pt x="680" y="92"/>
                  <a:pt x="664" y="84"/>
                </a:cubicBezTo>
                <a:cubicBezTo>
                  <a:pt x="637" y="78"/>
                  <a:pt x="609" y="74"/>
                  <a:pt x="582" y="72"/>
                </a:cubicBezTo>
                <a:close/>
                <a:moveTo>
                  <a:pt x="761" y="109"/>
                </a:moveTo>
                <a:cubicBezTo>
                  <a:pt x="791" y="120"/>
                  <a:pt x="820" y="134"/>
                  <a:pt x="846" y="150"/>
                </a:cubicBezTo>
                <a:cubicBezTo>
                  <a:pt x="833" y="136"/>
                  <a:pt x="818" y="124"/>
                  <a:pt x="802" y="113"/>
                </a:cubicBezTo>
                <a:cubicBezTo>
                  <a:pt x="753" y="78"/>
                  <a:pt x="695" y="55"/>
                  <a:pt x="633" y="46"/>
                </a:cubicBezTo>
                <a:cubicBezTo>
                  <a:pt x="638" y="49"/>
                  <a:pt x="643" y="51"/>
                  <a:pt x="648" y="53"/>
                </a:cubicBezTo>
                <a:cubicBezTo>
                  <a:pt x="689" y="65"/>
                  <a:pt x="727" y="84"/>
                  <a:pt x="761" y="109"/>
                </a:cubicBezTo>
                <a:close/>
                <a:moveTo>
                  <a:pt x="288" y="125"/>
                </a:moveTo>
                <a:cubicBezTo>
                  <a:pt x="283" y="129"/>
                  <a:pt x="279" y="133"/>
                  <a:pt x="275" y="138"/>
                </a:cubicBezTo>
                <a:cubicBezTo>
                  <a:pt x="281" y="133"/>
                  <a:pt x="287" y="128"/>
                  <a:pt x="294" y="124"/>
                </a:cubicBezTo>
                <a:cubicBezTo>
                  <a:pt x="292" y="125"/>
                  <a:pt x="290" y="125"/>
                  <a:pt x="288" y="125"/>
                </a:cubicBezTo>
                <a:close/>
                <a:moveTo>
                  <a:pt x="237" y="137"/>
                </a:moveTo>
                <a:cubicBezTo>
                  <a:pt x="237" y="137"/>
                  <a:pt x="237" y="137"/>
                  <a:pt x="237" y="137"/>
                </a:cubicBezTo>
                <a:cubicBezTo>
                  <a:pt x="237" y="137"/>
                  <a:pt x="237" y="137"/>
                  <a:pt x="237" y="138"/>
                </a:cubicBezTo>
                <a:cubicBezTo>
                  <a:pt x="253" y="132"/>
                  <a:pt x="270" y="127"/>
                  <a:pt x="287" y="123"/>
                </a:cubicBezTo>
                <a:cubicBezTo>
                  <a:pt x="293" y="118"/>
                  <a:pt x="299" y="113"/>
                  <a:pt x="306" y="108"/>
                </a:cubicBezTo>
                <a:cubicBezTo>
                  <a:pt x="282" y="116"/>
                  <a:pt x="260" y="126"/>
                  <a:pt x="237" y="137"/>
                </a:cubicBezTo>
                <a:close/>
                <a:moveTo>
                  <a:pt x="352" y="54"/>
                </a:moveTo>
                <a:cubicBezTo>
                  <a:pt x="308" y="70"/>
                  <a:pt x="271" y="95"/>
                  <a:pt x="241" y="132"/>
                </a:cubicBezTo>
                <a:cubicBezTo>
                  <a:pt x="265" y="120"/>
                  <a:pt x="289" y="111"/>
                  <a:pt x="313" y="102"/>
                </a:cubicBezTo>
                <a:cubicBezTo>
                  <a:pt x="346" y="80"/>
                  <a:pt x="382" y="63"/>
                  <a:pt x="422" y="52"/>
                </a:cubicBezTo>
                <a:cubicBezTo>
                  <a:pt x="400" y="51"/>
                  <a:pt x="376" y="52"/>
                  <a:pt x="352" y="54"/>
                </a:cubicBezTo>
                <a:close/>
                <a:moveTo>
                  <a:pt x="315" y="105"/>
                </a:moveTo>
                <a:cubicBezTo>
                  <a:pt x="307" y="110"/>
                  <a:pt x="300" y="116"/>
                  <a:pt x="293" y="122"/>
                </a:cubicBezTo>
                <a:cubicBezTo>
                  <a:pt x="295" y="121"/>
                  <a:pt x="297" y="121"/>
                  <a:pt x="300" y="120"/>
                </a:cubicBezTo>
                <a:cubicBezTo>
                  <a:pt x="312" y="112"/>
                  <a:pt x="325" y="105"/>
                  <a:pt x="338" y="98"/>
                </a:cubicBezTo>
                <a:cubicBezTo>
                  <a:pt x="330" y="100"/>
                  <a:pt x="322" y="102"/>
                  <a:pt x="315" y="105"/>
                </a:cubicBezTo>
                <a:close/>
                <a:moveTo>
                  <a:pt x="732" y="98"/>
                </a:moveTo>
                <a:cubicBezTo>
                  <a:pt x="738" y="100"/>
                  <a:pt x="745" y="103"/>
                  <a:pt x="751" y="105"/>
                </a:cubicBezTo>
                <a:cubicBezTo>
                  <a:pt x="725" y="87"/>
                  <a:pt x="696" y="73"/>
                  <a:pt x="666" y="62"/>
                </a:cubicBezTo>
                <a:cubicBezTo>
                  <a:pt x="681" y="69"/>
                  <a:pt x="695" y="78"/>
                  <a:pt x="708" y="87"/>
                </a:cubicBezTo>
                <a:cubicBezTo>
                  <a:pt x="716" y="90"/>
                  <a:pt x="724" y="94"/>
                  <a:pt x="732" y="98"/>
                </a:cubicBezTo>
                <a:close/>
                <a:moveTo>
                  <a:pt x="432" y="52"/>
                </a:moveTo>
                <a:cubicBezTo>
                  <a:pt x="392" y="62"/>
                  <a:pt x="355" y="78"/>
                  <a:pt x="323" y="99"/>
                </a:cubicBezTo>
                <a:cubicBezTo>
                  <a:pt x="332" y="96"/>
                  <a:pt x="341" y="94"/>
                  <a:pt x="350" y="91"/>
                </a:cubicBezTo>
                <a:cubicBezTo>
                  <a:pt x="368" y="83"/>
                  <a:pt x="386" y="75"/>
                  <a:pt x="406" y="68"/>
                </a:cubicBezTo>
                <a:cubicBezTo>
                  <a:pt x="422" y="62"/>
                  <a:pt x="438" y="57"/>
                  <a:pt x="455" y="53"/>
                </a:cubicBezTo>
                <a:cubicBezTo>
                  <a:pt x="447" y="53"/>
                  <a:pt x="440" y="52"/>
                  <a:pt x="432" y="52"/>
                </a:cubicBezTo>
                <a:close/>
                <a:moveTo>
                  <a:pt x="665" y="81"/>
                </a:moveTo>
                <a:cubicBezTo>
                  <a:pt x="674" y="83"/>
                  <a:pt x="684" y="85"/>
                  <a:pt x="693" y="87"/>
                </a:cubicBezTo>
                <a:cubicBezTo>
                  <a:pt x="699" y="89"/>
                  <a:pt x="706" y="91"/>
                  <a:pt x="712" y="92"/>
                </a:cubicBezTo>
                <a:cubicBezTo>
                  <a:pt x="710" y="91"/>
                  <a:pt x="709" y="90"/>
                  <a:pt x="707" y="89"/>
                </a:cubicBezTo>
                <a:cubicBezTo>
                  <a:pt x="680" y="77"/>
                  <a:pt x="651" y="67"/>
                  <a:pt x="625" y="58"/>
                </a:cubicBezTo>
                <a:cubicBezTo>
                  <a:pt x="619" y="56"/>
                  <a:pt x="619" y="56"/>
                  <a:pt x="619" y="56"/>
                </a:cubicBezTo>
                <a:cubicBezTo>
                  <a:pt x="603" y="51"/>
                  <a:pt x="588" y="46"/>
                  <a:pt x="573" y="42"/>
                </a:cubicBezTo>
                <a:cubicBezTo>
                  <a:pt x="567" y="42"/>
                  <a:pt x="562" y="42"/>
                  <a:pt x="556" y="42"/>
                </a:cubicBezTo>
                <a:cubicBezTo>
                  <a:pt x="596" y="50"/>
                  <a:pt x="633" y="63"/>
                  <a:pt x="665" y="81"/>
                </a:cubicBezTo>
                <a:close/>
                <a:moveTo>
                  <a:pt x="464" y="54"/>
                </a:moveTo>
                <a:cubicBezTo>
                  <a:pt x="445" y="58"/>
                  <a:pt x="426" y="64"/>
                  <a:pt x="407" y="70"/>
                </a:cubicBezTo>
                <a:cubicBezTo>
                  <a:pt x="392" y="76"/>
                  <a:pt x="378" y="81"/>
                  <a:pt x="364" y="88"/>
                </a:cubicBezTo>
                <a:cubicBezTo>
                  <a:pt x="425" y="72"/>
                  <a:pt x="490" y="66"/>
                  <a:pt x="554" y="68"/>
                </a:cubicBezTo>
                <a:cubicBezTo>
                  <a:pt x="540" y="65"/>
                  <a:pt x="525" y="62"/>
                  <a:pt x="511" y="60"/>
                </a:cubicBezTo>
                <a:cubicBezTo>
                  <a:pt x="499" y="58"/>
                  <a:pt x="482" y="56"/>
                  <a:pt x="464" y="54"/>
                </a:cubicBezTo>
                <a:close/>
                <a:moveTo>
                  <a:pt x="584" y="43"/>
                </a:moveTo>
                <a:cubicBezTo>
                  <a:pt x="596" y="46"/>
                  <a:pt x="608" y="50"/>
                  <a:pt x="620" y="54"/>
                </a:cubicBezTo>
                <a:cubicBezTo>
                  <a:pt x="626" y="56"/>
                  <a:pt x="626" y="56"/>
                  <a:pt x="626" y="56"/>
                </a:cubicBezTo>
                <a:cubicBezTo>
                  <a:pt x="647" y="63"/>
                  <a:pt x="670" y="70"/>
                  <a:pt x="692" y="80"/>
                </a:cubicBezTo>
                <a:cubicBezTo>
                  <a:pt x="678" y="71"/>
                  <a:pt x="663" y="63"/>
                  <a:pt x="647" y="56"/>
                </a:cubicBezTo>
                <a:cubicBezTo>
                  <a:pt x="627" y="50"/>
                  <a:pt x="606" y="45"/>
                  <a:pt x="584" y="43"/>
                </a:cubicBezTo>
                <a:close/>
                <a:moveTo>
                  <a:pt x="568" y="69"/>
                </a:moveTo>
                <a:cubicBezTo>
                  <a:pt x="598" y="70"/>
                  <a:pt x="627" y="74"/>
                  <a:pt x="656" y="79"/>
                </a:cubicBezTo>
                <a:cubicBezTo>
                  <a:pt x="623" y="62"/>
                  <a:pt x="585" y="49"/>
                  <a:pt x="543" y="43"/>
                </a:cubicBezTo>
                <a:cubicBezTo>
                  <a:pt x="520" y="44"/>
                  <a:pt x="496" y="47"/>
                  <a:pt x="473" y="52"/>
                </a:cubicBezTo>
                <a:cubicBezTo>
                  <a:pt x="487" y="53"/>
                  <a:pt x="500" y="55"/>
                  <a:pt x="512" y="57"/>
                </a:cubicBezTo>
                <a:cubicBezTo>
                  <a:pt x="531" y="60"/>
                  <a:pt x="550" y="64"/>
                  <a:pt x="568" y="69"/>
                </a:cubicBezTo>
                <a:close/>
                <a:moveTo>
                  <a:pt x="418" y="18"/>
                </a:moveTo>
                <a:cubicBezTo>
                  <a:pt x="399" y="18"/>
                  <a:pt x="382" y="19"/>
                  <a:pt x="365" y="22"/>
                </a:cubicBezTo>
                <a:cubicBezTo>
                  <a:pt x="320" y="29"/>
                  <a:pt x="281" y="46"/>
                  <a:pt x="247" y="74"/>
                </a:cubicBezTo>
                <a:cubicBezTo>
                  <a:pt x="268" y="67"/>
                  <a:pt x="291" y="61"/>
                  <a:pt x="315" y="57"/>
                </a:cubicBezTo>
                <a:cubicBezTo>
                  <a:pt x="327" y="55"/>
                  <a:pt x="339" y="53"/>
                  <a:pt x="350" y="52"/>
                </a:cubicBezTo>
                <a:cubicBezTo>
                  <a:pt x="370" y="45"/>
                  <a:pt x="392" y="40"/>
                  <a:pt x="415" y="37"/>
                </a:cubicBezTo>
                <a:cubicBezTo>
                  <a:pt x="451" y="33"/>
                  <a:pt x="486" y="33"/>
                  <a:pt x="520" y="37"/>
                </a:cubicBezTo>
                <a:cubicBezTo>
                  <a:pt x="532" y="36"/>
                  <a:pt x="543" y="37"/>
                  <a:pt x="555" y="37"/>
                </a:cubicBezTo>
                <a:cubicBezTo>
                  <a:pt x="504" y="24"/>
                  <a:pt x="459" y="18"/>
                  <a:pt x="418" y="18"/>
                </a:cubicBezTo>
                <a:close/>
                <a:moveTo>
                  <a:pt x="441" y="50"/>
                </a:moveTo>
                <a:cubicBezTo>
                  <a:pt x="449" y="50"/>
                  <a:pt x="456" y="51"/>
                  <a:pt x="463" y="51"/>
                </a:cubicBezTo>
                <a:cubicBezTo>
                  <a:pt x="486" y="46"/>
                  <a:pt x="509" y="43"/>
                  <a:pt x="531" y="41"/>
                </a:cubicBezTo>
                <a:cubicBezTo>
                  <a:pt x="527" y="40"/>
                  <a:pt x="524" y="40"/>
                  <a:pt x="520" y="39"/>
                </a:cubicBezTo>
                <a:cubicBezTo>
                  <a:pt x="494" y="40"/>
                  <a:pt x="467" y="44"/>
                  <a:pt x="441" y="50"/>
                </a:cubicBezTo>
                <a:close/>
                <a:moveTo>
                  <a:pt x="470" y="37"/>
                </a:moveTo>
                <a:cubicBezTo>
                  <a:pt x="452" y="37"/>
                  <a:pt x="434" y="38"/>
                  <a:pt x="415" y="40"/>
                </a:cubicBezTo>
                <a:cubicBezTo>
                  <a:pt x="397" y="42"/>
                  <a:pt x="379" y="46"/>
                  <a:pt x="362" y="51"/>
                </a:cubicBezTo>
                <a:cubicBezTo>
                  <a:pt x="387" y="49"/>
                  <a:pt x="410" y="49"/>
                  <a:pt x="432" y="49"/>
                </a:cubicBezTo>
                <a:cubicBezTo>
                  <a:pt x="434" y="49"/>
                  <a:pt x="437" y="48"/>
                  <a:pt x="439" y="47"/>
                </a:cubicBezTo>
                <a:cubicBezTo>
                  <a:pt x="460" y="43"/>
                  <a:pt x="480" y="39"/>
                  <a:pt x="501" y="38"/>
                </a:cubicBezTo>
                <a:cubicBezTo>
                  <a:pt x="491" y="37"/>
                  <a:pt x="481" y="37"/>
                  <a:pt x="470" y="37"/>
                </a:cubicBezTo>
                <a:close/>
                <a:moveTo>
                  <a:pt x="609" y="44"/>
                </a:moveTo>
                <a:cubicBezTo>
                  <a:pt x="616" y="45"/>
                  <a:pt x="623" y="46"/>
                  <a:pt x="630" y="48"/>
                </a:cubicBezTo>
                <a:cubicBezTo>
                  <a:pt x="627" y="47"/>
                  <a:pt x="624" y="46"/>
                  <a:pt x="622" y="45"/>
                </a:cubicBezTo>
                <a:cubicBezTo>
                  <a:pt x="618" y="45"/>
                  <a:pt x="613" y="44"/>
                  <a:pt x="609" y="44"/>
                </a:cubicBezTo>
                <a:close/>
                <a:moveTo>
                  <a:pt x="539" y="39"/>
                </a:moveTo>
                <a:cubicBezTo>
                  <a:pt x="541" y="40"/>
                  <a:pt x="542" y="40"/>
                  <a:pt x="544" y="40"/>
                </a:cubicBezTo>
                <a:cubicBezTo>
                  <a:pt x="546" y="40"/>
                  <a:pt x="548" y="40"/>
                  <a:pt x="551" y="40"/>
                </a:cubicBezTo>
                <a:cubicBezTo>
                  <a:pt x="547" y="39"/>
                  <a:pt x="543" y="39"/>
                  <a:pt x="539" y="39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48"/>
          <p:cNvSpPr>
            <a:spLocks noEditPoints="1"/>
          </p:cNvSpPr>
          <p:nvPr/>
        </p:nvSpPr>
        <p:spPr bwMode="auto">
          <a:xfrm>
            <a:off x="11072226" y="6037842"/>
            <a:ext cx="867190" cy="820158"/>
          </a:xfrm>
          <a:custGeom>
            <a:avLst/>
            <a:gdLst>
              <a:gd name="T0" fmla="*/ 89 w 1028"/>
              <a:gd name="T1" fmla="*/ 781 h 971"/>
              <a:gd name="T2" fmla="*/ 167 w 1028"/>
              <a:gd name="T3" fmla="*/ 162 h 971"/>
              <a:gd name="T4" fmla="*/ 961 w 1028"/>
              <a:gd name="T5" fmla="*/ 219 h 971"/>
              <a:gd name="T6" fmla="*/ 893 w 1028"/>
              <a:gd name="T7" fmla="*/ 737 h 971"/>
              <a:gd name="T8" fmla="*/ 453 w 1028"/>
              <a:gd name="T9" fmla="*/ 951 h 971"/>
              <a:gd name="T10" fmla="*/ 555 w 1028"/>
              <a:gd name="T11" fmla="*/ 940 h 971"/>
              <a:gd name="T12" fmla="*/ 440 w 1028"/>
              <a:gd name="T13" fmla="*/ 803 h 971"/>
              <a:gd name="T14" fmla="*/ 91 w 1028"/>
              <a:gd name="T15" fmla="*/ 549 h 971"/>
              <a:gd name="T16" fmla="*/ 31 w 1028"/>
              <a:gd name="T17" fmla="*/ 420 h 971"/>
              <a:gd name="T18" fmla="*/ 181 w 1028"/>
              <a:gd name="T19" fmla="*/ 657 h 971"/>
              <a:gd name="T20" fmla="*/ 458 w 1028"/>
              <a:gd name="T21" fmla="*/ 806 h 971"/>
              <a:gd name="T22" fmla="*/ 854 w 1028"/>
              <a:gd name="T23" fmla="*/ 728 h 971"/>
              <a:gd name="T24" fmla="*/ 437 w 1028"/>
              <a:gd name="T25" fmla="*/ 799 h 971"/>
              <a:gd name="T26" fmla="*/ 907 w 1028"/>
              <a:gd name="T27" fmla="*/ 580 h 971"/>
              <a:gd name="T28" fmla="*/ 578 w 1028"/>
              <a:gd name="T29" fmla="*/ 781 h 971"/>
              <a:gd name="T30" fmla="*/ 281 w 1028"/>
              <a:gd name="T31" fmla="*/ 722 h 971"/>
              <a:gd name="T32" fmla="*/ 810 w 1028"/>
              <a:gd name="T33" fmla="*/ 797 h 971"/>
              <a:gd name="T34" fmla="*/ 876 w 1028"/>
              <a:gd name="T35" fmla="*/ 713 h 971"/>
              <a:gd name="T36" fmla="*/ 417 w 1028"/>
              <a:gd name="T37" fmla="*/ 795 h 971"/>
              <a:gd name="T38" fmla="*/ 188 w 1028"/>
              <a:gd name="T39" fmla="*/ 650 h 971"/>
              <a:gd name="T40" fmla="*/ 857 w 1028"/>
              <a:gd name="T41" fmla="*/ 663 h 971"/>
              <a:gd name="T42" fmla="*/ 894 w 1028"/>
              <a:gd name="T43" fmla="*/ 360 h 971"/>
              <a:gd name="T44" fmla="*/ 170 w 1028"/>
              <a:gd name="T45" fmla="*/ 621 h 971"/>
              <a:gd name="T46" fmla="*/ 910 w 1028"/>
              <a:gd name="T47" fmla="*/ 581 h 971"/>
              <a:gd name="T48" fmla="*/ 977 w 1028"/>
              <a:gd name="T49" fmla="*/ 391 h 971"/>
              <a:gd name="T50" fmla="*/ 768 w 1028"/>
              <a:gd name="T51" fmla="*/ 129 h 971"/>
              <a:gd name="T52" fmla="*/ 916 w 1028"/>
              <a:gd name="T53" fmla="*/ 426 h 971"/>
              <a:gd name="T54" fmla="*/ 187 w 1028"/>
              <a:gd name="T55" fmla="*/ 645 h 971"/>
              <a:gd name="T56" fmla="*/ 81 w 1028"/>
              <a:gd name="T57" fmla="*/ 300 h 971"/>
              <a:gd name="T58" fmla="*/ 178 w 1028"/>
              <a:gd name="T59" fmla="*/ 638 h 971"/>
              <a:gd name="T60" fmla="*/ 232 w 1028"/>
              <a:gd name="T61" fmla="*/ 159 h 971"/>
              <a:gd name="T62" fmla="*/ 875 w 1028"/>
              <a:gd name="T63" fmla="*/ 197 h 971"/>
              <a:gd name="T64" fmla="*/ 1005 w 1028"/>
              <a:gd name="T65" fmla="*/ 509 h 971"/>
              <a:gd name="T66" fmla="*/ 1007 w 1028"/>
              <a:gd name="T67" fmla="*/ 487 h 971"/>
              <a:gd name="T68" fmla="*/ 246 w 1028"/>
              <a:gd name="T69" fmla="*/ 151 h 971"/>
              <a:gd name="T70" fmla="*/ 140 w 1028"/>
              <a:gd name="T71" fmla="*/ 557 h 971"/>
              <a:gd name="T72" fmla="*/ 246 w 1028"/>
              <a:gd name="T73" fmla="*/ 151 h 971"/>
              <a:gd name="T74" fmla="*/ 959 w 1028"/>
              <a:gd name="T75" fmla="*/ 221 h 971"/>
              <a:gd name="T76" fmla="*/ 648 w 1028"/>
              <a:gd name="T77" fmla="*/ 86 h 971"/>
              <a:gd name="T78" fmla="*/ 305 w 1028"/>
              <a:gd name="T79" fmla="*/ 109 h 971"/>
              <a:gd name="T80" fmla="*/ 79 w 1028"/>
              <a:gd name="T81" fmla="*/ 298 h 971"/>
              <a:gd name="T82" fmla="*/ 305 w 1028"/>
              <a:gd name="T83" fmla="*/ 109 h 971"/>
              <a:gd name="T84" fmla="*/ 896 w 1028"/>
              <a:gd name="T85" fmla="*/ 359 h 971"/>
              <a:gd name="T86" fmla="*/ 522 w 1028"/>
              <a:gd name="T87" fmla="*/ 83 h 971"/>
              <a:gd name="T88" fmla="*/ 484 w 1028"/>
              <a:gd name="T89" fmla="*/ 85 h 971"/>
              <a:gd name="T90" fmla="*/ 92 w 1028"/>
              <a:gd name="T91" fmla="*/ 279 h 971"/>
              <a:gd name="T92" fmla="*/ 267 w 1028"/>
              <a:gd name="T93" fmla="*/ 132 h 971"/>
              <a:gd name="T94" fmla="*/ 269 w 1028"/>
              <a:gd name="T95" fmla="*/ 134 h 971"/>
              <a:gd name="T96" fmla="*/ 396 w 1028"/>
              <a:gd name="T97" fmla="*/ 93 h 971"/>
              <a:gd name="T98" fmla="*/ 304 w 1028"/>
              <a:gd name="T99" fmla="*/ 113 h 971"/>
              <a:gd name="T100" fmla="*/ 522 w 1028"/>
              <a:gd name="T101" fmla="*/ 80 h 971"/>
              <a:gd name="T102" fmla="*/ 520 w 1028"/>
              <a:gd name="T103" fmla="*/ 8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28" h="971">
                <a:moveTo>
                  <a:pt x="453" y="951"/>
                </a:moveTo>
                <a:cubicBezTo>
                  <a:pt x="398" y="951"/>
                  <a:pt x="347" y="944"/>
                  <a:pt x="298" y="928"/>
                </a:cubicBezTo>
                <a:cubicBezTo>
                  <a:pt x="214" y="902"/>
                  <a:pt x="144" y="852"/>
                  <a:pt x="89" y="781"/>
                </a:cubicBezTo>
                <a:cubicBezTo>
                  <a:pt x="38" y="714"/>
                  <a:pt x="11" y="624"/>
                  <a:pt x="13" y="528"/>
                </a:cubicBezTo>
                <a:cubicBezTo>
                  <a:pt x="14" y="491"/>
                  <a:pt x="19" y="454"/>
                  <a:pt x="28" y="418"/>
                </a:cubicBezTo>
                <a:cubicBezTo>
                  <a:pt x="22" y="315"/>
                  <a:pt x="74" y="214"/>
                  <a:pt x="167" y="162"/>
                </a:cubicBezTo>
                <a:cubicBezTo>
                  <a:pt x="211" y="139"/>
                  <a:pt x="261" y="118"/>
                  <a:pt x="316" y="103"/>
                </a:cubicBezTo>
                <a:cubicBezTo>
                  <a:pt x="410" y="54"/>
                  <a:pt x="524" y="32"/>
                  <a:pt x="635" y="42"/>
                </a:cubicBezTo>
                <a:cubicBezTo>
                  <a:pt x="776" y="55"/>
                  <a:pt x="891" y="118"/>
                  <a:pt x="961" y="219"/>
                </a:cubicBezTo>
                <a:cubicBezTo>
                  <a:pt x="1011" y="292"/>
                  <a:pt x="1028" y="389"/>
                  <a:pt x="1009" y="487"/>
                </a:cubicBezTo>
                <a:cubicBezTo>
                  <a:pt x="1006" y="537"/>
                  <a:pt x="991" y="583"/>
                  <a:pt x="963" y="624"/>
                </a:cubicBezTo>
                <a:cubicBezTo>
                  <a:pt x="947" y="666"/>
                  <a:pt x="924" y="704"/>
                  <a:pt x="893" y="737"/>
                </a:cubicBezTo>
                <a:cubicBezTo>
                  <a:pt x="867" y="766"/>
                  <a:pt x="837" y="787"/>
                  <a:pt x="806" y="803"/>
                </a:cubicBezTo>
                <a:cubicBezTo>
                  <a:pt x="742" y="877"/>
                  <a:pt x="656" y="927"/>
                  <a:pt x="556" y="943"/>
                </a:cubicBezTo>
                <a:cubicBezTo>
                  <a:pt x="521" y="948"/>
                  <a:pt x="486" y="951"/>
                  <a:pt x="453" y="951"/>
                </a:cubicBezTo>
                <a:close/>
                <a:moveTo>
                  <a:pt x="29" y="428"/>
                </a:moveTo>
                <a:cubicBezTo>
                  <a:pt x="0" y="551"/>
                  <a:pt x="21" y="687"/>
                  <a:pt x="91" y="779"/>
                </a:cubicBezTo>
                <a:cubicBezTo>
                  <a:pt x="194" y="914"/>
                  <a:pt x="359" y="971"/>
                  <a:pt x="555" y="940"/>
                </a:cubicBezTo>
                <a:cubicBezTo>
                  <a:pt x="653" y="925"/>
                  <a:pt x="737" y="877"/>
                  <a:pt x="800" y="806"/>
                </a:cubicBezTo>
                <a:cubicBezTo>
                  <a:pt x="729" y="838"/>
                  <a:pt x="652" y="841"/>
                  <a:pt x="591" y="836"/>
                </a:cubicBezTo>
                <a:cubicBezTo>
                  <a:pt x="542" y="831"/>
                  <a:pt x="490" y="820"/>
                  <a:pt x="440" y="803"/>
                </a:cubicBezTo>
                <a:cubicBezTo>
                  <a:pt x="400" y="795"/>
                  <a:pt x="362" y="783"/>
                  <a:pt x="328" y="767"/>
                </a:cubicBezTo>
                <a:cubicBezTo>
                  <a:pt x="266" y="738"/>
                  <a:pt x="217" y="697"/>
                  <a:pt x="182" y="645"/>
                </a:cubicBezTo>
                <a:cubicBezTo>
                  <a:pt x="145" y="617"/>
                  <a:pt x="113" y="585"/>
                  <a:pt x="91" y="549"/>
                </a:cubicBezTo>
                <a:cubicBezTo>
                  <a:pt x="47" y="480"/>
                  <a:pt x="39" y="403"/>
                  <a:pt x="69" y="321"/>
                </a:cubicBezTo>
                <a:cubicBezTo>
                  <a:pt x="70" y="320"/>
                  <a:pt x="70" y="319"/>
                  <a:pt x="71" y="318"/>
                </a:cubicBezTo>
                <a:cubicBezTo>
                  <a:pt x="53" y="349"/>
                  <a:pt x="40" y="384"/>
                  <a:pt x="31" y="420"/>
                </a:cubicBezTo>
                <a:cubicBezTo>
                  <a:pt x="33" y="442"/>
                  <a:pt x="37" y="465"/>
                  <a:pt x="45" y="488"/>
                </a:cubicBezTo>
                <a:cubicBezTo>
                  <a:pt x="65" y="548"/>
                  <a:pt x="118" y="641"/>
                  <a:pt x="182" y="655"/>
                </a:cubicBezTo>
                <a:cubicBezTo>
                  <a:pt x="181" y="657"/>
                  <a:pt x="181" y="657"/>
                  <a:pt x="181" y="657"/>
                </a:cubicBezTo>
                <a:cubicBezTo>
                  <a:pt x="116" y="644"/>
                  <a:pt x="62" y="549"/>
                  <a:pt x="42" y="489"/>
                </a:cubicBezTo>
                <a:cubicBezTo>
                  <a:pt x="35" y="469"/>
                  <a:pt x="31" y="448"/>
                  <a:pt x="29" y="428"/>
                </a:cubicBezTo>
                <a:close/>
                <a:moveTo>
                  <a:pt x="458" y="806"/>
                </a:moveTo>
                <a:cubicBezTo>
                  <a:pt x="502" y="820"/>
                  <a:pt x="548" y="829"/>
                  <a:pt x="591" y="833"/>
                </a:cubicBezTo>
                <a:cubicBezTo>
                  <a:pt x="653" y="839"/>
                  <a:pt x="732" y="836"/>
                  <a:pt x="804" y="800"/>
                </a:cubicBezTo>
                <a:cubicBezTo>
                  <a:pt x="823" y="778"/>
                  <a:pt x="840" y="754"/>
                  <a:pt x="854" y="728"/>
                </a:cubicBezTo>
                <a:cubicBezTo>
                  <a:pt x="786" y="771"/>
                  <a:pt x="700" y="800"/>
                  <a:pt x="612" y="809"/>
                </a:cubicBezTo>
                <a:cubicBezTo>
                  <a:pt x="560" y="815"/>
                  <a:pt x="507" y="813"/>
                  <a:pt x="458" y="806"/>
                </a:cubicBezTo>
                <a:close/>
                <a:moveTo>
                  <a:pt x="437" y="799"/>
                </a:moveTo>
                <a:cubicBezTo>
                  <a:pt x="496" y="811"/>
                  <a:pt x="557" y="812"/>
                  <a:pt x="612" y="806"/>
                </a:cubicBezTo>
                <a:cubicBezTo>
                  <a:pt x="697" y="797"/>
                  <a:pt x="785" y="770"/>
                  <a:pt x="857" y="723"/>
                </a:cubicBezTo>
                <a:cubicBezTo>
                  <a:pt x="880" y="680"/>
                  <a:pt x="897" y="632"/>
                  <a:pt x="907" y="580"/>
                </a:cubicBezTo>
                <a:cubicBezTo>
                  <a:pt x="907" y="580"/>
                  <a:pt x="907" y="579"/>
                  <a:pt x="908" y="579"/>
                </a:cubicBezTo>
                <a:cubicBezTo>
                  <a:pt x="897" y="611"/>
                  <a:pt x="881" y="640"/>
                  <a:pt x="859" y="664"/>
                </a:cubicBezTo>
                <a:cubicBezTo>
                  <a:pt x="793" y="737"/>
                  <a:pt x="686" y="781"/>
                  <a:pt x="578" y="781"/>
                </a:cubicBezTo>
                <a:cubicBezTo>
                  <a:pt x="567" y="781"/>
                  <a:pt x="556" y="780"/>
                  <a:pt x="545" y="779"/>
                </a:cubicBezTo>
                <a:cubicBezTo>
                  <a:pt x="436" y="770"/>
                  <a:pt x="307" y="729"/>
                  <a:pt x="208" y="663"/>
                </a:cubicBezTo>
                <a:cubicBezTo>
                  <a:pt x="232" y="687"/>
                  <a:pt x="257" y="706"/>
                  <a:pt x="281" y="722"/>
                </a:cubicBezTo>
                <a:cubicBezTo>
                  <a:pt x="328" y="753"/>
                  <a:pt x="382" y="780"/>
                  <a:pt x="437" y="799"/>
                </a:cubicBezTo>
                <a:close/>
                <a:moveTo>
                  <a:pt x="859" y="725"/>
                </a:moveTo>
                <a:cubicBezTo>
                  <a:pt x="845" y="751"/>
                  <a:pt x="828" y="775"/>
                  <a:pt x="810" y="797"/>
                </a:cubicBezTo>
                <a:cubicBezTo>
                  <a:pt x="839" y="783"/>
                  <a:pt x="867" y="762"/>
                  <a:pt x="891" y="735"/>
                </a:cubicBezTo>
                <a:cubicBezTo>
                  <a:pt x="919" y="706"/>
                  <a:pt x="941" y="671"/>
                  <a:pt x="956" y="634"/>
                </a:cubicBezTo>
                <a:cubicBezTo>
                  <a:pt x="935" y="663"/>
                  <a:pt x="909" y="689"/>
                  <a:pt x="876" y="713"/>
                </a:cubicBezTo>
                <a:cubicBezTo>
                  <a:pt x="871" y="717"/>
                  <a:pt x="865" y="721"/>
                  <a:pt x="859" y="725"/>
                </a:cubicBezTo>
                <a:close/>
                <a:moveTo>
                  <a:pt x="188" y="650"/>
                </a:moveTo>
                <a:cubicBezTo>
                  <a:pt x="244" y="728"/>
                  <a:pt x="328" y="773"/>
                  <a:pt x="417" y="795"/>
                </a:cubicBezTo>
                <a:cubicBezTo>
                  <a:pt x="368" y="776"/>
                  <a:pt x="321" y="752"/>
                  <a:pt x="280" y="724"/>
                </a:cubicBezTo>
                <a:cubicBezTo>
                  <a:pt x="252" y="706"/>
                  <a:pt x="223" y="683"/>
                  <a:pt x="196" y="655"/>
                </a:cubicBezTo>
                <a:cubicBezTo>
                  <a:pt x="194" y="653"/>
                  <a:pt x="191" y="652"/>
                  <a:pt x="188" y="650"/>
                </a:cubicBezTo>
                <a:close/>
                <a:moveTo>
                  <a:pt x="198" y="653"/>
                </a:moveTo>
                <a:cubicBezTo>
                  <a:pt x="298" y="724"/>
                  <a:pt x="433" y="767"/>
                  <a:pt x="545" y="777"/>
                </a:cubicBezTo>
                <a:cubicBezTo>
                  <a:pt x="663" y="787"/>
                  <a:pt x="785" y="742"/>
                  <a:pt x="857" y="663"/>
                </a:cubicBezTo>
                <a:cubicBezTo>
                  <a:pt x="885" y="631"/>
                  <a:pt x="903" y="594"/>
                  <a:pt x="912" y="556"/>
                </a:cubicBezTo>
                <a:cubicBezTo>
                  <a:pt x="918" y="513"/>
                  <a:pt x="919" y="471"/>
                  <a:pt x="914" y="432"/>
                </a:cubicBezTo>
                <a:cubicBezTo>
                  <a:pt x="910" y="406"/>
                  <a:pt x="903" y="381"/>
                  <a:pt x="894" y="360"/>
                </a:cubicBezTo>
                <a:cubicBezTo>
                  <a:pt x="808" y="144"/>
                  <a:pt x="558" y="33"/>
                  <a:pt x="338" y="113"/>
                </a:cubicBezTo>
                <a:cubicBezTo>
                  <a:pt x="162" y="177"/>
                  <a:pt x="79" y="363"/>
                  <a:pt x="142" y="557"/>
                </a:cubicBezTo>
                <a:cubicBezTo>
                  <a:pt x="150" y="580"/>
                  <a:pt x="159" y="601"/>
                  <a:pt x="170" y="621"/>
                </a:cubicBezTo>
                <a:cubicBezTo>
                  <a:pt x="179" y="632"/>
                  <a:pt x="188" y="643"/>
                  <a:pt x="198" y="653"/>
                </a:cubicBezTo>
                <a:close/>
                <a:moveTo>
                  <a:pt x="915" y="554"/>
                </a:moveTo>
                <a:cubicBezTo>
                  <a:pt x="913" y="563"/>
                  <a:pt x="912" y="572"/>
                  <a:pt x="910" y="581"/>
                </a:cubicBezTo>
                <a:cubicBezTo>
                  <a:pt x="900" y="631"/>
                  <a:pt x="883" y="678"/>
                  <a:pt x="861" y="720"/>
                </a:cubicBezTo>
                <a:cubicBezTo>
                  <a:pt x="901" y="694"/>
                  <a:pt x="935" y="662"/>
                  <a:pt x="961" y="624"/>
                </a:cubicBezTo>
                <a:cubicBezTo>
                  <a:pt x="988" y="553"/>
                  <a:pt x="995" y="472"/>
                  <a:pt x="977" y="391"/>
                </a:cubicBezTo>
                <a:cubicBezTo>
                  <a:pt x="955" y="294"/>
                  <a:pt x="903" y="213"/>
                  <a:pt x="829" y="162"/>
                </a:cubicBezTo>
                <a:cubicBezTo>
                  <a:pt x="816" y="154"/>
                  <a:pt x="803" y="146"/>
                  <a:pt x="790" y="139"/>
                </a:cubicBezTo>
                <a:cubicBezTo>
                  <a:pt x="782" y="136"/>
                  <a:pt x="775" y="132"/>
                  <a:pt x="768" y="129"/>
                </a:cubicBezTo>
                <a:cubicBezTo>
                  <a:pt x="708" y="104"/>
                  <a:pt x="639" y="89"/>
                  <a:pt x="569" y="85"/>
                </a:cubicBezTo>
                <a:cubicBezTo>
                  <a:pt x="614" y="91"/>
                  <a:pt x="657" y="103"/>
                  <a:pt x="699" y="122"/>
                </a:cubicBezTo>
                <a:cubicBezTo>
                  <a:pt x="821" y="179"/>
                  <a:pt x="899" y="291"/>
                  <a:pt x="916" y="426"/>
                </a:cubicBezTo>
                <a:cubicBezTo>
                  <a:pt x="924" y="470"/>
                  <a:pt x="924" y="513"/>
                  <a:pt x="915" y="554"/>
                </a:cubicBezTo>
                <a:close/>
                <a:moveTo>
                  <a:pt x="184" y="643"/>
                </a:moveTo>
                <a:cubicBezTo>
                  <a:pt x="185" y="644"/>
                  <a:pt x="186" y="645"/>
                  <a:pt x="187" y="645"/>
                </a:cubicBezTo>
                <a:cubicBezTo>
                  <a:pt x="185" y="643"/>
                  <a:pt x="183" y="640"/>
                  <a:pt x="180" y="638"/>
                </a:cubicBezTo>
                <a:cubicBezTo>
                  <a:pt x="182" y="640"/>
                  <a:pt x="183" y="641"/>
                  <a:pt x="184" y="643"/>
                </a:cubicBezTo>
                <a:close/>
                <a:moveTo>
                  <a:pt x="81" y="300"/>
                </a:moveTo>
                <a:cubicBezTo>
                  <a:pt x="78" y="307"/>
                  <a:pt x="75" y="315"/>
                  <a:pt x="72" y="322"/>
                </a:cubicBezTo>
                <a:cubicBezTo>
                  <a:pt x="42" y="403"/>
                  <a:pt x="49" y="479"/>
                  <a:pt x="93" y="548"/>
                </a:cubicBezTo>
                <a:cubicBezTo>
                  <a:pt x="114" y="581"/>
                  <a:pt x="143" y="611"/>
                  <a:pt x="178" y="638"/>
                </a:cubicBezTo>
                <a:cubicBezTo>
                  <a:pt x="174" y="633"/>
                  <a:pt x="171" y="628"/>
                  <a:pt x="168" y="623"/>
                </a:cubicBezTo>
                <a:cubicBezTo>
                  <a:pt x="130" y="573"/>
                  <a:pt x="102" y="511"/>
                  <a:pt x="102" y="435"/>
                </a:cubicBezTo>
                <a:cubicBezTo>
                  <a:pt x="101" y="327"/>
                  <a:pt x="147" y="230"/>
                  <a:pt x="232" y="159"/>
                </a:cubicBezTo>
                <a:cubicBezTo>
                  <a:pt x="179" y="189"/>
                  <a:pt x="132" y="228"/>
                  <a:pt x="97" y="277"/>
                </a:cubicBezTo>
                <a:cubicBezTo>
                  <a:pt x="91" y="284"/>
                  <a:pt x="86" y="292"/>
                  <a:pt x="81" y="300"/>
                </a:cubicBezTo>
                <a:close/>
                <a:moveTo>
                  <a:pt x="875" y="197"/>
                </a:moveTo>
                <a:cubicBezTo>
                  <a:pt x="926" y="247"/>
                  <a:pt x="963" y="314"/>
                  <a:pt x="979" y="390"/>
                </a:cubicBezTo>
                <a:cubicBezTo>
                  <a:pt x="996" y="467"/>
                  <a:pt x="992" y="544"/>
                  <a:pt x="967" y="613"/>
                </a:cubicBezTo>
                <a:cubicBezTo>
                  <a:pt x="986" y="582"/>
                  <a:pt x="999" y="547"/>
                  <a:pt x="1005" y="509"/>
                </a:cubicBezTo>
                <a:cubicBezTo>
                  <a:pt x="1002" y="518"/>
                  <a:pt x="999" y="528"/>
                  <a:pt x="996" y="538"/>
                </a:cubicBezTo>
                <a:cubicBezTo>
                  <a:pt x="994" y="537"/>
                  <a:pt x="994" y="537"/>
                  <a:pt x="994" y="537"/>
                </a:cubicBezTo>
                <a:cubicBezTo>
                  <a:pt x="999" y="520"/>
                  <a:pt x="1003" y="503"/>
                  <a:pt x="1007" y="487"/>
                </a:cubicBezTo>
                <a:cubicBezTo>
                  <a:pt x="1007" y="484"/>
                  <a:pt x="1007" y="481"/>
                  <a:pt x="1007" y="478"/>
                </a:cubicBezTo>
                <a:cubicBezTo>
                  <a:pt x="1010" y="362"/>
                  <a:pt x="956" y="266"/>
                  <a:pt x="875" y="197"/>
                </a:cubicBezTo>
                <a:close/>
                <a:moveTo>
                  <a:pt x="246" y="151"/>
                </a:moveTo>
                <a:cubicBezTo>
                  <a:pt x="154" y="223"/>
                  <a:pt x="104" y="323"/>
                  <a:pt x="105" y="435"/>
                </a:cubicBezTo>
                <a:cubicBezTo>
                  <a:pt x="105" y="503"/>
                  <a:pt x="127" y="559"/>
                  <a:pt x="159" y="606"/>
                </a:cubicBezTo>
                <a:cubicBezTo>
                  <a:pt x="152" y="590"/>
                  <a:pt x="145" y="574"/>
                  <a:pt x="140" y="557"/>
                </a:cubicBezTo>
                <a:cubicBezTo>
                  <a:pt x="110" y="467"/>
                  <a:pt x="112" y="372"/>
                  <a:pt x="146" y="291"/>
                </a:cubicBezTo>
                <a:cubicBezTo>
                  <a:pt x="177" y="217"/>
                  <a:pt x="232" y="159"/>
                  <a:pt x="304" y="125"/>
                </a:cubicBezTo>
                <a:cubicBezTo>
                  <a:pt x="284" y="133"/>
                  <a:pt x="264" y="141"/>
                  <a:pt x="246" y="151"/>
                </a:cubicBezTo>
                <a:close/>
                <a:moveTo>
                  <a:pt x="831" y="160"/>
                </a:moveTo>
                <a:cubicBezTo>
                  <a:pt x="933" y="228"/>
                  <a:pt x="1010" y="335"/>
                  <a:pt x="1010" y="468"/>
                </a:cubicBezTo>
                <a:cubicBezTo>
                  <a:pt x="1023" y="377"/>
                  <a:pt x="1005" y="289"/>
                  <a:pt x="959" y="221"/>
                </a:cubicBezTo>
                <a:cubicBezTo>
                  <a:pt x="824" y="25"/>
                  <a:pt x="533" y="0"/>
                  <a:pt x="329" y="100"/>
                </a:cubicBezTo>
                <a:cubicBezTo>
                  <a:pt x="377" y="88"/>
                  <a:pt x="428" y="80"/>
                  <a:pt x="479" y="79"/>
                </a:cubicBezTo>
                <a:cubicBezTo>
                  <a:pt x="537" y="74"/>
                  <a:pt x="594" y="76"/>
                  <a:pt x="648" y="86"/>
                </a:cubicBezTo>
                <a:cubicBezTo>
                  <a:pt x="697" y="96"/>
                  <a:pt x="745" y="113"/>
                  <a:pt x="791" y="137"/>
                </a:cubicBezTo>
                <a:cubicBezTo>
                  <a:pt x="805" y="144"/>
                  <a:pt x="818" y="152"/>
                  <a:pt x="831" y="160"/>
                </a:cubicBezTo>
                <a:close/>
                <a:moveTo>
                  <a:pt x="305" y="109"/>
                </a:moveTo>
                <a:cubicBezTo>
                  <a:pt x="255" y="123"/>
                  <a:pt x="209" y="143"/>
                  <a:pt x="169" y="165"/>
                </a:cubicBezTo>
                <a:cubicBezTo>
                  <a:pt x="79" y="215"/>
                  <a:pt x="27" y="310"/>
                  <a:pt x="31" y="410"/>
                </a:cubicBezTo>
                <a:cubicBezTo>
                  <a:pt x="42" y="370"/>
                  <a:pt x="58" y="332"/>
                  <a:pt x="79" y="298"/>
                </a:cubicBezTo>
                <a:cubicBezTo>
                  <a:pt x="113" y="225"/>
                  <a:pt x="176" y="166"/>
                  <a:pt x="263" y="129"/>
                </a:cubicBezTo>
                <a:cubicBezTo>
                  <a:pt x="272" y="125"/>
                  <a:pt x="281" y="121"/>
                  <a:pt x="290" y="118"/>
                </a:cubicBezTo>
                <a:cubicBezTo>
                  <a:pt x="295" y="115"/>
                  <a:pt x="300" y="112"/>
                  <a:pt x="305" y="109"/>
                </a:cubicBezTo>
                <a:close/>
                <a:moveTo>
                  <a:pt x="484" y="85"/>
                </a:moveTo>
                <a:cubicBezTo>
                  <a:pt x="546" y="85"/>
                  <a:pt x="608" y="98"/>
                  <a:pt x="667" y="124"/>
                </a:cubicBezTo>
                <a:cubicBezTo>
                  <a:pt x="773" y="171"/>
                  <a:pt x="855" y="254"/>
                  <a:pt x="896" y="359"/>
                </a:cubicBezTo>
                <a:cubicBezTo>
                  <a:pt x="900" y="368"/>
                  <a:pt x="904" y="378"/>
                  <a:pt x="907" y="388"/>
                </a:cubicBezTo>
                <a:cubicBezTo>
                  <a:pt x="881" y="271"/>
                  <a:pt x="808" y="176"/>
                  <a:pt x="697" y="124"/>
                </a:cubicBezTo>
                <a:cubicBezTo>
                  <a:pt x="642" y="99"/>
                  <a:pt x="583" y="86"/>
                  <a:pt x="522" y="83"/>
                </a:cubicBezTo>
                <a:cubicBezTo>
                  <a:pt x="501" y="83"/>
                  <a:pt x="480" y="83"/>
                  <a:pt x="460" y="85"/>
                </a:cubicBezTo>
                <a:cubicBezTo>
                  <a:pt x="457" y="85"/>
                  <a:pt x="455" y="86"/>
                  <a:pt x="453" y="86"/>
                </a:cubicBezTo>
                <a:cubicBezTo>
                  <a:pt x="463" y="85"/>
                  <a:pt x="474" y="85"/>
                  <a:pt x="484" y="85"/>
                </a:cubicBezTo>
                <a:close/>
                <a:moveTo>
                  <a:pt x="278" y="125"/>
                </a:moveTo>
                <a:cubicBezTo>
                  <a:pt x="273" y="127"/>
                  <a:pt x="268" y="129"/>
                  <a:pt x="264" y="131"/>
                </a:cubicBezTo>
                <a:cubicBezTo>
                  <a:pt x="186" y="165"/>
                  <a:pt x="128" y="216"/>
                  <a:pt x="92" y="279"/>
                </a:cubicBezTo>
                <a:cubicBezTo>
                  <a:pt x="93" y="278"/>
                  <a:pt x="94" y="277"/>
                  <a:pt x="95" y="275"/>
                </a:cubicBezTo>
                <a:cubicBezTo>
                  <a:pt x="132" y="224"/>
                  <a:pt x="183" y="181"/>
                  <a:pt x="246" y="148"/>
                </a:cubicBezTo>
                <a:cubicBezTo>
                  <a:pt x="253" y="143"/>
                  <a:pt x="260" y="137"/>
                  <a:pt x="267" y="132"/>
                </a:cubicBezTo>
                <a:cubicBezTo>
                  <a:pt x="271" y="130"/>
                  <a:pt x="274" y="128"/>
                  <a:pt x="278" y="125"/>
                </a:cubicBezTo>
                <a:close/>
                <a:moveTo>
                  <a:pt x="291" y="120"/>
                </a:moveTo>
                <a:cubicBezTo>
                  <a:pt x="284" y="125"/>
                  <a:pt x="276" y="130"/>
                  <a:pt x="269" y="134"/>
                </a:cubicBezTo>
                <a:cubicBezTo>
                  <a:pt x="266" y="136"/>
                  <a:pt x="263" y="138"/>
                  <a:pt x="260" y="140"/>
                </a:cubicBezTo>
                <a:cubicBezTo>
                  <a:pt x="287" y="127"/>
                  <a:pt x="315" y="116"/>
                  <a:pt x="344" y="107"/>
                </a:cubicBezTo>
                <a:cubicBezTo>
                  <a:pt x="361" y="101"/>
                  <a:pt x="379" y="97"/>
                  <a:pt x="396" y="93"/>
                </a:cubicBezTo>
                <a:cubicBezTo>
                  <a:pt x="359" y="99"/>
                  <a:pt x="324" y="108"/>
                  <a:pt x="291" y="120"/>
                </a:cubicBezTo>
                <a:close/>
                <a:moveTo>
                  <a:pt x="317" y="106"/>
                </a:moveTo>
                <a:cubicBezTo>
                  <a:pt x="313" y="108"/>
                  <a:pt x="308" y="110"/>
                  <a:pt x="304" y="113"/>
                </a:cubicBezTo>
                <a:cubicBezTo>
                  <a:pt x="346" y="99"/>
                  <a:pt x="393" y="89"/>
                  <a:pt x="440" y="84"/>
                </a:cubicBezTo>
                <a:cubicBezTo>
                  <a:pt x="398" y="87"/>
                  <a:pt x="357" y="95"/>
                  <a:pt x="317" y="106"/>
                </a:cubicBezTo>
                <a:close/>
                <a:moveTo>
                  <a:pt x="522" y="80"/>
                </a:moveTo>
                <a:cubicBezTo>
                  <a:pt x="595" y="81"/>
                  <a:pt x="667" y="92"/>
                  <a:pt x="731" y="113"/>
                </a:cubicBezTo>
                <a:cubicBezTo>
                  <a:pt x="704" y="102"/>
                  <a:pt x="675" y="94"/>
                  <a:pt x="647" y="89"/>
                </a:cubicBezTo>
                <a:cubicBezTo>
                  <a:pt x="608" y="82"/>
                  <a:pt x="565" y="78"/>
                  <a:pt x="520" y="80"/>
                </a:cubicBezTo>
                <a:cubicBezTo>
                  <a:pt x="521" y="80"/>
                  <a:pt x="522" y="80"/>
                  <a:pt x="522" y="80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49"/>
          <p:cNvSpPr>
            <a:spLocks noEditPoints="1"/>
          </p:cNvSpPr>
          <p:nvPr/>
        </p:nvSpPr>
        <p:spPr bwMode="auto">
          <a:xfrm>
            <a:off x="11028495" y="5994936"/>
            <a:ext cx="892356" cy="813970"/>
          </a:xfrm>
          <a:custGeom>
            <a:avLst/>
            <a:gdLst>
              <a:gd name="T0" fmla="*/ 64 w 1058"/>
              <a:gd name="T1" fmla="*/ 637 h 964"/>
              <a:gd name="T2" fmla="*/ 681 w 1058"/>
              <a:gd name="T3" fmla="*/ 46 h 964"/>
              <a:gd name="T4" fmla="*/ 784 w 1058"/>
              <a:gd name="T5" fmla="*/ 886 h 964"/>
              <a:gd name="T6" fmla="*/ 448 w 1058"/>
              <a:gd name="T7" fmla="*/ 955 h 964"/>
              <a:gd name="T8" fmla="*/ 425 w 1058"/>
              <a:gd name="T9" fmla="*/ 951 h 964"/>
              <a:gd name="T10" fmla="*/ 500 w 1058"/>
              <a:gd name="T11" fmla="*/ 931 h 964"/>
              <a:gd name="T12" fmla="*/ 425 w 1058"/>
              <a:gd name="T13" fmla="*/ 951 h 964"/>
              <a:gd name="T14" fmla="*/ 357 w 1058"/>
              <a:gd name="T15" fmla="*/ 928 h 964"/>
              <a:gd name="T16" fmla="*/ 324 w 1058"/>
              <a:gd name="T17" fmla="*/ 867 h 964"/>
              <a:gd name="T18" fmla="*/ 715 w 1058"/>
              <a:gd name="T19" fmla="*/ 914 h 964"/>
              <a:gd name="T20" fmla="*/ 511 w 1058"/>
              <a:gd name="T21" fmla="*/ 929 h 964"/>
              <a:gd name="T22" fmla="*/ 511 w 1058"/>
              <a:gd name="T23" fmla="*/ 929 h 964"/>
              <a:gd name="T24" fmla="*/ 349 w 1058"/>
              <a:gd name="T25" fmla="*/ 877 h 964"/>
              <a:gd name="T26" fmla="*/ 308 w 1058"/>
              <a:gd name="T27" fmla="*/ 905 h 964"/>
              <a:gd name="T28" fmla="*/ 336 w 1058"/>
              <a:gd name="T29" fmla="*/ 869 h 964"/>
              <a:gd name="T30" fmla="*/ 887 w 1058"/>
              <a:gd name="T31" fmla="*/ 670 h 964"/>
              <a:gd name="T32" fmla="*/ 931 w 1058"/>
              <a:gd name="T33" fmla="*/ 759 h 964"/>
              <a:gd name="T34" fmla="*/ 154 w 1058"/>
              <a:gd name="T35" fmla="*/ 717 h 964"/>
              <a:gd name="T36" fmla="*/ 151 w 1058"/>
              <a:gd name="T37" fmla="*/ 706 h 964"/>
              <a:gd name="T38" fmla="*/ 784 w 1058"/>
              <a:gd name="T39" fmla="*/ 857 h 964"/>
              <a:gd name="T40" fmla="*/ 674 w 1058"/>
              <a:gd name="T41" fmla="*/ 876 h 964"/>
              <a:gd name="T42" fmla="*/ 113 w 1058"/>
              <a:gd name="T43" fmla="*/ 220 h 964"/>
              <a:gd name="T44" fmla="*/ 129 w 1058"/>
              <a:gd name="T45" fmla="*/ 666 h 964"/>
              <a:gd name="T46" fmla="*/ 254 w 1058"/>
              <a:gd name="T47" fmla="*/ 139 h 964"/>
              <a:gd name="T48" fmla="*/ 899 w 1058"/>
              <a:gd name="T49" fmla="*/ 653 h 964"/>
              <a:gd name="T50" fmla="*/ 176 w 1058"/>
              <a:gd name="T51" fmla="*/ 591 h 964"/>
              <a:gd name="T52" fmla="*/ 236 w 1058"/>
              <a:gd name="T53" fmla="*/ 769 h 964"/>
              <a:gd name="T54" fmla="*/ 391 w 1058"/>
              <a:gd name="T55" fmla="*/ 143 h 964"/>
              <a:gd name="T56" fmla="*/ 186 w 1058"/>
              <a:gd name="T57" fmla="*/ 752 h 964"/>
              <a:gd name="T58" fmla="*/ 978 w 1058"/>
              <a:gd name="T59" fmla="*/ 526 h 964"/>
              <a:gd name="T60" fmla="*/ 976 w 1058"/>
              <a:gd name="T61" fmla="*/ 602 h 964"/>
              <a:gd name="T62" fmla="*/ 981 w 1058"/>
              <a:gd name="T63" fmla="*/ 519 h 964"/>
              <a:gd name="T64" fmla="*/ 1001 w 1058"/>
              <a:gd name="T65" fmla="*/ 429 h 964"/>
              <a:gd name="T66" fmla="*/ 1000 w 1058"/>
              <a:gd name="T67" fmla="*/ 645 h 964"/>
              <a:gd name="T68" fmla="*/ 1001 w 1058"/>
              <a:gd name="T69" fmla="*/ 426 h 964"/>
              <a:gd name="T70" fmla="*/ 130 w 1058"/>
              <a:gd name="T71" fmla="*/ 605 h 964"/>
              <a:gd name="T72" fmla="*/ 902 w 1058"/>
              <a:gd name="T73" fmla="*/ 654 h 964"/>
              <a:gd name="T74" fmla="*/ 132 w 1058"/>
              <a:gd name="T75" fmla="*/ 665 h 964"/>
              <a:gd name="T76" fmla="*/ 391 w 1058"/>
              <a:gd name="T77" fmla="*/ 140 h 964"/>
              <a:gd name="T78" fmla="*/ 145 w 1058"/>
              <a:gd name="T79" fmla="*/ 269 h 964"/>
              <a:gd name="T80" fmla="*/ 146 w 1058"/>
              <a:gd name="T81" fmla="*/ 271 h 964"/>
              <a:gd name="T82" fmla="*/ 777 w 1058"/>
              <a:gd name="T83" fmla="*/ 212 h 964"/>
              <a:gd name="T84" fmla="*/ 963 w 1058"/>
              <a:gd name="T85" fmla="*/ 489 h 964"/>
              <a:gd name="T86" fmla="*/ 117 w 1058"/>
              <a:gd name="T87" fmla="*/ 630 h 964"/>
              <a:gd name="T88" fmla="*/ 126 w 1058"/>
              <a:gd name="T89" fmla="*/ 567 h 964"/>
              <a:gd name="T90" fmla="*/ 965 w 1058"/>
              <a:gd name="T91" fmla="*/ 489 h 964"/>
              <a:gd name="T92" fmla="*/ 902 w 1058"/>
              <a:gd name="T93" fmla="*/ 320 h 964"/>
              <a:gd name="T94" fmla="*/ 745 w 1058"/>
              <a:gd name="T95" fmla="*/ 188 h 964"/>
              <a:gd name="T96" fmla="*/ 927 w 1058"/>
              <a:gd name="T97" fmla="*/ 279 h 964"/>
              <a:gd name="T98" fmla="*/ 211 w 1058"/>
              <a:gd name="T99" fmla="*/ 351 h 964"/>
              <a:gd name="T100" fmla="*/ 903 w 1058"/>
              <a:gd name="T101" fmla="*/ 257 h 964"/>
              <a:gd name="T102" fmla="*/ 278 w 1058"/>
              <a:gd name="T103" fmla="*/ 128 h 964"/>
              <a:gd name="T104" fmla="*/ 903 w 1058"/>
              <a:gd name="T105" fmla="*/ 257 h 964"/>
              <a:gd name="T106" fmla="*/ 654 w 1058"/>
              <a:gd name="T107" fmla="*/ 148 h 964"/>
              <a:gd name="T108" fmla="*/ 655 w 1058"/>
              <a:gd name="T109" fmla="*/ 151 h 964"/>
              <a:gd name="T110" fmla="*/ 503 w 1058"/>
              <a:gd name="T111" fmla="*/ 118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58" h="964">
                <a:moveTo>
                  <a:pt x="503" y="964"/>
                </a:moveTo>
                <a:cubicBezTo>
                  <a:pt x="466" y="964"/>
                  <a:pt x="432" y="959"/>
                  <a:pt x="399" y="948"/>
                </a:cubicBezTo>
                <a:cubicBezTo>
                  <a:pt x="380" y="943"/>
                  <a:pt x="361" y="936"/>
                  <a:pt x="344" y="927"/>
                </a:cubicBezTo>
                <a:cubicBezTo>
                  <a:pt x="314" y="918"/>
                  <a:pt x="285" y="902"/>
                  <a:pt x="258" y="878"/>
                </a:cubicBezTo>
                <a:cubicBezTo>
                  <a:pt x="173" y="818"/>
                  <a:pt x="103" y="733"/>
                  <a:pt x="64" y="637"/>
                </a:cubicBezTo>
                <a:cubicBezTo>
                  <a:pt x="36" y="566"/>
                  <a:pt x="23" y="489"/>
                  <a:pt x="27" y="419"/>
                </a:cubicBezTo>
                <a:cubicBezTo>
                  <a:pt x="32" y="336"/>
                  <a:pt x="61" y="267"/>
                  <a:pt x="111" y="219"/>
                </a:cubicBezTo>
                <a:cubicBezTo>
                  <a:pt x="152" y="179"/>
                  <a:pt x="204" y="150"/>
                  <a:pt x="266" y="132"/>
                </a:cubicBezTo>
                <a:cubicBezTo>
                  <a:pt x="305" y="111"/>
                  <a:pt x="350" y="92"/>
                  <a:pt x="406" y="75"/>
                </a:cubicBezTo>
                <a:cubicBezTo>
                  <a:pt x="504" y="46"/>
                  <a:pt x="599" y="36"/>
                  <a:pt x="681" y="46"/>
                </a:cubicBezTo>
                <a:cubicBezTo>
                  <a:pt x="781" y="58"/>
                  <a:pt x="861" y="100"/>
                  <a:pt x="921" y="170"/>
                </a:cubicBezTo>
                <a:cubicBezTo>
                  <a:pt x="967" y="225"/>
                  <a:pt x="994" y="291"/>
                  <a:pt x="1001" y="362"/>
                </a:cubicBezTo>
                <a:cubicBezTo>
                  <a:pt x="1047" y="436"/>
                  <a:pt x="1058" y="521"/>
                  <a:pt x="1032" y="610"/>
                </a:cubicBezTo>
                <a:cubicBezTo>
                  <a:pt x="1018" y="658"/>
                  <a:pt x="994" y="696"/>
                  <a:pt x="965" y="728"/>
                </a:cubicBezTo>
                <a:cubicBezTo>
                  <a:pt x="920" y="794"/>
                  <a:pt x="849" y="851"/>
                  <a:pt x="784" y="886"/>
                </a:cubicBezTo>
                <a:cubicBezTo>
                  <a:pt x="759" y="899"/>
                  <a:pt x="734" y="910"/>
                  <a:pt x="707" y="919"/>
                </a:cubicBezTo>
                <a:cubicBezTo>
                  <a:pt x="662" y="938"/>
                  <a:pt x="617" y="951"/>
                  <a:pt x="573" y="958"/>
                </a:cubicBezTo>
                <a:cubicBezTo>
                  <a:pt x="562" y="960"/>
                  <a:pt x="552" y="961"/>
                  <a:pt x="541" y="962"/>
                </a:cubicBezTo>
                <a:cubicBezTo>
                  <a:pt x="528" y="963"/>
                  <a:pt x="516" y="964"/>
                  <a:pt x="503" y="964"/>
                </a:cubicBezTo>
                <a:close/>
                <a:moveTo>
                  <a:pt x="448" y="955"/>
                </a:moveTo>
                <a:cubicBezTo>
                  <a:pt x="485" y="961"/>
                  <a:pt x="522" y="962"/>
                  <a:pt x="559" y="957"/>
                </a:cubicBezTo>
                <a:cubicBezTo>
                  <a:pt x="580" y="954"/>
                  <a:pt x="600" y="949"/>
                  <a:pt x="620" y="942"/>
                </a:cubicBezTo>
                <a:cubicBezTo>
                  <a:pt x="613" y="944"/>
                  <a:pt x="605" y="945"/>
                  <a:pt x="597" y="946"/>
                </a:cubicBezTo>
                <a:cubicBezTo>
                  <a:pt x="548" y="953"/>
                  <a:pt x="492" y="957"/>
                  <a:pt x="448" y="955"/>
                </a:cubicBezTo>
                <a:close/>
                <a:moveTo>
                  <a:pt x="425" y="951"/>
                </a:moveTo>
                <a:cubicBezTo>
                  <a:pt x="431" y="952"/>
                  <a:pt x="438" y="952"/>
                  <a:pt x="444" y="952"/>
                </a:cubicBezTo>
                <a:cubicBezTo>
                  <a:pt x="488" y="954"/>
                  <a:pt x="546" y="951"/>
                  <a:pt x="596" y="944"/>
                </a:cubicBezTo>
                <a:cubicBezTo>
                  <a:pt x="610" y="942"/>
                  <a:pt x="624" y="939"/>
                  <a:pt x="637" y="936"/>
                </a:cubicBezTo>
                <a:cubicBezTo>
                  <a:pt x="664" y="926"/>
                  <a:pt x="691" y="912"/>
                  <a:pt x="715" y="896"/>
                </a:cubicBezTo>
                <a:cubicBezTo>
                  <a:pt x="645" y="925"/>
                  <a:pt x="570" y="938"/>
                  <a:pt x="500" y="931"/>
                </a:cubicBezTo>
                <a:cubicBezTo>
                  <a:pt x="458" y="938"/>
                  <a:pt x="417" y="939"/>
                  <a:pt x="379" y="935"/>
                </a:cubicBezTo>
                <a:cubicBezTo>
                  <a:pt x="375" y="934"/>
                  <a:pt x="371" y="933"/>
                  <a:pt x="368" y="933"/>
                </a:cubicBezTo>
                <a:cubicBezTo>
                  <a:pt x="368" y="933"/>
                  <a:pt x="368" y="933"/>
                  <a:pt x="369" y="933"/>
                </a:cubicBezTo>
                <a:cubicBezTo>
                  <a:pt x="385" y="939"/>
                  <a:pt x="401" y="945"/>
                  <a:pt x="417" y="949"/>
                </a:cubicBezTo>
                <a:cubicBezTo>
                  <a:pt x="420" y="949"/>
                  <a:pt x="423" y="950"/>
                  <a:pt x="425" y="951"/>
                </a:cubicBezTo>
                <a:close/>
                <a:moveTo>
                  <a:pt x="638" y="939"/>
                </a:moveTo>
                <a:cubicBezTo>
                  <a:pt x="628" y="943"/>
                  <a:pt x="618" y="946"/>
                  <a:pt x="607" y="949"/>
                </a:cubicBezTo>
                <a:cubicBezTo>
                  <a:pt x="631" y="944"/>
                  <a:pt x="655" y="937"/>
                  <a:pt x="678" y="929"/>
                </a:cubicBezTo>
                <a:cubicBezTo>
                  <a:pt x="665" y="933"/>
                  <a:pt x="651" y="936"/>
                  <a:pt x="638" y="939"/>
                </a:cubicBezTo>
                <a:close/>
                <a:moveTo>
                  <a:pt x="357" y="928"/>
                </a:moveTo>
                <a:cubicBezTo>
                  <a:pt x="364" y="930"/>
                  <a:pt x="372" y="931"/>
                  <a:pt x="380" y="932"/>
                </a:cubicBezTo>
                <a:cubicBezTo>
                  <a:pt x="414" y="936"/>
                  <a:pt x="451" y="935"/>
                  <a:pt x="490" y="930"/>
                </a:cubicBezTo>
                <a:cubicBezTo>
                  <a:pt x="483" y="929"/>
                  <a:pt x="477" y="928"/>
                  <a:pt x="471" y="927"/>
                </a:cubicBezTo>
                <a:cubicBezTo>
                  <a:pt x="420" y="918"/>
                  <a:pt x="373" y="899"/>
                  <a:pt x="332" y="871"/>
                </a:cubicBezTo>
                <a:cubicBezTo>
                  <a:pt x="329" y="869"/>
                  <a:pt x="327" y="868"/>
                  <a:pt x="324" y="867"/>
                </a:cubicBezTo>
                <a:cubicBezTo>
                  <a:pt x="273" y="842"/>
                  <a:pt x="229" y="808"/>
                  <a:pt x="192" y="765"/>
                </a:cubicBezTo>
                <a:cubicBezTo>
                  <a:pt x="234" y="840"/>
                  <a:pt x="290" y="895"/>
                  <a:pt x="357" y="928"/>
                </a:cubicBezTo>
                <a:close/>
                <a:moveTo>
                  <a:pt x="728" y="890"/>
                </a:moveTo>
                <a:cubicBezTo>
                  <a:pt x="704" y="907"/>
                  <a:pt x="679" y="921"/>
                  <a:pt x="653" y="933"/>
                </a:cubicBezTo>
                <a:cubicBezTo>
                  <a:pt x="674" y="927"/>
                  <a:pt x="695" y="921"/>
                  <a:pt x="715" y="914"/>
                </a:cubicBezTo>
                <a:cubicBezTo>
                  <a:pt x="794" y="879"/>
                  <a:pt x="866" y="827"/>
                  <a:pt x="919" y="768"/>
                </a:cubicBezTo>
                <a:cubicBezTo>
                  <a:pt x="898" y="784"/>
                  <a:pt x="876" y="797"/>
                  <a:pt x="852" y="810"/>
                </a:cubicBezTo>
                <a:cubicBezTo>
                  <a:pt x="832" y="828"/>
                  <a:pt x="810" y="844"/>
                  <a:pt x="786" y="859"/>
                </a:cubicBezTo>
                <a:cubicBezTo>
                  <a:pt x="767" y="871"/>
                  <a:pt x="748" y="881"/>
                  <a:pt x="728" y="890"/>
                </a:cubicBezTo>
                <a:close/>
                <a:moveTo>
                  <a:pt x="511" y="929"/>
                </a:moveTo>
                <a:cubicBezTo>
                  <a:pt x="582" y="934"/>
                  <a:pt x="657" y="919"/>
                  <a:pt x="727" y="887"/>
                </a:cubicBezTo>
                <a:cubicBezTo>
                  <a:pt x="747" y="873"/>
                  <a:pt x="766" y="858"/>
                  <a:pt x="783" y="841"/>
                </a:cubicBezTo>
                <a:cubicBezTo>
                  <a:pt x="777" y="843"/>
                  <a:pt x="770" y="846"/>
                  <a:pt x="764" y="848"/>
                </a:cubicBezTo>
                <a:cubicBezTo>
                  <a:pt x="728" y="862"/>
                  <a:pt x="694" y="873"/>
                  <a:pt x="661" y="882"/>
                </a:cubicBezTo>
                <a:cubicBezTo>
                  <a:pt x="612" y="905"/>
                  <a:pt x="561" y="921"/>
                  <a:pt x="511" y="929"/>
                </a:cubicBezTo>
                <a:close/>
                <a:moveTo>
                  <a:pt x="349" y="877"/>
                </a:moveTo>
                <a:cubicBezTo>
                  <a:pt x="385" y="900"/>
                  <a:pt x="427" y="917"/>
                  <a:pt x="471" y="925"/>
                </a:cubicBezTo>
                <a:cubicBezTo>
                  <a:pt x="481" y="926"/>
                  <a:pt x="490" y="928"/>
                  <a:pt x="500" y="929"/>
                </a:cubicBezTo>
                <a:cubicBezTo>
                  <a:pt x="548" y="921"/>
                  <a:pt x="598" y="907"/>
                  <a:pt x="645" y="886"/>
                </a:cubicBezTo>
                <a:cubicBezTo>
                  <a:pt x="531" y="914"/>
                  <a:pt x="433" y="911"/>
                  <a:pt x="349" y="877"/>
                </a:cubicBezTo>
                <a:close/>
                <a:moveTo>
                  <a:pt x="283" y="894"/>
                </a:moveTo>
                <a:cubicBezTo>
                  <a:pt x="298" y="904"/>
                  <a:pt x="313" y="912"/>
                  <a:pt x="328" y="919"/>
                </a:cubicBezTo>
                <a:cubicBezTo>
                  <a:pt x="313" y="911"/>
                  <a:pt x="298" y="903"/>
                  <a:pt x="283" y="894"/>
                </a:cubicBezTo>
                <a:close/>
                <a:moveTo>
                  <a:pt x="260" y="875"/>
                </a:moveTo>
                <a:cubicBezTo>
                  <a:pt x="275" y="886"/>
                  <a:pt x="291" y="896"/>
                  <a:pt x="308" y="905"/>
                </a:cubicBezTo>
                <a:cubicBezTo>
                  <a:pt x="244" y="861"/>
                  <a:pt x="200" y="799"/>
                  <a:pt x="183" y="773"/>
                </a:cubicBezTo>
                <a:cubicBezTo>
                  <a:pt x="176" y="762"/>
                  <a:pt x="170" y="751"/>
                  <a:pt x="163" y="740"/>
                </a:cubicBezTo>
                <a:cubicBezTo>
                  <a:pt x="177" y="772"/>
                  <a:pt x="194" y="802"/>
                  <a:pt x="216" y="828"/>
                </a:cubicBezTo>
                <a:cubicBezTo>
                  <a:pt x="230" y="846"/>
                  <a:pt x="245" y="862"/>
                  <a:pt x="260" y="875"/>
                </a:cubicBezTo>
                <a:close/>
                <a:moveTo>
                  <a:pt x="336" y="869"/>
                </a:moveTo>
                <a:cubicBezTo>
                  <a:pt x="427" y="910"/>
                  <a:pt x="534" y="913"/>
                  <a:pt x="660" y="880"/>
                </a:cubicBezTo>
                <a:cubicBezTo>
                  <a:pt x="675" y="873"/>
                  <a:pt x="690" y="865"/>
                  <a:pt x="704" y="857"/>
                </a:cubicBezTo>
                <a:cubicBezTo>
                  <a:pt x="745" y="834"/>
                  <a:pt x="810" y="791"/>
                  <a:pt x="866" y="733"/>
                </a:cubicBezTo>
                <a:cubicBezTo>
                  <a:pt x="879" y="709"/>
                  <a:pt x="889" y="684"/>
                  <a:pt x="898" y="659"/>
                </a:cubicBezTo>
                <a:cubicBezTo>
                  <a:pt x="894" y="663"/>
                  <a:pt x="891" y="667"/>
                  <a:pt x="887" y="670"/>
                </a:cubicBezTo>
                <a:cubicBezTo>
                  <a:pt x="816" y="743"/>
                  <a:pt x="715" y="805"/>
                  <a:pt x="615" y="839"/>
                </a:cubicBezTo>
                <a:cubicBezTo>
                  <a:pt x="532" y="866"/>
                  <a:pt x="410" y="887"/>
                  <a:pt x="306" y="826"/>
                </a:cubicBezTo>
                <a:cubicBezTo>
                  <a:pt x="283" y="813"/>
                  <a:pt x="264" y="799"/>
                  <a:pt x="248" y="783"/>
                </a:cubicBezTo>
                <a:cubicBezTo>
                  <a:pt x="273" y="817"/>
                  <a:pt x="302" y="846"/>
                  <a:pt x="336" y="869"/>
                </a:cubicBezTo>
                <a:close/>
                <a:moveTo>
                  <a:pt x="931" y="759"/>
                </a:moveTo>
                <a:cubicBezTo>
                  <a:pt x="883" y="815"/>
                  <a:pt x="820" y="864"/>
                  <a:pt x="748" y="900"/>
                </a:cubicBezTo>
                <a:cubicBezTo>
                  <a:pt x="760" y="895"/>
                  <a:pt x="771" y="890"/>
                  <a:pt x="782" y="884"/>
                </a:cubicBezTo>
                <a:cubicBezTo>
                  <a:pt x="843" y="851"/>
                  <a:pt x="909" y="799"/>
                  <a:pt x="953" y="740"/>
                </a:cubicBezTo>
                <a:cubicBezTo>
                  <a:pt x="946" y="746"/>
                  <a:pt x="939" y="753"/>
                  <a:pt x="931" y="759"/>
                </a:cubicBezTo>
                <a:close/>
                <a:moveTo>
                  <a:pt x="154" y="717"/>
                </a:moveTo>
                <a:cubicBezTo>
                  <a:pt x="164" y="736"/>
                  <a:pt x="174" y="754"/>
                  <a:pt x="185" y="772"/>
                </a:cubicBezTo>
                <a:cubicBezTo>
                  <a:pt x="200" y="794"/>
                  <a:pt x="237" y="846"/>
                  <a:pt x="290" y="889"/>
                </a:cubicBezTo>
                <a:cubicBezTo>
                  <a:pt x="290" y="888"/>
                  <a:pt x="289" y="887"/>
                  <a:pt x="288" y="887"/>
                </a:cubicBezTo>
                <a:cubicBezTo>
                  <a:pt x="247" y="853"/>
                  <a:pt x="212" y="808"/>
                  <a:pt x="184" y="754"/>
                </a:cubicBezTo>
                <a:cubicBezTo>
                  <a:pt x="172" y="739"/>
                  <a:pt x="161" y="723"/>
                  <a:pt x="151" y="706"/>
                </a:cubicBezTo>
                <a:cubicBezTo>
                  <a:pt x="152" y="710"/>
                  <a:pt x="153" y="714"/>
                  <a:pt x="154" y="717"/>
                </a:cubicBezTo>
                <a:close/>
                <a:moveTo>
                  <a:pt x="789" y="838"/>
                </a:moveTo>
                <a:cubicBezTo>
                  <a:pt x="786" y="841"/>
                  <a:pt x="783" y="844"/>
                  <a:pt x="780" y="847"/>
                </a:cubicBezTo>
                <a:cubicBezTo>
                  <a:pt x="767" y="859"/>
                  <a:pt x="753" y="871"/>
                  <a:pt x="739" y="882"/>
                </a:cubicBezTo>
                <a:cubicBezTo>
                  <a:pt x="755" y="874"/>
                  <a:pt x="770" y="866"/>
                  <a:pt x="784" y="857"/>
                </a:cubicBezTo>
                <a:cubicBezTo>
                  <a:pt x="805" y="844"/>
                  <a:pt x="824" y="830"/>
                  <a:pt x="842" y="814"/>
                </a:cubicBezTo>
                <a:cubicBezTo>
                  <a:pt x="825" y="823"/>
                  <a:pt x="807" y="831"/>
                  <a:pt x="789" y="838"/>
                </a:cubicBezTo>
                <a:close/>
                <a:moveTo>
                  <a:pt x="860" y="743"/>
                </a:moveTo>
                <a:cubicBezTo>
                  <a:pt x="809" y="795"/>
                  <a:pt x="750" y="834"/>
                  <a:pt x="705" y="859"/>
                </a:cubicBezTo>
                <a:cubicBezTo>
                  <a:pt x="695" y="865"/>
                  <a:pt x="685" y="870"/>
                  <a:pt x="674" y="876"/>
                </a:cubicBezTo>
                <a:cubicBezTo>
                  <a:pt x="703" y="868"/>
                  <a:pt x="732" y="858"/>
                  <a:pt x="763" y="846"/>
                </a:cubicBezTo>
                <a:cubicBezTo>
                  <a:pt x="771" y="843"/>
                  <a:pt x="780" y="839"/>
                  <a:pt x="788" y="836"/>
                </a:cubicBezTo>
                <a:cubicBezTo>
                  <a:pt x="816" y="808"/>
                  <a:pt x="840" y="777"/>
                  <a:pt x="860" y="743"/>
                </a:cubicBezTo>
                <a:close/>
                <a:moveTo>
                  <a:pt x="254" y="139"/>
                </a:moveTo>
                <a:cubicBezTo>
                  <a:pt x="201" y="156"/>
                  <a:pt x="152" y="182"/>
                  <a:pt x="113" y="220"/>
                </a:cubicBezTo>
                <a:cubicBezTo>
                  <a:pt x="0" y="330"/>
                  <a:pt x="17" y="513"/>
                  <a:pt x="67" y="636"/>
                </a:cubicBezTo>
                <a:cubicBezTo>
                  <a:pt x="103" y="725"/>
                  <a:pt x="166" y="805"/>
                  <a:pt x="243" y="863"/>
                </a:cubicBezTo>
                <a:cubicBezTo>
                  <a:pt x="233" y="853"/>
                  <a:pt x="223" y="842"/>
                  <a:pt x="213" y="830"/>
                </a:cubicBezTo>
                <a:cubicBezTo>
                  <a:pt x="187" y="797"/>
                  <a:pt x="167" y="759"/>
                  <a:pt x="152" y="718"/>
                </a:cubicBezTo>
                <a:cubicBezTo>
                  <a:pt x="144" y="701"/>
                  <a:pt x="136" y="684"/>
                  <a:pt x="129" y="666"/>
                </a:cubicBezTo>
                <a:cubicBezTo>
                  <a:pt x="114" y="633"/>
                  <a:pt x="101" y="597"/>
                  <a:pt x="93" y="559"/>
                </a:cubicBezTo>
                <a:cubicBezTo>
                  <a:pt x="80" y="504"/>
                  <a:pt x="68" y="440"/>
                  <a:pt x="84" y="375"/>
                </a:cubicBezTo>
                <a:cubicBezTo>
                  <a:pt x="89" y="354"/>
                  <a:pt x="97" y="328"/>
                  <a:pt x="110" y="306"/>
                </a:cubicBezTo>
                <a:cubicBezTo>
                  <a:pt x="129" y="253"/>
                  <a:pt x="160" y="209"/>
                  <a:pt x="205" y="172"/>
                </a:cubicBezTo>
                <a:cubicBezTo>
                  <a:pt x="220" y="160"/>
                  <a:pt x="236" y="149"/>
                  <a:pt x="254" y="139"/>
                </a:cubicBezTo>
                <a:close/>
                <a:moveTo>
                  <a:pt x="239" y="769"/>
                </a:moveTo>
                <a:cubicBezTo>
                  <a:pt x="257" y="789"/>
                  <a:pt x="279" y="808"/>
                  <a:pt x="307" y="824"/>
                </a:cubicBezTo>
                <a:cubicBezTo>
                  <a:pt x="411" y="884"/>
                  <a:pt x="531" y="864"/>
                  <a:pt x="614" y="836"/>
                </a:cubicBezTo>
                <a:cubicBezTo>
                  <a:pt x="713" y="803"/>
                  <a:pt x="815" y="740"/>
                  <a:pt x="885" y="668"/>
                </a:cubicBezTo>
                <a:cubicBezTo>
                  <a:pt x="890" y="663"/>
                  <a:pt x="895" y="658"/>
                  <a:pt x="899" y="653"/>
                </a:cubicBezTo>
                <a:cubicBezTo>
                  <a:pt x="903" y="640"/>
                  <a:pt x="906" y="628"/>
                  <a:pt x="909" y="615"/>
                </a:cubicBezTo>
                <a:cubicBezTo>
                  <a:pt x="939" y="461"/>
                  <a:pt x="874" y="286"/>
                  <a:pt x="757" y="199"/>
                </a:cubicBezTo>
                <a:cubicBezTo>
                  <a:pt x="726" y="181"/>
                  <a:pt x="694" y="167"/>
                  <a:pt x="662" y="157"/>
                </a:cubicBezTo>
                <a:cubicBezTo>
                  <a:pt x="566" y="139"/>
                  <a:pt x="469" y="146"/>
                  <a:pt x="390" y="181"/>
                </a:cubicBezTo>
                <a:cubicBezTo>
                  <a:pt x="217" y="257"/>
                  <a:pt x="158" y="442"/>
                  <a:pt x="176" y="591"/>
                </a:cubicBezTo>
                <a:cubicBezTo>
                  <a:pt x="184" y="658"/>
                  <a:pt x="206" y="718"/>
                  <a:pt x="239" y="769"/>
                </a:cubicBezTo>
                <a:close/>
                <a:moveTo>
                  <a:pt x="186" y="752"/>
                </a:moveTo>
                <a:cubicBezTo>
                  <a:pt x="222" y="798"/>
                  <a:pt x="268" y="836"/>
                  <a:pt x="320" y="862"/>
                </a:cubicBezTo>
                <a:cubicBezTo>
                  <a:pt x="299" y="846"/>
                  <a:pt x="280" y="827"/>
                  <a:pt x="263" y="807"/>
                </a:cubicBezTo>
                <a:cubicBezTo>
                  <a:pt x="253" y="795"/>
                  <a:pt x="244" y="782"/>
                  <a:pt x="236" y="769"/>
                </a:cubicBezTo>
                <a:cubicBezTo>
                  <a:pt x="163" y="686"/>
                  <a:pt x="158" y="574"/>
                  <a:pt x="171" y="486"/>
                </a:cubicBezTo>
                <a:cubicBezTo>
                  <a:pt x="191" y="342"/>
                  <a:pt x="251" y="242"/>
                  <a:pt x="348" y="191"/>
                </a:cubicBezTo>
                <a:cubicBezTo>
                  <a:pt x="409" y="158"/>
                  <a:pt x="480" y="139"/>
                  <a:pt x="547" y="137"/>
                </a:cubicBezTo>
                <a:cubicBezTo>
                  <a:pt x="554" y="137"/>
                  <a:pt x="560" y="137"/>
                  <a:pt x="566" y="137"/>
                </a:cubicBezTo>
                <a:cubicBezTo>
                  <a:pt x="509" y="130"/>
                  <a:pt x="448" y="132"/>
                  <a:pt x="391" y="143"/>
                </a:cubicBezTo>
                <a:cubicBezTo>
                  <a:pt x="374" y="149"/>
                  <a:pt x="358" y="156"/>
                  <a:pt x="342" y="164"/>
                </a:cubicBezTo>
                <a:cubicBezTo>
                  <a:pt x="241" y="216"/>
                  <a:pt x="168" y="321"/>
                  <a:pt x="140" y="452"/>
                </a:cubicBezTo>
                <a:cubicBezTo>
                  <a:pt x="130" y="497"/>
                  <a:pt x="127" y="542"/>
                  <a:pt x="129" y="585"/>
                </a:cubicBezTo>
                <a:cubicBezTo>
                  <a:pt x="134" y="614"/>
                  <a:pt x="141" y="640"/>
                  <a:pt x="148" y="660"/>
                </a:cubicBezTo>
                <a:cubicBezTo>
                  <a:pt x="158" y="693"/>
                  <a:pt x="171" y="724"/>
                  <a:pt x="186" y="752"/>
                </a:cubicBezTo>
                <a:close/>
                <a:moveTo>
                  <a:pt x="867" y="736"/>
                </a:moveTo>
                <a:cubicBezTo>
                  <a:pt x="847" y="771"/>
                  <a:pt x="823" y="804"/>
                  <a:pt x="794" y="833"/>
                </a:cubicBezTo>
                <a:cubicBezTo>
                  <a:pt x="813" y="825"/>
                  <a:pt x="832" y="817"/>
                  <a:pt x="851" y="807"/>
                </a:cubicBezTo>
                <a:cubicBezTo>
                  <a:pt x="915" y="750"/>
                  <a:pt x="958" y="678"/>
                  <a:pt x="973" y="602"/>
                </a:cubicBezTo>
                <a:cubicBezTo>
                  <a:pt x="978" y="576"/>
                  <a:pt x="980" y="551"/>
                  <a:pt x="978" y="526"/>
                </a:cubicBezTo>
                <a:cubicBezTo>
                  <a:pt x="974" y="538"/>
                  <a:pt x="969" y="550"/>
                  <a:pt x="963" y="562"/>
                </a:cubicBezTo>
                <a:cubicBezTo>
                  <a:pt x="954" y="612"/>
                  <a:pt x="930" y="661"/>
                  <a:pt x="891" y="708"/>
                </a:cubicBezTo>
                <a:cubicBezTo>
                  <a:pt x="884" y="718"/>
                  <a:pt x="875" y="727"/>
                  <a:pt x="867" y="736"/>
                </a:cubicBezTo>
                <a:close/>
                <a:moveTo>
                  <a:pt x="981" y="519"/>
                </a:moveTo>
                <a:cubicBezTo>
                  <a:pt x="983" y="546"/>
                  <a:pt x="981" y="574"/>
                  <a:pt x="976" y="602"/>
                </a:cubicBezTo>
                <a:cubicBezTo>
                  <a:pt x="962" y="676"/>
                  <a:pt x="921" y="745"/>
                  <a:pt x="860" y="802"/>
                </a:cubicBezTo>
                <a:cubicBezTo>
                  <a:pt x="884" y="789"/>
                  <a:pt x="908" y="774"/>
                  <a:pt x="929" y="757"/>
                </a:cubicBezTo>
                <a:cubicBezTo>
                  <a:pt x="943" y="741"/>
                  <a:pt x="956" y="724"/>
                  <a:pt x="967" y="706"/>
                </a:cubicBezTo>
                <a:cubicBezTo>
                  <a:pt x="1020" y="624"/>
                  <a:pt x="1025" y="526"/>
                  <a:pt x="1000" y="436"/>
                </a:cubicBezTo>
                <a:cubicBezTo>
                  <a:pt x="997" y="464"/>
                  <a:pt x="990" y="492"/>
                  <a:pt x="981" y="519"/>
                </a:cubicBezTo>
                <a:close/>
                <a:moveTo>
                  <a:pt x="172" y="501"/>
                </a:moveTo>
                <a:cubicBezTo>
                  <a:pt x="162" y="581"/>
                  <a:pt x="169" y="677"/>
                  <a:pt x="225" y="752"/>
                </a:cubicBezTo>
                <a:cubicBezTo>
                  <a:pt x="198" y="704"/>
                  <a:pt x="180" y="650"/>
                  <a:pt x="173" y="591"/>
                </a:cubicBezTo>
                <a:cubicBezTo>
                  <a:pt x="170" y="561"/>
                  <a:pt x="169" y="531"/>
                  <a:pt x="172" y="501"/>
                </a:cubicBezTo>
                <a:close/>
                <a:moveTo>
                  <a:pt x="1001" y="429"/>
                </a:moveTo>
                <a:cubicBezTo>
                  <a:pt x="1003" y="438"/>
                  <a:pt x="1006" y="447"/>
                  <a:pt x="1008" y="456"/>
                </a:cubicBezTo>
                <a:cubicBezTo>
                  <a:pt x="1028" y="548"/>
                  <a:pt x="1014" y="637"/>
                  <a:pt x="969" y="708"/>
                </a:cubicBezTo>
                <a:cubicBezTo>
                  <a:pt x="961" y="721"/>
                  <a:pt x="951" y="734"/>
                  <a:pt x="941" y="747"/>
                </a:cubicBezTo>
                <a:cubicBezTo>
                  <a:pt x="948" y="741"/>
                  <a:pt x="956" y="734"/>
                  <a:pt x="963" y="726"/>
                </a:cubicBezTo>
                <a:cubicBezTo>
                  <a:pt x="980" y="700"/>
                  <a:pt x="993" y="673"/>
                  <a:pt x="1000" y="645"/>
                </a:cubicBezTo>
                <a:cubicBezTo>
                  <a:pt x="1002" y="645"/>
                  <a:pt x="1002" y="645"/>
                  <a:pt x="1002" y="645"/>
                </a:cubicBezTo>
                <a:cubicBezTo>
                  <a:pt x="997" y="669"/>
                  <a:pt x="987" y="692"/>
                  <a:pt x="974" y="714"/>
                </a:cubicBezTo>
                <a:cubicBezTo>
                  <a:pt x="998" y="685"/>
                  <a:pt x="1017" y="650"/>
                  <a:pt x="1029" y="609"/>
                </a:cubicBezTo>
                <a:cubicBezTo>
                  <a:pt x="1055" y="523"/>
                  <a:pt x="1045" y="440"/>
                  <a:pt x="1001" y="368"/>
                </a:cubicBezTo>
                <a:cubicBezTo>
                  <a:pt x="1003" y="387"/>
                  <a:pt x="1003" y="406"/>
                  <a:pt x="1001" y="426"/>
                </a:cubicBezTo>
                <a:cubicBezTo>
                  <a:pt x="1001" y="427"/>
                  <a:pt x="1001" y="428"/>
                  <a:pt x="1001" y="429"/>
                </a:cubicBezTo>
                <a:close/>
                <a:moveTo>
                  <a:pt x="147" y="695"/>
                </a:moveTo>
                <a:cubicBezTo>
                  <a:pt x="156" y="711"/>
                  <a:pt x="166" y="727"/>
                  <a:pt x="177" y="741"/>
                </a:cubicBezTo>
                <a:cubicBezTo>
                  <a:pt x="165" y="716"/>
                  <a:pt x="154" y="689"/>
                  <a:pt x="145" y="661"/>
                </a:cubicBezTo>
                <a:cubicBezTo>
                  <a:pt x="140" y="645"/>
                  <a:pt x="135" y="627"/>
                  <a:pt x="130" y="605"/>
                </a:cubicBezTo>
                <a:cubicBezTo>
                  <a:pt x="133" y="636"/>
                  <a:pt x="139" y="666"/>
                  <a:pt x="147" y="695"/>
                </a:cubicBezTo>
                <a:close/>
                <a:moveTo>
                  <a:pt x="902" y="654"/>
                </a:moveTo>
                <a:cubicBezTo>
                  <a:pt x="894" y="678"/>
                  <a:pt x="884" y="702"/>
                  <a:pt x="872" y="725"/>
                </a:cubicBezTo>
                <a:cubicBezTo>
                  <a:pt x="912" y="682"/>
                  <a:pt x="945" y="631"/>
                  <a:pt x="958" y="572"/>
                </a:cubicBezTo>
                <a:cubicBezTo>
                  <a:pt x="943" y="601"/>
                  <a:pt x="924" y="629"/>
                  <a:pt x="902" y="654"/>
                </a:cubicBezTo>
                <a:close/>
                <a:moveTo>
                  <a:pt x="143" y="694"/>
                </a:moveTo>
                <a:cubicBezTo>
                  <a:pt x="144" y="695"/>
                  <a:pt x="145" y="696"/>
                  <a:pt x="145" y="697"/>
                </a:cubicBezTo>
                <a:cubicBezTo>
                  <a:pt x="145" y="697"/>
                  <a:pt x="145" y="696"/>
                  <a:pt x="145" y="696"/>
                </a:cubicBezTo>
                <a:cubicBezTo>
                  <a:pt x="144" y="695"/>
                  <a:pt x="144" y="695"/>
                  <a:pt x="143" y="694"/>
                </a:cubicBezTo>
                <a:close/>
                <a:moveTo>
                  <a:pt x="132" y="665"/>
                </a:moveTo>
                <a:cubicBezTo>
                  <a:pt x="135" y="671"/>
                  <a:pt x="138" y="678"/>
                  <a:pt x="141" y="684"/>
                </a:cubicBezTo>
                <a:cubicBezTo>
                  <a:pt x="133" y="653"/>
                  <a:pt x="128" y="620"/>
                  <a:pt x="126" y="586"/>
                </a:cubicBezTo>
                <a:cubicBezTo>
                  <a:pt x="110" y="504"/>
                  <a:pt x="106" y="394"/>
                  <a:pt x="156" y="292"/>
                </a:cubicBezTo>
                <a:cubicBezTo>
                  <a:pt x="202" y="198"/>
                  <a:pt x="302" y="159"/>
                  <a:pt x="378" y="143"/>
                </a:cubicBezTo>
                <a:cubicBezTo>
                  <a:pt x="382" y="142"/>
                  <a:pt x="387" y="141"/>
                  <a:pt x="391" y="140"/>
                </a:cubicBezTo>
                <a:cubicBezTo>
                  <a:pt x="423" y="129"/>
                  <a:pt x="457" y="121"/>
                  <a:pt x="492" y="116"/>
                </a:cubicBezTo>
                <a:cubicBezTo>
                  <a:pt x="417" y="109"/>
                  <a:pt x="338" y="114"/>
                  <a:pt x="266" y="135"/>
                </a:cubicBezTo>
                <a:cubicBezTo>
                  <a:pt x="203" y="170"/>
                  <a:pt x="147" y="220"/>
                  <a:pt x="117" y="296"/>
                </a:cubicBezTo>
                <a:cubicBezTo>
                  <a:pt x="121" y="290"/>
                  <a:pt x="126" y="285"/>
                  <a:pt x="131" y="280"/>
                </a:cubicBezTo>
                <a:cubicBezTo>
                  <a:pt x="136" y="276"/>
                  <a:pt x="140" y="273"/>
                  <a:pt x="145" y="269"/>
                </a:cubicBezTo>
                <a:cubicBezTo>
                  <a:pt x="155" y="261"/>
                  <a:pt x="164" y="254"/>
                  <a:pt x="174" y="242"/>
                </a:cubicBezTo>
                <a:cubicBezTo>
                  <a:pt x="186" y="228"/>
                  <a:pt x="202" y="212"/>
                  <a:pt x="222" y="205"/>
                </a:cubicBezTo>
                <a:cubicBezTo>
                  <a:pt x="223" y="207"/>
                  <a:pt x="223" y="207"/>
                  <a:pt x="223" y="207"/>
                </a:cubicBezTo>
                <a:cubicBezTo>
                  <a:pt x="203" y="214"/>
                  <a:pt x="188" y="229"/>
                  <a:pt x="176" y="244"/>
                </a:cubicBezTo>
                <a:cubicBezTo>
                  <a:pt x="166" y="256"/>
                  <a:pt x="156" y="263"/>
                  <a:pt x="146" y="271"/>
                </a:cubicBezTo>
                <a:cubicBezTo>
                  <a:pt x="142" y="275"/>
                  <a:pt x="138" y="278"/>
                  <a:pt x="133" y="282"/>
                </a:cubicBezTo>
                <a:cubicBezTo>
                  <a:pt x="125" y="289"/>
                  <a:pt x="119" y="297"/>
                  <a:pt x="113" y="306"/>
                </a:cubicBezTo>
                <a:cubicBezTo>
                  <a:pt x="107" y="323"/>
                  <a:pt x="103" y="341"/>
                  <a:pt x="99" y="360"/>
                </a:cubicBezTo>
                <a:cubicBezTo>
                  <a:pt x="82" y="458"/>
                  <a:pt x="95" y="567"/>
                  <a:pt x="132" y="665"/>
                </a:cubicBezTo>
                <a:close/>
                <a:moveTo>
                  <a:pt x="777" y="212"/>
                </a:moveTo>
                <a:cubicBezTo>
                  <a:pt x="825" y="253"/>
                  <a:pt x="865" y="311"/>
                  <a:pt x="890" y="377"/>
                </a:cubicBezTo>
                <a:cubicBezTo>
                  <a:pt x="919" y="455"/>
                  <a:pt x="926" y="540"/>
                  <a:pt x="911" y="616"/>
                </a:cubicBezTo>
                <a:cubicBezTo>
                  <a:pt x="909" y="627"/>
                  <a:pt x="907" y="637"/>
                  <a:pt x="904" y="648"/>
                </a:cubicBezTo>
                <a:cubicBezTo>
                  <a:pt x="927" y="621"/>
                  <a:pt x="945" y="592"/>
                  <a:pt x="960" y="562"/>
                </a:cubicBezTo>
                <a:cubicBezTo>
                  <a:pt x="964" y="539"/>
                  <a:pt x="966" y="515"/>
                  <a:pt x="963" y="489"/>
                </a:cubicBezTo>
                <a:cubicBezTo>
                  <a:pt x="949" y="368"/>
                  <a:pt x="869" y="272"/>
                  <a:pt x="777" y="212"/>
                </a:cubicBezTo>
                <a:close/>
                <a:moveTo>
                  <a:pt x="106" y="319"/>
                </a:moveTo>
                <a:cubicBezTo>
                  <a:pt x="97" y="338"/>
                  <a:pt x="91" y="359"/>
                  <a:pt x="87" y="375"/>
                </a:cubicBezTo>
                <a:cubicBezTo>
                  <a:pt x="71" y="440"/>
                  <a:pt x="83" y="504"/>
                  <a:pt x="95" y="558"/>
                </a:cubicBezTo>
                <a:cubicBezTo>
                  <a:pt x="101" y="583"/>
                  <a:pt x="108" y="608"/>
                  <a:pt x="117" y="630"/>
                </a:cubicBezTo>
                <a:cubicBezTo>
                  <a:pt x="90" y="542"/>
                  <a:pt x="82" y="446"/>
                  <a:pt x="97" y="359"/>
                </a:cubicBezTo>
                <a:cubicBezTo>
                  <a:pt x="99" y="345"/>
                  <a:pt x="102" y="332"/>
                  <a:pt x="106" y="319"/>
                </a:cubicBezTo>
                <a:close/>
                <a:moveTo>
                  <a:pt x="375" y="146"/>
                </a:moveTo>
                <a:cubicBezTo>
                  <a:pt x="301" y="162"/>
                  <a:pt x="204" y="201"/>
                  <a:pt x="159" y="293"/>
                </a:cubicBezTo>
                <a:cubicBezTo>
                  <a:pt x="113" y="387"/>
                  <a:pt x="113" y="488"/>
                  <a:pt x="126" y="567"/>
                </a:cubicBezTo>
                <a:cubicBezTo>
                  <a:pt x="125" y="529"/>
                  <a:pt x="129" y="490"/>
                  <a:pt x="137" y="451"/>
                </a:cubicBezTo>
                <a:cubicBezTo>
                  <a:pt x="165" y="319"/>
                  <a:pt x="240" y="214"/>
                  <a:pt x="341" y="162"/>
                </a:cubicBezTo>
                <a:cubicBezTo>
                  <a:pt x="352" y="156"/>
                  <a:pt x="364" y="151"/>
                  <a:pt x="375" y="146"/>
                </a:cubicBezTo>
                <a:close/>
                <a:moveTo>
                  <a:pt x="873" y="291"/>
                </a:moveTo>
                <a:cubicBezTo>
                  <a:pt x="925" y="350"/>
                  <a:pt x="957" y="418"/>
                  <a:pt x="965" y="489"/>
                </a:cubicBezTo>
                <a:cubicBezTo>
                  <a:pt x="968" y="510"/>
                  <a:pt x="968" y="532"/>
                  <a:pt x="964" y="553"/>
                </a:cubicBezTo>
                <a:cubicBezTo>
                  <a:pt x="970" y="542"/>
                  <a:pt x="974" y="531"/>
                  <a:pt x="978" y="519"/>
                </a:cubicBezTo>
                <a:cubicBezTo>
                  <a:pt x="973" y="433"/>
                  <a:pt x="932" y="354"/>
                  <a:pt x="873" y="291"/>
                </a:cubicBezTo>
                <a:close/>
                <a:moveTo>
                  <a:pt x="749" y="190"/>
                </a:moveTo>
                <a:cubicBezTo>
                  <a:pt x="809" y="224"/>
                  <a:pt x="862" y="268"/>
                  <a:pt x="902" y="320"/>
                </a:cubicBezTo>
                <a:cubicBezTo>
                  <a:pt x="948" y="379"/>
                  <a:pt x="975" y="445"/>
                  <a:pt x="981" y="512"/>
                </a:cubicBezTo>
                <a:cubicBezTo>
                  <a:pt x="989" y="485"/>
                  <a:pt x="995" y="457"/>
                  <a:pt x="998" y="429"/>
                </a:cubicBezTo>
                <a:cubicBezTo>
                  <a:pt x="979" y="365"/>
                  <a:pt x="944" y="305"/>
                  <a:pt x="901" y="258"/>
                </a:cubicBezTo>
                <a:cubicBezTo>
                  <a:pt x="844" y="215"/>
                  <a:pt x="776" y="184"/>
                  <a:pt x="705" y="166"/>
                </a:cubicBezTo>
                <a:cubicBezTo>
                  <a:pt x="719" y="172"/>
                  <a:pt x="733" y="180"/>
                  <a:pt x="745" y="188"/>
                </a:cubicBezTo>
                <a:cubicBezTo>
                  <a:pt x="746" y="189"/>
                  <a:pt x="748" y="190"/>
                  <a:pt x="749" y="190"/>
                </a:cubicBezTo>
                <a:close/>
                <a:moveTo>
                  <a:pt x="914" y="268"/>
                </a:moveTo>
                <a:cubicBezTo>
                  <a:pt x="951" y="312"/>
                  <a:pt x="981" y="365"/>
                  <a:pt x="999" y="421"/>
                </a:cubicBezTo>
                <a:cubicBezTo>
                  <a:pt x="1000" y="402"/>
                  <a:pt x="1000" y="382"/>
                  <a:pt x="998" y="362"/>
                </a:cubicBezTo>
                <a:cubicBezTo>
                  <a:pt x="980" y="333"/>
                  <a:pt x="956" y="305"/>
                  <a:pt x="927" y="279"/>
                </a:cubicBezTo>
                <a:cubicBezTo>
                  <a:pt x="923" y="276"/>
                  <a:pt x="918" y="272"/>
                  <a:pt x="914" y="268"/>
                </a:cubicBezTo>
                <a:close/>
                <a:moveTo>
                  <a:pt x="562" y="140"/>
                </a:moveTo>
                <a:cubicBezTo>
                  <a:pt x="486" y="140"/>
                  <a:pt x="409" y="161"/>
                  <a:pt x="349" y="193"/>
                </a:cubicBezTo>
                <a:cubicBezTo>
                  <a:pt x="275" y="233"/>
                  <a:pt x="222" y="301"/>
                  <a:pt x="193" y="396"/>
                </a:cubicBezTo>
                <a:cubicBezTo>
                  <a:pt x="198" y="380"/>
                  <a:pt x="205" y="365"/>
                  <a:pt x="211" y="351"/>
                </a:cubicBezTo>
                <a:cubicBezTo>
                  <a:pt x="249" y="273"/>
                  <a:pt x="311" y="213"/>
                  <a:pt x="389" y="178"/>
                </a:cubicBezTo>
                <a:cubicBezTo>
                  <a:pt x="462" y="146"/>
                  <a:pt x="552" y="138"/>
                  <a:pt x="642" y="151"/>
                </a:cubicBezTo>
                <a:cubicBezTo>
                  <a:pt x="629" y="147"/>
                  <a:pt x="615" y="144"/>
                  <a:pt x="600" y="141"/>
                </a:cubicBezTo>
                <a:cubicBezTo>
                  <a:pt x="588" y="140"/>
                  <a:pt x="575" y="140"/>
                  <a:pt x="562" y="140"/>
                </a:cubicBezTo>
                <a:close/>
                <a:moveTo>
                  <a:pt x="903" y="257"/>
                </a:moveTo>
                <a:cubicBezTo>
                  <a:pt x="912" y="263"/>
                  <a:pt x="921" y="270"/>
                  <a:pt x="929" y="277"/>
                </a:cubicBezTo>
                <a:cubicBezTo>
                  <a:pt x="957" y="302"/>
                  <a:pt x="979" y="328"/>
                  <a:pt x="997" y="356"/>
                </a:cubicBezTo>
                <a:cubicBezTo>
                  <a:pt x="990" y="289"/>
                  <a:pt x="964" y="225"/>
                  <a:pt x="919" y="172"/>
                </a:cubicBezTo>
                <a:cubicBezTo>
                  <a:pt x="773" y="0"/>
                  <a:pt x="535" y="39"/>
                  <a:pt x="407" y="78"/>
                </a:cubicBezTo>
                <a:cubicBezTo>
                  <a:pt x="365" y="91"/>
                  <a:pt x="320" y="106"/>
                  <a:pt x="278" y="128"/>
                </a:cubicBezTo>
                <a:cubicBezTo>
                  <a:pt x="308" y="120"/>
                  <a:pt x="339" y="115"/>
                  <a:pt x="372" y="112"/>
                </a:cubicBezTo>
                <a:cubicBezTo>
                  <a:pt x="416" y="109"/>
                  <a:pt x="461" y="110"/>
                  <a:pt x="507" y="115"/>
                </a:cubicBezTo>
                <a:cubicBezTo>
                  <a:pt x="544" y="112"/>
                  <a:pt x="582" y="113"/>
                  <a:pt x="620" y="118"/>
                </a:cubicBezTo>
                <a:cubicBezTo>
                  <a:pt x="718" y="131"/>
                  <a:pt x="810" y="172"/>
                  <a:pt x="878" y="232"/>
                </a:cubicBezTo>
                <a:cubicBezTo>
                  <a:pt x="887" y="240"/>
                  <a:pt x="895" y="248"/>
                  <a:pt x="903" y="257"/>
                </a:cubicBezTo>
                <a:close/>
                <a:moveTo>
                  <a:pt x="690" y="159"/>
                </a:moveTo>
                <a:cubicBezTo>
                  <a:pt x="761" y="176"/>
                  <a:pt x="831" y="205"/>
                  <a:pt x="890" y="247"/>
                </a:cubicBezTo>
                <a:cubicBezTo>
                  <a:pt x="885" y="242"/>
                  <a:pt x="881" y="238"/>
                  <a:pt x="876" y="234"/>
                </a:cubicBezTo>
                <a:cubicBezTo>
                  <a:pt x="780" y="149"/>
                  <a:pt x="646" y="108"/>
                  <a:pt x="518" y="116"/>
                </a:cubicBezTo>
                <a:cubicBezTo>
                  <a:pt x="564" y="122"/>
                  <a:pt x="610" y="133"/>
                  <a:pt x="654" y="148"/>
                </a:cubicBezTo>
                <a:cubicBezTo>
                  <a:pt x="666" y="151"/>
                  <a:pt x="678" y="155"/>
                  <a:pt x="690" y="159"/>
                </a:cubicBezTo>
                <a:close/>
                <a:moveTo>
                  <a:pt x="646" y="149"/>
                </a:moveTo>
                <a:cubicBezTo>
                  <a:pt x="649" y="150"/>
                  <a:pt x="652" y="151"/>
                  <a:pt x="655" y="151"/>
                </a:cubicBezTo>
                <a:cubicBezTo>
                  <a:pt x="657" y="152"/>
                  <a:pt x="659" y="153"/>
                  <a:pt x="662" y="154"/>
                </a:cubicBezTo>
                <a:cubicBezTo>
                  <a:pt x="660" y="153"/>
                  <a:pt x="657" y="152"/>
                  <a:pt x="655" y="151"/>
                </a:cubicBezTo>
                <a:cubicBezTo>
                  <a:pt x="655" y="151"/>
                  <a:pt x="655" y="151"/>
                  <a:pt x="654" y="151"/>
                </a:cubicBezTo>
                <a:cubicBezTo>
                  <a:pt x="651" y="150"/>
                  <a:pt x="649" y="150"/>
                  <a:pt x="646" y="149"/>
                </a:cubicBezTo>
                <a:close/>
                <a:moveTo>
                  <a:pt x="597" y="138"/>
                </a:moveTo>
                <a:cubicBezTo>
                  <a:pt x="607" y="139"/>
                  <a:pt x="616" y="140"/>
                  <a:pt x="626" y="142"/>
                </a:cubicBezTo>
                <a:cubicBezTo>
                  <a:pt x="588" y="131"/>
                  <a:pt x="546" y="122"/>
                  <a:pt x="503" y="118"/>
                </a:cubicBezTo>
                <a:cubicBezTo>
                  <a:pt x="471" y="121"/>
                  <a:pt x="438" y="127"/>
                  <a:pt x="407" y="137"/>
                </a:cubicBezTo>
                <a:cubicBezTo>
                  <a:pt x="470" y="128"/>
                  <a:pt x="536" y="128"/>
                  <a:pt x="597" y="138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293017" y="6212541"/>
            <a:ext cx="473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5F7797"/>
                </a:solidFill>
              </a:defRPr>
            </a:lvl1pPr>
          </a:lstStyle>
          <a:p>
            <a:r>
              <a:rPr lang="en-US" altLang="zh-CN"/>
              <a:t>04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6392F9-94BA-4E50-B3BA-1ED0DC1F5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19" y="1920600"/>
            <a:ext cx="6317556" cy="3485901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6E1A0E33-40AC-4329-9147-59252443D33F}"/>
              </a:ext>
            </a:extLst>
          </p:cNvPr>
          <p:cNvSpPr txBox="1"/>
          <p:nvPr/>
        </p:nvSpPr>
        <p:spPr>
          <a:xfrm>
            <a:off x="7546034" y="2417964"/>
            <a:ext cx="4357077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5F7797"/>
                </a:solidFill>
              </a:rPr>
              <a:t>    </a:t>
            </a:r>
            <a:r>
              <a:rPr lang="zh-CN" altLang="en-US" sz="2000">
                <a:solidFill>
                  <a:srgbClr val="5F7797"/>
                </a:solidFill>
              </a:rPr>
              <a:t>规则来源于对训练集中“特殊”词语分词方法的总结和对结果的纠错。</a:t>
            </a:r>
            <a:endParaRPr lang="en-US" altLang="zh-CN" sz="2000">
              <a:solidFill>
                <a:srgbClr val="5F779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5F7797"/>
                </a:solidFill>
              </a:rPr>
              <a:t>    </a:t>
            </a:r>
            <a:r>
              <a:rPr lang="zh-CN" altLang="en-US" sz="2000">
                <a:solidFill>
                  <a:srgbClr val="5F7797"/>
                </a:solidFill>
              </a:rPr>
              <a:t>规则用“正则表达式”加以表示，存储在</a:t>
            </a:r>
            <a:r>
              <a:rPr lang="en-US" altLang="zh-CN" sz="2000">
                <a:solidFill>
                  <a:srgbClr val="5F7797"/>
                </a:solidFill>
              </a:rPr>
              <a:t>patterns</a:t>
            </a:r>
            <a:r>
              <a:rPr lang="zh-CN" altLang="en-US" sz="2000">
                <a:solidFill>
                  <a:srgbClr val="5F7797"/>
                </a:solidFill>
              </a:rPr>
              <a:t>列表中按顺序匹配，需要注意不同正则的优先级。</a:t>
            </a:r>
            <a:endParaRPr lang="en-US" altLang="zh-CN" sz="2000">
              <a:solidFill>
                <a:srgbClr val="5F7797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5F779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chenying0907 27"/>
          <p:cNvGrpSpPr/>
          <p:nvPr/>
        </p:nvGrpSpPr>
        <p:grpSpPr>
          <a:xfrm>
            <a:off x="4870451" y="534413"/>
            <a:ext cx="2451100" cy="668912"/>
            <a:chOff x="4870451" y="534413"/>
            <a:chExt cx="2451100" cy="668912"/>
          </a:xfrm>
        </p:grpSpPr>
        <p:sp>
          <p:nvSpPr>
            <p:cNvPr id="29" name="Freeform 544"/>
            <p:cNvSpPr>
              <a:spLocks noEditPoints="1"/>
            </p:cNvSpPr>
            <p:nvPr/>
          </p:nvSpPr>
          <p:spPr bwMode="auto">
            <a:xfrm>
              <a:off x="4870451" y="1119188"/>
              <a:ext cx="2451100" cy="84137"/>
            </a:xfrm>
            <a:custGeom>
              <a:avLst/>
              <a:gdLst>
                <a:gd name="T0" fmla="*/ 26 w 715"/>
                <a:gd name="T1" fmla="*/ 50 h 95"/>
                <a:gd name="T2" fmla="*/ 43 w 715"/>
                <a:gd name="T3" fmla="*/ 67 h 95"/>
                <a:gd name="T4" fmla="*/ 65 w 715"/>
                <a:gd name="T5" fmla="*/ 76 h 95"/>
                <a:gd name="T6" fmla="*/ 143 w 715"/>
                <a:gd name="T7" fmla="*/ 81 h 95"/>
                <a:gd name="T8" fmla="*/ 218 w 715"/>
                <a:gd name="T9" fmla="*/ 80 h 95"/>
                <a:gd name="T10" fmla="*/ 301 w 715"/>
                <a:gd name="T11" fmla="*/ 79 h 95"/>
                <a:gd name="T12" fmla="*/ 405 w 715"/>
                <a:gd name="T13" fmla="*/ 88 h 95"/>
                <a:gd name="T14" fmla="*/ 491 w 715"/>
                <a:gd name="T15" fmla="*/ 93 h 95"/>
                <a:gd name="T16" fmla="*/ 630 w 715"/>
                <a:gd name="T17" fmla="*/ 64 h 95"/>
                <a:gd name="T18" fmla="*/ 678 w 715"/>
                <a:gd name="T19" fmla="*/ 58 h 95"/>
                <a:gd name="T20" fmla="*/ 664 w 715"/>
                <a:gd name="T21" fmla="*/ 52 h 95"/>
                <a:gd name="T22" fmla="*/ 662 w 715"/>
                <a:gd name="T23" fmla="*/ 30 h 95"/>
                <a:gd name="T24" fmla="*/ 598 w 715"/>
                <a:gd name="T25" fmla="*/ 37 h 95"/>
                <a:gd name="T26" fmla="*/ 564 w 715"/>
                <a:gd name="T27" fmla="*/ 25 h 95"/>
                <a:gd name="T28" fmla="*/ 500 w 715"/>
                <a:gd name="T29" fmla="*/ 17 h 95"/>
                <a:gd name="T30" fmla="*/ 443 w 715"/>
                <a:gd name="T31" fmla="*/ 26 h 95"/>
                <a:gd name="T32" fmla="*/ 372 w 715"/>
                <a:gd name="T33" fmla="*/ 20 h 95"/>
                <a:gd name="T34" fmla="*/ 263 w 715"/>
                <a:gd name="T35" fmla="*/ 13 h 95"/>
                <a:gd name="T36" fmla="*/ 193 w 715"/>
                <a:gd name="T37" fmla="*/ 9 h 95"/>
                <a:gd name="T38" fmla="*/ 98 w 715"/>
                <a:gd name="T39" fmla="*/ 21 h 95"/>
                <a:gd name="T40" fmla="*/ 403 w 715"/>
                <a:gd name="T41" fmla="*/ 77 h 95"/>
                <a:gd name="T42" fmla="*/ 420 w 715"/>
                <a:gd name="T43" fmla="*/ 84 h 95"/>
                <a:gd name="T44" fmla="*/ 458 w 715"/>
                <a:gd name="T45" fmla="*/ 81 h 95"/>
                <a:gd name="T46" fmla="*/ 503 w 715"/>
                <a:gd name="T47" fmla="*/ 64 h 95"/>
                <a:gd name="T48" fmla="*/ 504 w 715"/>
                <a:gd name="T49" fmla="*/ 76 h 95"/>
                <a:gd name="T50" fmla="*/ 567 w 715"/>
                <a:gd name="T51" fmla="*/ 43 h 95"/>
                <a:gd name="T52" fmla="*/ 560 w 715"/>
                <a:gd name="T53" fmla="*/ 62 h 95"/>
                <a:gd name="T54" fmla="*/ 583 w 715"/>
                <a:gd name="T55" fmla="*/ 56 h 95"/>
                <a:gd name="T56" fmla="*/ 615 w 715"/>
                <a:gd name="T57" fmla="*/ 58 h 95"/>
                <a:gd name="T58" fmla="*/ 639 w 715"/>
                <a:gd name="T59" fmla="*/ 45 h 95"/>
                <a:gd name="T60" fmla="*/ 604 w 715"/>
                <a:gd name="T61" fmla="*/ 58 h 95"/>
                <a:gd name="T62" fmla="*/ 575 w 715"/>
                <a:gd name="T63" fmla="*/ 51 h 95"/>
                <a:gd name="T64" fmla="*/ 562 w 715"/>
                <a:gd name="T65" fmla="*/ 34 h 95"/>
                <a:gd name="T66" fmla="*/ 541 w 715"/>
                <a:gd name="T67" fmla="*/ 45 h 95"/>
                <a:gd name="T68" fmla="*/ 492 w 715"/>
                <a:gd name="T69" fmla="*/ 54 h 95"/>
                <a:gd name="T70" fmla="*/ 469 w 715"/>
                <a:gd name="T71" fmla="*/ 29 h 95"/>
                <a:gd name="T72" fmla="*/ 435 w 715"/>
                <a:gd name="T73" fmla="*/ 29 h 95"/>
                <a:gd name="T74" fmla="*/ 362 w 715"/>
                <a:gd name="T75" fmla="*/ 80 h 95"/>
                <a:gd name="T76" fmla="*/ 345 w 715"/>
                <a:gd name="T77" fmla="*/ 72 h 95"/>
                <a:gd name="T78" fmla="*/ 242 w 715"/>
                <a:gd name="T79" fmla="*/ 81 h 95"/>
                <a:gd name="T80" fmla="*/ 295 w 715"/>
                <a:gd name="T81" fmla="*/ 42 h 95"/>
                <a:gd name="T82" fmla="*/ 328 w 715"/>
                <a:gd name="T83" fmla="*/ 36 h 95"/>
                <a:gd name="T84" fmla="*/ 296 w 715"/>
                <a:gd name="T85" fmla="*/ 76 h 95"/>
                <a:gd name="T86" fmla="*/ 329 w 715"/>
                <a:gd name="T87" fmla="*/ 44 h 95"/>
                <a:gd name="T88" fmla="*/ 317 w 715"/>
                <a:gd name="T89" fmla="*/ 27 h 95"/>
                <a:gd name="T90" fmla="*/ 298 w 715"/>
                <a:gd name="T91" fmla="*/ 25 h 95"/>
                <a:gd name="T92" fmla="*/ 230 w 715"/>
                <a:gd name="T93" fmla="*/ 75 h 95"/>
                <a:gd name="T94" fmla="*/ 266 w 715"/>
                <a:gd name="T95" fmla="*/ 32 h 95"/>
                <a:gd name="T96" fmla="*/ 215 w 715"/>
                <a:gd name="T97" fmla="*/ 53 h 95"/>
                <a:gd name="T98" fmla="*/ 203 w 715"/>
                <a:gd name="T99" fmla="*/ 54 h 95"/>
                <a:gd name="T100" fmla="*/ 151 w 715"/>
                <a:gd name="T101" fmla="*/ 43 h 95"/>
                <a:gd name="T102" fmla="*/ 159 w 715"/>
                <a:gd name="T103" fmla="*/ 63 h 95"/>
                <a:gd name="T104" fmla="*/ 212 w 715"/>
                <a:gd name="T105" fmla="*/ 24 h 95"/>
                <a:gd name="T106" fmla="*/ 194 w 715"/>
                <a:gd name="T107" fmla="*/ 18 h 95"/>
                <a:gd name="T108" fmla="*/ 153 w 715"/>
                <a:gd name="T109" fmla="*/ 34 h 95"/>
                <a:gd name="T110" fmla="*/ 108 w 715"/>
                <a:gd name="T111" fmla="*/ 51 h 95"/>
                <a:gd name="T112" fmla="*/ 112 w 715"/>
                <a:gd name="T113" fmla="*/ 26 h 95"/>
                <a:gd name="T114" fmla="*/ 65 w 715"/>
                <a:gd name="T115" fmla="*/ 54 h 95"/>
                <a:gd name="T116" fmla="*/ 87 w 715"/>
                <a:gd name="T117" fmla="*/ 22 h 95"/>
                <a:gd name="T118" fmla="*/ 53 w 715"/>
                <a:gd name="T119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5" h="95">
                  <a:moveTo>
                    <a:pt x="19" y="17"/>
                  </a:moveTo>
                  <a:cubicBezTo>
                    <a:pt x="21" y="19"/>
                    <a:pt x="23" y="14"/>
                    <a:pt x="25" y="16"/>
                  </a:cubicBezTo>
                  <a:cubicBezTo>
                    <a:pt x="24" y="17"/>
                    <a:pt x="25" y="18"/>
                    <a:pt x="24" y="19"/>
                  </a:cubicBezTo>
                  <a:cubicBezTo>
                    <a:pt x="19" y="17"/>
                    <a:pt x="19" y="22"/>
                    <a:pt x="14" y="23"/>
                  </a:cubicBezTo>
                  <a:cubicBezTo>
                    <a:pt x="16" y="26"/>
                    <a:pt x="20" y="22"/>
                    <a:pt x="20" y="28"/>
                  </a:cubicBezTo>
                  <a:cubicBezTo>
                    <a:pt x="27" y="25"/>
                    <a:pt x="29" y="13"/>
                    <a:pt x="34" y="16"/>
                  </a:cubicBezTo>
                  <a:cubicBezTo>
                    <a:pt x="33" y="17"/>
                    <a:pt x="35" y="19"/>
                    <a:pt x="34" y="20"/>
                  </a:cubicBezTo>
                  <a:cubicBezTo>
                    <a:pt x="31" y="23"/>
                    <a:pt x="28" y="26"/>
                    <a:pt x="32" y="29"/>
                  </a:cubicBezTo>
                  <a:cubicBezTo>
                    <a:pt x="34" y="28"/>
                    <a:pt x="35" y="26"/>
                    <a:pt x="37" y="25"/>
                  </a:cubicBezTo>
                  <a:cubicBezTo>
                    <a:pt x="36" y="20"/>
                    <a:pt x="35" y="16"/>
                    <a:pt x="38" y="12"/>
                  </a:cubicBezTo>
                  <a:cubicBezTo>
                    <a:pt x="39" y="17"/>
                    <a:pt x="40" y="17"/>
                    <a:pt x="44" y="22"/>
                  </a:cubicBezTo>
                  <a:cubicBezTo>
                    <a:pt x="40" y="26"/>
                    <a:pt x="38" y="26"/>
                    <a:pt x="37" y="32"/>
                  </a:cubicBezTo>
                  <a:cubicBezTo>
                    <a:pt x="34" y="27"/>
                    <a:pt x="34" y="33"/>
                    <a:pt x="34" y="35"/>
                  </a:cubicBezTo>
                  <a:cubicBezTo>
                    <a:pt x="33" y="33"/>
                    <a:pt x="32" y="32"/>
                    <a:pt x="31" y="31"/>
                  </a:cubicBezTo>
                  <a:cubicBezTo>
                    <a:pt x="25" y="37"/>
                    <a:pt x="30" y="42"/>
                    <a:pt x="25" y="46"/>
                  </a:cubicBezTo>
                  <a:cubicBezTo>
                    <a:pt x="26" y="45"/>
                    <a:pt x="28" y="45"/>
                    <a:pt x="30" y="45"/>
                  </a:cubicBezTo>
                  <a:cubicBezTo>
                    <a:pt x="27" y="47"/>
                    <a:pt x="28" y="48"/>
                    <a:pt x="26" y="50"/>
                  </a:cubicBezTo>
                  <a:cubicBezTo>
                    <a:pt x="24" y="43"/>
                    <a:pt x="20" y="51"/>
                    <a:pt x="17" y="48"/>
                  </a:cubicBezTo>
                  <a:cubicBezTo>
                    <a:pt x="20" y="41"/>
                    <a:pt x="21" y="34"/>
                    <a:pt x="25" y="29"/>
                  </a:cubicBezTo>
                  <a:cubicBezTo>
                    <a:pt x="22" y="28"/>
                    <a:pt x="18" y="30"/>
                    <a:pt x="16" y="27"/>
                  </a:cubicBezTo>
                  <a:cubicBezTo>
                    <a:pt x="12" y="30"/>
                    <a:pt x="10" y="33"/>
                    <a:pt x="10" y="36"/>
                  </a:cubicBezTo>
                  <a:cubicBezTo>
                    <a:pt x="13" y="37"/>
                    <a:pt x="12" y="30"/>
                    <a:pt x="16" y="32"/>
                  </a:cubicBezTo>
                  <a:cubicBezTo>
                    <a:pt x="18" y="35"/>
                    <a:pt x="14" y="36"/>
                    <a:pt x="15" y="38"/>
                  </a:cubicBezTo>
                  <a:cubicBezTo>
                    <a:pt x="16" y="38"/>
                    <a:pt x="18" y="37"/>
                    <a:pt x="18" y="38"/>
                  </a:cubicBezTo>
                  <a:cubicBezTo>
                    <a:pt x="7" y="44"/>
                    <a:pt x="7" y="53"/>
                    <a:pt x="0" y="60"/>
                  </a:cubicBezTo>
                  <a:cubicBezTo>
                    <a:pt x="6" y="57"/>
                    <a:pt x="12" y="53"/>
                    <a:pt x="17" y="57"/>
                  </a:cubicBezTo>
                  <a:cubicBezTo>
                    <a:pt x="19" y="53"/>
                    <a:pt x="8" y="52"/>
                    <a:pt x="13" y="47"/>
                  </a:cubicBezTo>
                  <a:cubicBezTo>
                    <a:pt x="14" y="52"/>
                    <a:pt x="22" y="50"/>
                    <a:pt x="25" y="56"/>
                  </a:cubicBezTo>
                  <a:cubicBezTo>
                    <a:pt x="22" y="58"/>
                    <a:pt x="19" y="61"/>
                    <a:pt x="16" y="63"/>
                  </a:cubicBezTo>
                  <a:cubicBezTo>
                    <a:pt x="12" y="59"/>
                    <a:pt x="7" y="64"/>
                    <a:pt x="3" y="64"/>
                  </a:cubicBezTo>
                  <a:cubicBezTo>
                    <a:pt x="6" y="67"/>
                    <a:pt x="2" y="72"/>
                    <a:pt x="7" y="70"/>
                  </a:cubicBezTo>
                  <a:cubicBezTo>
                    <a:pt x="7" y="64"/>
                    <a:pt x="24" y="64"/>
                    <a:pt x="26" y="70"/>
                  </a:cubicBezTo>
                  <a:cubicBezTo>
                    <a:pt x="28" y="68"/>
                    <a:pt x="31" y="66"/>
                    <a:pt x="34" y="64"/>
                  </a:cubicBezTo>
                  <a:cubicBezTo>
                    <a:pt x="36" y="70"/>
                    <a:pt x="40" y="64"/>
                    <a:pt x="43" y="67"/>
                  </a:cubicBezTo>
                  <a:cubicBezTo>
                    <a:pt x="43" y="74"/>
                    <a:pt x="40" y="69"/>
                    <a:pt x="36" y="71"/>
                  </a:cubicBezTo>
                  <a:cubicBezTo>
                    <a:pt x="35" y="73"/>
                    <a:pt x="35" y="75"/>
                    <a:pt x="37" y="78"/>
                  </a:cubicBezTo>
                  <a:cubicBezTo>
                    <a:pt x="41" y="73"/>
                    <a:pt x="44" y="75"/>
                    <a:pt x="48" y="71"/>
                  </a:cubicBezTo>
                  <a:cubicBezTo>
                    <a:pt x="46" y="68"/>
                    <a:pt x="42" y="60"/>
                    <a:pt x="50" y="60"/>
                  </a:cubicBezTo>
                  <a:cubicBezTo>
                    <a:pt x="48" y="57"/>
                    <a:pt x="44" y="54"/>
                    <a:pt x="47" y="51"/>
                  </a:cubicBezTo>
                  <a:cubicBezTo>
                    <a:pt x="52" y="53"/>
                    <a:pt x="52" y="44"/>
                    <a:pt x="56" y="46"/>
                  </a:cubicBezTo>
                  <a:cubicBezTo>
                    <a:pt x="54" y="48"/>
                    <a:pt x="56" y="49"/>
                    <a:pt x="55" y="50"/>
                  </a:cubicBezTo>
                  <a:cubicBezTo>
                    <a:pt x="54" y="51"/>
                    <a:pt x="51" y="50"/>
                    <a:pt x="52" y="53"/>
                  </a:cubicBezTo>
                  <a:cubicBezTo>
                    <a:pt x="56" y="53"/>
                    <a:pt x="50" y="69"/>
                    <a:pt x="49" y="75"/>
                  </a:cubicBezTo>
                  <a:cubicBezTo>
                    <a:pt x="55" y="75"/>
                    <a:pt x="57" y="68"/>
                    <a:pt x="59" y="76"/>
                  </a:cubicBezTo>
                  <a:cubicBezTo>
                    <a:pt x="62" y="70"/>
                    <a:pt x="68" y="71"/>
                    <a:pt x="65" y="65"/>
                  </a:cubicBezTo>
                  <a:cubicBezTo>
                    <a:pt x="62" y="65"/>
                    <a:pt x="61" y="66"/>
                    <a:pt x="60" y="68"/>
                  </a:cubicBezTo>
                  <a:cubicBezTo>
                    <a:pt x="60" y="66"/>
                    <a:pt x="53" y="66"/>
                    <a:pt x="56" y="63"/>
                  </a:cubicBezTo>
                  <a:cubicBezTo>
                    <a:pt x="62" y="62"/>
                    <a:pt x="61" y="61"/>
                    <a:pt x="62" y="56"/>
                  </a:cubicBezTo>
                  <a:cubicBezTo>
                    <a:pt x="64" y="58"/>
                    <a:pt x="67" y="54"/>
                    <a:pt x="69" y="58"/>
                  </a:cubicBezTo>
                  <a:cubicBezTo>
                    <a:pt x="62" y="62"/>
                    <a:pt x="67" y="64"/>
                    <a:pt x="71" y="63"/>
                  </a:cubicBezTo>
                  <a:cubicBezTo>
                    <a:pt x="67" y="67"/>
                    <a:pt x="66" y="72"/>
                    <a:pt x="65" y="76"/>
                  </a:cubicBezTo>
                  <a:cubicBezTo>
                    <a:pt x="72" y="78"/>
                    <a:pt x="75" y="64"/>
                    <a:pt x="82" y="73"/>
                  </a:cubicBezTo>
                  <a:cubicBezTo>
                    <a:pt x="81" y="75"/>
                    <a:pt x="78" y="74"/>
                    <a:pt x="79" y="76"/>
                  </a:cubicBezTo>
                  <a:cubicBezTo>
                    <a:pt x="81" y="75"/>
                    <a:pt x="80" y="77"/>
                    <a:pt x="81" y="79"/>
                  </a:cubicBezTo>
                  <a:cubicBezTo>
                    <a:pt x="85" y="73"/>
                    <a:pt x="89" y="72"/>
                    <a:pt x="92" y="65"/>
                  </a:cubicBezTo>
                  <a:cubicBezTo>
                    <a:pt x="95" y="66"/>
                    <a:pt x="98" y="63"/>
                    <a:pt x="101" y="64"/>
                  </a:cubicBezTo>
                  <a:cubicBezTo>
                    <a:pt x="96" y="67"/>
                    <a:pt x="97" y="72"/>
                    <a:pt x="95" y="76"/>
                  </a:cubicBezTo>
                  <a:cubicBezTo>
                    <a:pt x="93" y="77"/>
                    <a:pt x="87" y="74"/>
                    <a:pt x="88" y="78"/>
                  </a:cubicBezTo>
                  <a:cubicBezTo>
                    <a:pt x="90" y="76"/>
                    <a:pt x="91" y="81"/>
                    <a:pt x="93" y="80"/>
                  </a:cubicBezTo>
                  <a:cubicBezTo>
                    <a:pt x="95" y="79"/>
                    <a:pt x="97" y="77"/>
                    <a:pt x="99" y="76"/>
                  </a:cubicBezTo>
                  <a:cubicBezTo>
                    <a:pt x="102" y="79"/>
                    <a:pt x="99" y="80"/>
                    <a:pt x="103" y="81"/>
                  </a:cubicBezTo>
                  <a:cubicBezTo>
                    <a:pt x="107" y="79"/>
                    <a:pt x="108" y="78"/>
                    <a:pt x="108" y="74"/>
                  </a:cubicBezTo>
                  <a:cubicBezTo>
                    <a:pt x="115" y="75"/>
                    <a:pt x="110" y="78"/>
                    <a:pt x="117" y="82"/>
                  </a:cubicBezTo>
                  <a:cubicBezTo>
                    <a:pt x="121" y="77"/>
                    <a:pt x="124" y="82"/>
                    <a:pt x="128" y="77"/>
                  </a:cubicBezTo>
                  <a:cubicBezTo>
                    <a:pt x="129" y="78"/>
                    <a:pt x="128" y="80"/>
                    <a:pt x="131" y="82"/>
                  </a:cubicBezTo>
                  <a:cubicBezTo>
                    <a:pt x="134" y="81"/>
                    <a:pt x="138" y="80"/>
                    <a:pt x="141" y="81"/>
                  </a:cubicBezTo>
                  <a:cubicBezTo>
                    <a:pt x="138" y="78"/>
                    <a:pt x="145" y="73"/>
                    <a:pt x="148" y="76"/>
                  </a:cubicBezTo>
                  <a:cubicBezTo>
                    <a:pt x="148" y="81"/>
                    <a:pt x="140" y="75"/>
                    <a:pt x="143" y="81"/>
                  </a:cubicBezTo>
                  <a:cubicBezTo>
                    <a:pt x="154" y="79"/>
                    <a:pt x="164" y="84"/>
                    <a:pt x="176" y="81"/>
                  </a:cubicBezTo>
                  <a:cubicBezTo>
                    <a:pt x="171" y="78"/>
                    <a:pt x="175" y="75"/>
                    <a:pt x="176" y="72"/>
                  </a:cubicBezTo>
                  <a:cubicBezTo>
                    <a:pt x="175" y="79"/>
                    <a:pt x="187" y="90"/>
                    <a:pt x="187" y="80"/>
                  </a:cubicBezTo>
                  <a:cubicBezTo>
                    <a:pt x="182" y="83"/>
                    <a:pt x="184" y="72"/>
                    <a:pt x="180" y="71"/>
                  </a:cubicBezTo>
                  <a:cubicBezTo>
                    <a:pt x="181" y="70"/>
                    <a:pt x="182" y="68"/>
                    <a:pt x="182" y="67"/>
                  </a:cubicBezTo>
                  <a:cubicBezTo>
                    <a:pt x="182" y="71"/>
                    <a:pt x="184" y="70"/>
                    <a:pt x="187" y="71"/>
                  </a:cubicBezTo>
                  <a:cubicBezTo>
                    <a:pt x="181" y="75"/>
                    <a:pt x="189" y="79"/>
                    <a:pt x="192" y="77"/>
                  </a:cubicBezTo>
                  <a:cubicBezTo>
                    <a:pt x="190" y="79"/>
                    <a:pt x="189" y="81"/>
                    <a:pt x="192" y="83"/>
                  </a:cubicBezTo>
                  <a:cubicBezTo>
                    <a:pt x="193" y="83"/>
                    <a:pt x="194" y="82"/>
                    <a:pt x="195" y="83"/>
                  </a:cubicBezTo>
                  <a:cubicBezTo>
                    <a:pt x="196" y="75"/>
                    <a:pt x="204" y="76"/>
                    <a:pt x="203" y="65"/>
                  </a:cubicBezTo>
                  <a:cubicBezTo>
                    <a:pt x="203" y="66"/>
                    <a:pt x="204" y="67"/>
                    <a:pt x="205" y="66"/>
                  </a:cubicBezTo>
                  <a:cubicBezTo>
                    <a:pt x="204" y="68"/>
                    <a:pt x="204" y="71"/>
                    <a:pt x="208" y="74"/>
                  </a:cubicBezTo>
                  <a:cubicBezTo>
                    <a:pt x="211" y="72"/>
                    <a:pt x="221" y="72"/>
                    <a:pt x="218" y="77"/>
                  </a:cubicBezTo>
                  <a:cubicBezTo>
                    <a:pt x="214" y="72"/>
                    <a:pt x="209" y="78"/>
                    <a:pt x="201" y="76"/>
                  </a:cubicBezTo>
                  <a:cubicBezTo>
                    <a:pt x="199" y="78"/>
                    <a:pt x="200" y="80"/>
                    <a:pt x="199" y="81"/>
                  </a:cubicBezTo>
                  <a:cubicBezTo>
                    <a:pt x="205" y="86"/>
                    <a:pt x="212" y="82"/>
                    <a:pt x="218" y="84"/>
                  </a:cubicBezTo>
                  <a:cubicBezTo>
                    <a:pt x="217" y="83"/>
                    <a:pt x="216" y="82"/>
                    <a:pt x="218" y="80"/>
                  </a:cubicBezTo>
                  <a:cubicBezTo>
                    <a:pt x="227" y="77"/>
                    <a:pt x="225" y="91"/>
                    <a:pt x="225" y="91"/>
                  </a:cubicBezTo>
                  <a:cubicBezTo>
                    <a:pt x="228" y="88"/>
                    <a:pt x="234" y="85"/>
                    <a:pt x="227" y="85"/>
                  </a:cubicBezTo>
                  <a:cubicBezTo>
                    <a:pt x="228" y="81"/>
                    <a:pt x="233" y="78"/>
                    <a:pt x="235" y="86"/>
                  </a:cubicBezTo>
                  <a:cubicBezTo>
                    <a:pt x="246" y="83"/>
                    <a:pt x="253" y="88"/>
                    <a:pt x="263" y="82"/>
                  </a:cubicBezTo>
                  <a:cubicBezTo>
                    <a:pt x="264" y="87"/>
                    <a:pt x="273" y="86"/>
                    <a:pt x="278" y="85"/>
                  </a:cubicBezTo>
                  <a:cubicBezTo>
                    <a:pt x="279" y="79"/>
                    <a:pt x="281" y="81"/>
                    <a:pt x="279" y="78"/>
                  </a:cubicBezTo>
                  <a:cubicBezTo>
                    <a:pt x="281" y="77"/>
                    <a:pt x="282" y="75"/>
                    <a:pt x="284" y="74"/>
                  </a:cubicBezTo>
                  <a:cubicBezTo>
                    <a:pt x="284" y="77"/>
                    <a:pt x="286" y="79"/>
                    <a:pt x="289" y="76"/>
                  </a:cubicBezTo>
                  <a:cubicBezTo>
                    <a:pt x="289" y="72"/>
                    <a:pt x="287" y="74"/>
                    <a:pt x="284" y="72"/>
                  </a:cubicBezTo>
                  <a:cubicBezTo>
                    <a:pt x="286" y="70"/>
                    <a:pt x="285" y="68"/>
                    <a:pt x="288" y="66"/>
                  </a:cubicBezTo>
                  <a:cubicBezTo>
                    <a:pt x="288" y="72"/>
                    <a:pt x="294" y="80"/>
                    <a:pt x="286" y="86"/>
                  </a:cubicBezTo>
                  <a:cubicBezTo>
                    <a:pt x="289" y="91"/>
                    <a:pt x="289" y="81"/>
                    <a:pt x="292" y="88"/>
                  </a:cubicBezTo>
                  <a:cubicBezTo>
                    <a:pt x="296" y="87"/>
                    <a:pt x="296" y="81"/>
                    <a:pt x="298" y="83"/>
                  </a:cubicBezTo>
                  <a:cubicBezTo>
                    <a:pt x="300" y="91"/>
                    <a:pt x="301" y="82"/>
                    <a:pt x="307" y="83"/>
                  </a:cubicBezTo>
                  <a:cubicBezTo>
                    <a:pt x="308" y="85"/>
                    <a:pt x="306" y="86"/>
                    <a:pt x="305" y="87"/>
                  </a:cubicBezTo>
                  <a:cubicBezTo>
                    <a:pt x="315" y="93"/>
                    <a:pt x="308" y="77"/>
                    <a:pt x="316" y="74"/>
                  </a:cubicBezTo>
                  <a:cubicBezTo>
                    <a:pt x="309" y="67"/>
                    <a:pt x="309" y="86"/>
                    <a:pt x="301" y="79"/>
                  </a:cubicBezTo>
                  <a:cubicBezTo>
                    <a:pt x="309" y="80"/>
                    <a:pt x="307" y="68"/>
                    <a:pt x="315" y="70"/>
                  </a:cubicBezTo>
                  <a:cubicBezTo>
                    <a:pt x="316" y="66"/>
                    <a:pt x="317" y="62"/>
                    <a:pt x="320" y="58"/>
                  </a:cubicBezTo>
                  <a:cubicBezTo>
                    <a:pt x="323" y="62"/>
                    <a:pt x="316" y="67"/>
                    <a:pt x="323" y="66"/>
                  </a:cubicBezTo>
                  <a:cubicBezTo>
                    <a:pt x="320" y="70"/>
                    <a:pt x="318" y="66"/>
                    <a:pt x="316" y="67"/>
                  </a:cubicBezTo>
                  <a:cubicBezTo>
                    <a:pt x="324" y="75"/>
                    <a:pt x="309" y="81"/>
                    <a:pt x="316" y="89"/>
                  </a:cubicBezTo>
                  <a:cubicBezTo>
                    <a:pt x="320" y="86"/>
                    <a:pt x="323" y="82"/>
                    <a:pt x="321" y="78"/>
                  </a:cubicBezTo>
                  <a:cubicBezTo>
                    <a:pt x="325" y="74"/>
                    <a:pt x="328" y="76"/>
                    <a:pt x="331" y="77"/>
                  </a:cubicBezTo>
                  <a:cubicBezTo>
                    <a:pt x="326" y="79"/>
                    <a:pt x="330" y="82"/>
                    <a:pt x="326" y="85"/>
                  </a:cubicBezTo>
                  <a:cubicBezTo>
                    <a:pt x="325" y="83"/>
                    <a:pt x="324" y="81"/>
                    <a:pt x="323" y="82"/>
                  </a:cubicBezTo>
                  <a:cubicBezTo>
                    <a:pt x="326" y="87"/>
                    <a:pt x="322" y="84"/>
                    <a:pt x="323" y="89"/>
                  </a:cubicBezTo>
                  <a:cubicBezTo>
                    <a:pt x="327" y="88"/>
                    <a:pt x="333" y="89"/>
                    <a:pt x="334" y="86"/>
                  </a:cubicBezTo>
                  <a:cubicBezTo>
                    <a:pt x="333" y="83"/>
                    <a:pt x="331" y="84"/>
                    <a:pt x="329" y="84"/>
                  </a:cubicBezTo>
                  <a:cubicBezTo>
                    <a:pt x="335" y="84"/>
                    <a:pt x="332" y="78"/>
                    <a:pt x="335" y="80"/>
                  </a:cubicBezTo>
                  <a:cubicBezTo>
                    <a:pt x="336" y="82"/>
                    <a:pt x="336" y="85"/>
                    <a:pt x="336" y="88"/>
                  </a:cubicBezTo>
                  <a:cubicBezTo>
                    <a:pt x="359" y="87"/>
                    <a:pt x="382" y="90"/>
                    <a:pt x="405" y="88"/>
                  </a:cubicBezTo>
                  <a:cubicBezTo>
                    <a:pt x="400" y="82"/>
                    <a:pt x="408" y="79"/>
                    <a:pt x="410" y="79"/>
                  </a:cubicBezTo>
                  <a:cubicBezTo>
                    <a:pt x="411" y="84"/>
                    <a:pt x="407" y="84"/>
                    <a:pt x="405" y="88"/>
                  </a:cubicBezTo>
                  <a:cubicBezTo>
                    <a:pt x="408" y="93"/>
                    <a:pt x="412" y="88"/>
                    <a:pt x="414" y="85"/>
                  </a:cubicBezTo>
                  <a:cubicBezTo>
                    <a:pt x="418" y="86"/>
                    <a:pt x="415" y="90"/>
                    <a:pt x="419" y="85"/>
                  </a:cubicBezTo>
                  <a:cubicBezTo>
                    <a:pt x="419" y="93"/>
                    <a:pt x="428" y="85"/>
                    <a:pt x="432" y="90"/>
                  </a:cubicBezTo>
                  <a:cubicBezTo>
                    <a:pt x="432" y="89"/>
                    <a:pt x="438" y="87"/>
                    <a:pt x="439" y="83"/>
                  </a:cubicBezTo>
                  <a:cubicBezTo>
                    <a:pt x="440" y="85"/>
                    <a:pt x="442" y="85"/>
                    <a:pt x="443" y="86"/>
                  </a:cubicBezTo>
                  <a:cubicBezTo>
                    <a:pt x="442" y="88"/>
                    <a:pt x="437" y="85"/>
                    <a:pt x="438" y="89"/>
                  </a:cubicBezTo>
                  <a:cubicBezTo>
                    <a:pt x="441" y="88"/>
                    <a:pt x="439" y="91"/>
                    <a:pt x="441" y="93"/>
                  </a:cubicBezTo>
                  <a:cubicBezTo>
                    <a:pt x="448" y="88"/>
                    <a:pt x="460" y="95"/>
                    <a:pt x="464" y="89"/>
                  </a:cubicBezTo>
                  <a:cubicBezTo>
                    <a:pt x="462" y="85"/>
                    <a:pt x="448" y="89"/>
                    <a:pt x="446" y="83"/>
                  </a:cubicBezTo>
                  <a:cubicBezTo>
                    <a:pt x="454" y="87"/>
                    <a:pt x="463" y="84"/>
                    <a:pt x="472" y="83"/>
                  </a:cubicBezTo>
                  <a:cubicBezTo>
                    <a:pt x="470" y="84"/>
                    <a:pt x="469" y="85"/>
                    <a:pt x="467" y="87"/>
                  </a:cubicBezTo>
                  <a:cubicBezTo>
                    <a:pt x="469" y="89"/>
                    <a:pt x="471" y="91"/>
                    <a:pt x="472" y="93"/>
                  </a:cubicBezTo>
                  <a:cubicBezTo>
                    <a:pt x="478" y="91"/>
                    <a:pt x="472" y="86"/>
                    <a:pt x="476" y="84"/>
                  </a:cubicBezTo>
                  <a:cubicBezTo>
                    <a:pt x="477" y="85"/>
                    <a:pt x="475" y="86"/>
                    <a:pt x="477" y="88"/>
                  </a:cubicBezTo>
                  <a:cubicBezTo>
                    <a:pt x="485" y="83"/>
                    <a:pt x="479" y="72"/>
                    <a:pt x="485" y="71"/>
                  </a:cubicBezTo>
                  <a:cubicBezTo>
                    <a:pt x="482" y="76"/>
                    <a:pt x="486" y="83"/>
                    <a:pt x="479" y="88"/>
                  </a:cubicBezTo>
                  <a:cubicBezTo>
                    <a:pt x="485" y="95"/>
                    <a:pt x="486" y="85"/>
                    <a:pt x="491" y="93"/>
                  </a:cubicBezTo>
                  <a:cubicBezTo>
                    <a:pt x="494" y="90"/>
                    <a:pt x="496" y="92"/>
                    <a:pt x="499" y="88"/>
                  </a:cubicBezTo>
                  <a:cubicBezTo>
                    <a:pt x="500" y="93"/>
                    <a:pt x="511" y="95"/>
                    <a:pt x="513" y="89"/>
                  </a:cubicBezTo>
                  <a:cubicBezTo>
                    <a:pt x="517" y="92"/>
                    <a:pt x="524" y="95"/>
                    <a:pt x="528" y="88"/>
                  </a:cubicBezTo>
                  <a:cubicBezTo>
                    <a:pt x="529" y="93"/>
                    <a:pt x="536" y="93"/>
                    <a:pt x="536" y="87"/>
                  </a:cubicBezTo>
                  <a:cubicBezTo>
                    <a:pt x="538" y="89"/>
                    <a:pt x="539" y="91"/>
                    <a:pt x="539" y="92"/>
                  </a:cubicBezTo>
                  <a:cubicBezTo>
                    <a:pt x="545" y="84"/>
                    <a:pt x="568" y="91"/>
                    <a:pt x="563" y="77"/>
                  </a:cubicBezTo>
                  <a:cubicBezTo>
                    <a:pt x="565" y="76"/>
                    <a:pt x="566" y="79"/>
                    <a:pt x="567" y="81"/>
                  </a:cubicBezTo>
                  <a:cubicBezTo>
                    <a:pt x="570" y="79"/>
                    <a:pt x="568" y="77"/>
                    <a:pt x="569" y="76"/>
                  </a:cubicBezTo>
                  <a:cubicBezTo>
                    <a:pt x="571" y="76"/>
                    <a:pt x="574" y="73"/>
                    <a:pt x="576" y="76"/>
                  </a:cubicBezTo>
                  <a:cubicBezTo>
                    <a:pt x="572" y="79"/>
                    <a:pt x="570" y="81"/>
                    <a:pt x="571" y="87"/>
                  </a:cubicBezTo>
                  <a:cubicBezTo>
                    <a:pt x="567" y="86"/>
                    <a:pt x="563" y="90"/>
                    <a:pt x="560" y="90"/>
                  </a:cubicBezTo>
                  <a:cubicBezTo>
                    <a:pt x="571" y="93"/>
                    <a:pt x="591" y="94"/>
                    <a:pt x="603" y="84"/>
                  </a:cubicBezTo>
                  <a:cubicBezTo>
                    <a:pt x="605" y="90"/>
                    <a:pt x="609" y="79"/>
                    <a:pt x="612" y="82"/>
                  </a:cubicBezTo>
                  <a:cubicBezTo>
                    <a:pt x="608" y="85"/>
                    <a:pt x="604" y="88"/>
                    <a:pt x="604" y="92"/>
                  </a:cubicBezTo>
                  <a:cubicBezTo>
                    <a:pt x="606" y="91"/>
                    <a:pt x="609" y="89"/>
                    <a:pt x="611" y="92"/>
                  </a:cubicBezTo>
                  <a:cubicBezTo>
                    <a:pt x="618" y="87"/>
                    <a:pt x="615" y="77"/>
                    <a:pt x="623" y="78"/>
                  </a:cubicBezTo>
                  <a:cubicBezTo>
                    <a:pt x="624" y="74"/>
                    <a:pt x="622" y="64"/>
                    <a:pt x="630" y="64"/>
                  </a:cubicBezTo>
                  <a:cubicBezTo>
                    <a:pt x="626" y="75"/>
                    <a:pt x="631" y="82"/>
                    <a:pt x="616" y="90"/>
                  </a:cubicBezTo>
                  <a:cubicBezTo>
                    <a:pt x="623" y="95"/>
                    <a:pt x="634" y="89"/>
                    <a:pt x="639" y="82"/>
                  </a:cubicBezTo>
                  <a:cubicBezTo>
                    <a:pt x="637" y="78"/>
                    <a:pt x="634" y="82"/>
                    <a:pt x="633" y="78"/>
                  </a:cubicBezTo>
                  <a:cubicBezTo>
                    <a:pt x="634" y="78"/>
                    <a:pt x="633" y="76"/>
                    <a:pt x="634" y="76"/>
                  </a:cubicBezTo>
                  <a:cubicBezTo>
                    <a:pt x="641" y="77"/>
                    <a:pt x="651" y="76"/>
                    <a:pt x="655" y="68"/>
                  </a:cubicBezTo>
                  <a:cubicBezTo>
                    <a:pt x="659" y="71"/>
                    <a:pt x="656" y="74"/>
                    <a:pt x="653" y="77"/>
                  </a:cubicBezTo>
                  <a:cubicBezTo>
                    <a:pt x="652" y="75"/>
                    <a:pt x="653" y="73"/>
                    <a:pt x="650" y="75"/>
                  </a:cubicBezTo>
                  <a:cubicBezTo>
                    <a:pt x="648" y="81"/>
                    <a:pt x="652" y="78"/>
                    <a:pt x="655" y="81"/>
                  </a:cubicBezTo>
                  <a:cubicBezTo>
                    <a:pt x="652" y="82"/>
                    <a:pt x="650" y="87"/>
                    <a:pt x="648" y="84"/>
                  </a:cubicBezTo>
                  <a:cubicBezTo>
                    <a:pt x="645" y="82"/>
                    <a:pt x="649" y="80"/>
                    <a:pt x="647" y="78"/>
                  </a:cubicBezTo>
                  <a:cubicBezTo>
                    <a:pt x="636" y="79"/>
                    <a:pt x="644" y="86"/>
                    <a:pt x="639" y="91"/>
                  </a:cubicBezTo>
                  <a:cubicBezTo>
                    <a:pt x="645" y="93"/>
                    <a:pt x="655" y="83"/>
                    <a:pt x="659" y="78"/>
                  </a:cubicBezTo>
                  <a:cubicBezTo>
                    <a:pt x="661" y="79"/>
                    <a:pt x="662" y="78"/>
                    <a:pt x="664" y="81"/>
                  </a:cubicBezTo>
                  <a:cubicBezTo>
                    <a:pt x="667" y="73"/>
                    <a:pt x="673" y="67"/>
                    <a:pt x="679" y="62"/>
                  </a:cubicBezTo>
                  <a:cubicBezTo>
                    <a:pt x="676" y="57"/>
                    <a:pt x="674" y="61"/>
                    <a:pt x="672" y="64"/>
                  </a:cubicBezTo>
                  <a:cubicBezTo>
                    <a:pt x="666" y="57"/>
                    <a:pt x="673" y="52"/>
                    <a:pt x="679" y="50"/>
                  </a:cubicBezTo>
                  <a:cubicBezTo>
                    <a:pt x="681" y="54"/>
                    <a:pt x="673" y="52"/>
                    <a:pt x="678" y="58"/>
                  </a:cubicBezTo>
                  <a:cubicBezTo>
                    <a:pt x="680" y="56"/>
                    <a:pt x="681" y="57"/>
                    <a:pt x="683" y="55"/>
                  </a:cubicBezTo>
                  <a:cubicBezTo>
                    <a:pt x="681" y="46"/>
                    <a:pt x="692" y="39"/>
                    <a:pt x="686" y="29"/>
                  </a:cubicBezTo>
                  <a:cubicBezTo>
                    <a:pt x="689" y="27"/>
                    <a:pt x="691" y="27"/>
                    <a:pt x="692" y="30"/>
                  </a:cubicBezTo>
                  <a:cubicBezTo>
                    <a:pt x="688" y="32"/>
                    <a:pt x="693" y="35"/>
                    <a:pt x="695" y="35"/>
                  </a:cubicBezTo>
                  <a:cubicBezTo>
                    <a:pt x="692" y="37"/>
                    <a:pt x="689" y="39"/>
                    <a:pt x="691" y="42"/>
                  </a:cubicBezTo>
                  <a:cubicBezTo>
                    <a:pt x="696" y="41"/>
                    <a:pt x="697" y="36"/>
                    <a:pt x="703" y="32"/>
                  </a:cubicBezTo>
                  <a:cubicBezTo>
                    <a:pt x="705" y="34"/>
                    <a:pt x="706" y="36"/>
                    <a:pt x="708" y="36"/>
                  </a:cubicBezTo>
                  <a:cubicBezTo>
                    <a:pt x="711" y="33"/>
                    <a:pt x="714" y="35"/>
                    <a:pt x="715" y="31"/>
                  </a:cubicBezTo>
                  <a:cubicBezTo>
                    <a:pt x="713" y="25"/>
                    <a:pt x="710" y="33"/>
                    <a:pt x="709" y="30"/>
                  </a:cubicBezTo>
                  <a:cubicBezTo>
                    <a:pt x="710" y="28"/>
                    <a:pt x="713" y="26"/>
                    <a:pt x="712" y="23"/>
                  </a:cubicBezTo>
                  <a:cubicBezTo>
                    <a:pt x="705" y="24"/>
                    <a:pt x="699" y="32"/>
                    <a:pt x="693" y="31"/>
                  </a:cubicBezTo>
                  <a:cubicBezTo>
                    <a:pt x="697" y="25"/>
                    <a:pt x="689" y="26"/>
                    <a:pt x="686" y="24"/>
                  </a:cubicBezTo>
                  <a:cubicBezTo>
                    <a:pt x="687" y="23"/>
                    <a:pt x="688" y="22"/>
                    <a:pt x="687" y="21"/>
                  </a:cubicBezTo>
                  <a:cubicBezTo>
                    <a:pt x="682" y="27"/>
                    <a:pt x="685" y="34"/>
                    <a:pt x="684" y="40"/>
                  </a:cubicBezTo>
                  <a:cubicBezTo>
                    <a:pt x="680" y="41"/>
                    <a:pt x="676" y="50"/>
                    <a:pt x="670" y="43"/>
                  </a:cubicBezTo>
                  <a:cubicBezTo>
                    <a:pt x="674" y="41"/>
                    <a:pt x="670" y="38"/>
                    <a:pt x="669" y="35"/>
                  </a:cubicBezTo>
                  <a:cubicBezTo>
                    <a:pt x="663" y="40"/>
                    <a:pt x="665" y="46"/>
                    <a:pt x="664" y="52"/>
                  </a:cubicBezTo>
                  <a:cubicBezTo>
                    <a:pt x="667" y="51"/>
                    <a:pt x="666" y="45"/>
                    <a:pt x="670" y="47"/>
                  </a:cubicBezTo>
                  <a:cubicBezTo>
                    <a:pt x="671" y="52"/>
                    <a:pt x="667" y="51"/>
                    <a:pt x="663" y="55"/>
                  </a:cubicBezTo>
                  <a:cubicBezTo>
                    <a:pt x="663" y="58"/>
                    <a:pt x="669" y="56"/>
                    <a:pt x="666" y="59"/>
                  </a:cubicBezTo>
                  <a:cubicBezTo>
                    <a:pt x="656" y="64"/>
                    <a:pt x="651" y="68"/>
                    <a:pt x="642" y="72"/>
                  </a:cubicBezTo>
                  <a:cubicBezTo>
                    <a:pt x="642" y="70"/>
                    <a:pt x="645" y="67"/>
                    <a:pt x="645" y="65"/>
                  </a:cubicBezTo>
                  <a:cubicBezTo>
                    <a:pt x="650" y="64"/>
                    <a:pt x="663" y="60"/>
                    <a:pt x="662" y="56"/>
                  </a:cubicBezTo>
                  <a:cubicBezTo>
                    <a:pt x="655" y="55"/>
                    <a:pt x="654" y="59"/>
                    <a:pt x="647" y="58"/>
                  </a:cubicBezTo>
                  <a:cubicBezTo>
                    <a:pt x="650" y="52"/>
                    <a:pt x="654" y="55"/>
                    <a:pt x="659" y="52"/>
                  </a:cubicBezTo>
                  <a:cubicBezTo>
                    <a:pt x="664" y="47"/>
                    <a:pt x="662" y="38"/>
                    <a:pt x="660" y="35"/>
                  </a:cubicBezTo>
                  <a:cubicBezTo>
                    <a:pt x="662" y="35"/>
                    <a:pt x="664" y="34"/>
                    <a:pt x="667" y="32"/>
                  </a:cubicBezTo>
                  <a:cubicBezTo>
                    <a:pt x="668" y="35"/>
                    <a:pt x="670" y="35"/>
                    <a:pt x="673" y="33"/>
                  </a:cubicBezTo>
                  <a:cubicBezTo>
                    <a:pt x="671" y="29"/>
                    <a:pt x="663" y="33"/>
                    <a:pt x="664" y="28"/>
                  </a:cubicBezTo>
                  <a:cubicBezTo>
                    <a:pt x="667" y="29"/>
                    <a:pt x="671" y="31"/>
                    <a:pt x="674" y="30"/>
                  </a:cubicBezTo>
                  <a:cubicBezTo>
                    <a:pt x="673" y="27"/>
                    <a:pt x="672" y="24"/>
                    <a:pt x="673" y="21"/>
                  </a:cubicBezTo>
                  <a:cubicBezTo>
                    <a:pt x="669" y="26"/>
                    <a:pt x="666" y="23"/>
                    <a:pt x="663" y="22"/>
                  </a:cubicBezTo>
                  <a:cubicBezTo>
                    <a:pt x="660" y="24"/>
                    <a:pt x="662" y="26"/>
                    <a:pt x="658" y="28"/>
                  </a:cubicBezTo>
                  <a:cubicBezTo>
                    <a:pt x="659" y="29"/>
                    <a:pt x="661" y="30"/>
                    <a:pt x="662" y="30"/>
                  </a:cubicBezTo>
                  <a:cubicBezTo>
                    <a:pt x="656" y="30"/>
                    <a:pt x="660" y="36"/>
                    <a:pt x="656" y="39"/>
                  </a:cubicBezTo>
                  <a:cubicBezTo>
                    <a:pt x="652" y="33"/>
                    <a:pt x="657" y="34"/>
                    <a:pt x="651" y="30"/>
                  </a:cubicBezTo>
                  <a:cubicBezTo>
                    <a:pt x="645" y="32"/>
                    <a:pt x="638" y="33"/>
                    <a:pt x="636" y="25"/>
                  </a:cubicBezTo>
                  <a:cubicBezTo>
                    <a:pt x="635" y="26"/>
                    <a:pt x="633" y="26"/>
                    <a:pt x="632" y="27"/>
                  </a:cubicBezTo>
                  <a:cubicBezTo>
                    <a:pt x="631" y="31"/>
                    <a:pt x="635" y="32"/>
                    <a:pt x="635" y="35"/>
                  </a:cubicBezTo>
                  <a:cubicBezTo>
                    <a:pt x="629" y="33"/>
                    <a:pt x="621" y="45"/>
                    <a:pt x="611" y="39"/>
                  </a:cubicBezTo>
                  <a:cubicBezTo>
                    <a:pt x="616" y="41"/>
                    <a:pt x="617" y="30"/>
                    <a:pt x="623" y="32"/>
                  </a:cubicBezTo>
                  <a:cubicBezTo>
                    <a:pt x="622" y="33"/>
                    <a:pt x="620" y="34"/>
                    <a:pt x="621" y="35"/>
                  </a:cubicBezTo>
                  <a:cubicBezTo>
                    <a:pt x="623" y="34"/>
                    <a:pt x="624" y="37"/>
                    <a:pt x="627" y="34"/>
                  </a:cubicBezTo>
                  <a:cubicBezTo>
                    <a:pt x="625" y="22"/>
                    <a:pt x="641" y="24"/>
                    <a:pt x="641" y="20"/>
                  </a:cubicBezTo>
                  <a:cubicBezTo>
                    <a:pt x="633" y="24"/>
                    <a:pt x="625" y="19"/>
                    <a:pt x="617" y="22"/>
                  </a:cubicBezTo>
                  <a:cubicBezTo>
                    <a:pt x="618" y="23"/>
                    <a:pt x="616" y="24"/>
                    <a:pt x="615" y="25"/>
                  </a:cubicBezTo>
                  <a:cubicBezTo>
                    <a:pt x="616" y="27"/>
                    <a:pt x="617" y="28"/>
                    <a:pt x="616" y="30"/>
                  </a:cubicBezTo>
                  <a:cubicBezTo>
                    <a:pt x="612" y="31"/>
                    <a:pt x="611" y="37"/>
                    <a:pt x="610" y="35"/>
                  </a:cubicBezTo>
                  <a:cubicBezTo>
                    <a:pt x="610" y="33"/>
                    <a:pt x="613" y="31"/>
                    <a:pt x="610" y="29"/>
                  </a:cubicBezTo>
                  <a:cubicBezTo>
                    <a:pt x="609" y="29"/>
                    <a:pt x="608" y="31"/>
                    <a:pt x="607" y="30"/>
                  </a:cubicBezTo>
                  <a:cubicBezTo>
                    <a:pt x="603" y="33"/>
                    <a:pt x="604" y="39"/>
                    <a:pt x="598" y="37"/>
                  </a:cubicBezTo>
                  <a:cubicBezTo>
                    <a:pt x="597" y="34"/>
                    <a:pt x="604" y="33"/>
                    <a:pt x="602" y="30"/>
                  </a:cubicBezTo>
                  <a:cubicBezTo>
                    <a:pt x="598" y="34"/>
                    <a:pt x="596" y="28"/>
                    <a:pt x="593" y="32"/>
                  </a:cubicBezTo>
                  <a:cubicBezTo>
                    <a:pt x="595" y="35"/>
                    <a:pt x="597" y="37"/>
                    <a:pt x="593" y="39"/>
                  </a:cubicBezTo>
                  <a:cubicBezTo>
                    <a:pt x="594" y="30"/>
                    <a:pt x="586" y="38"/>
                    <a:pt x="592" y="29"/>
                  </a:cubicBezTo>
                  <a:cubicBezTo>
                    <a:pt x="598" y="32"/>
                    <a:pt x="606" y="23"/>
                    <a:pt x="612" y="29"/>
                  </a:cubicBezTo>
                  <a:cubicBezTo>
                    <a:pt x="616" y="28"/>
                    <a:pt x="611" y="20"/>
                    <a:pt x="610" y="22"/>
                  </a:cubicBezTo>
                  <a:cubicBezTo>
                    <a:pt x="610" y="24"/>
                    <a:pt x="603" y="24"/>
                    <a:pt x="602" y="26"/>
                  </a:cubicBezTo>
                  <a:cubicBezTo>
                    <a:pt x="600" y="24"/>
                    <a:pt x="602" y="23"/>
                    <a:pt x="602" y="21"/>
                  </a:cubicBezTo>
                  <a:cubicBezTo>
                    <a:pt x="601" y="21"/>
                    <a:pt x="601" y="22"/>
                    <a:pt x="600" y="21"/>
                  </a:cubicBezTo>
                  <a:cubicBezTo>
                    <a:pt x="599" y="21"/>
                    <a:pt x="598" y="21"/>
                    <a:pt x="597" y="21"/>
                  </a:cubicBezTo>
                  <a:cubicBezTo>
                    <a:pt x="598" y="23"/>
                    <a:pt x="601" y="25"/>
                    <a:pt x="599" y="27"/>
                  </a:cubicBezTo>
                  <a:cubicBezTo>
                    <a:pt x="598" y="25"/>
                    <a:pt x="597" y="27"/>
                    <a:pt x="595" y="26"/>
                  </a:cubicBezTo>
                  <a:cubicBezTo>
                    <a:pt x="593" y="24"/>
                    <a:pt x="595" y="23"/>
                    <a:pt x="593" y="21"/>
                  </a:cubicBezTo>
                  <a:cubicBezTo>
                    <a:pt x="589" y="20"/>
                    <a:pt x="591" y="23"/>
                    <a:pt x="587" y="25"/>
                  </a:cubicBezTo>
                  <a:cubicBezTo>
                    <a:pt x="589" y="19"/>
                    <a:pt x="570" y="21"/>
                    <a:pt x="579" y="24"/>
                  </a:cubicBezTo>
                  <a:cubicBezTo>
                    <a:pt x="578" y="25"/>
                    <a:pt x="576" y="27"/>
                    <a:pt x="575" y="28"/>
                  </a:cubicBezTo>
                  <a:cubicBezTo>
                    <a:pt x="572" y="22"/>
                    <a:pt x="567" y="27"/>
                    <a:pt x="564" y="25"/>
                  </a:cubicBezTo>
                  <a:cubicBezTo>
                    <a:pt x="563" y="24"/>
                    <a:pt x="565" y="23"/>
                    <a:pt x="564" y="21"/>
                  </a:cubicBezTo>
                  <a:cubicBezTo>
                    <a:pt x="561" y="21"/>
                    <a:pt x="558" y="26"/>
                    <a:pt x="555" y="21"/>
                  </a:cubicBezTo>
                  <a:cubicBezTo>
                    <a:pt x="551" y="22"/>
                    <a:pt x="553" y="28"/>
                    <a:pt x="550" y="26"/>
                  </a:cubicBezTo>
                  <a:cubicBezTo>
                    <a:pt x="551" y="18"/>
                    <a:pt x="533" y="18"/>
                    <a:pt x="528" y="26"/>
                  </a:cubicBezTo>
                  <a:cubicBezTo>
                    <a:pt x="523" y="27"/>
                    <a:pt x="529" y="20"/>
                    <a:pt x="525" y="22"/>
                  </a:cubicBezTo>
                  <a:cubicBezTo>
                    <a:pt x="527" y="24"/>
                    <a:pt x="520" y="26"/>
                    <a:pt x="520" y="24"/>
                  </a:cubicBezTo>
                  <a:cubicBezTo>
                    <a:pt x="521" y="22"/>
                    <a:pt x="519" y="20"/>
                    <a:pt x="519" y="19"/>
                  </a:cubicBezTo>
                  <a:cubicBezTo>
                    <a:pt x="514" y="20"/>
                    <a:pt x="521" y="23"/>
                    <a:pt x="516" y="25"/>
                  </a:cubicBezTo>
                  <a:cubicBezTo>
                    <a:pt x="516" y="23"/>
                    <a:pt x="514" y="24"/>
                    <a:pt x="514" y="23"/>
                  </a:cubicBezTo>
                  <a:cubicBezTo>
                    <a:pt x="518" y="22"/>
                    <a:pt x="514" y="16"/>
                    <a:pt x="515" y="20"/>
                  </a:cubicBezTo>
                  <a:cubicBezTo>
                    <a:pt x="512" y="21"/>
                    <a:pt x="513" y="27"/>
                    <a:pt x="509" y="25"/>
                  </a:cubicBezTo>
                  <a:cubicBezTo>
                    <a:pt x="508" y="22"/>
                    <a:pt x="512" y="18"/>
                    <a:pt x="507" y="17"/>
                  </a:cubicBezTo>
                  <a:cubicBezTo>
                    <a:pt x="506" y="23"/>
                    <a:pt x="498" y="29"/>
                    <a:pt x="495" y="23"/>
                  </a:cubicBezTo>
                  <a:cubicBezTo>
                    <a:pt x="493" y="26"/>
                    <a:pt x="493" y="34"/>
                    <a:pt x="488" y="30"/>
                  </a:cubicBezTo>
                  <a:cubicBezTo>
                    <a:pt x="490" y="29"/>
                    <a:pt x="491" y="28"/>
                    <a:pt x="489" y="26"/>
                  </a:cubicBezTo>
                  <a:cubicBezTo>
                    <a:pt x="488" y="27"/>
                    <a:pt x="487" y="28"/>
                    <a:pt x="486" y="27"/>
                  </a:cubicBezTo>
                  <a:cubicBezTo>
                    <a:pt x="487" y="18"/>
                    <a:pt x="500" y="25"/>
                    <a:pt x="500" y="17"/>
                  </a:cubicBezTo>
                  <a:cubicBezTo>
                    <a:pt x="494" y="20"/>
                    <a:pt x="489" y="16"/>
                    <a:pt x="484" y="20"/>
                  </a:cubicBezTo>
                  <a:cubicBezTo>
                    <a:pt x="482" y="21"/>
                    <a:pt x="483" y="23"/>
                    <a:pt x="482" y="24"/>
                  </a:cubicBezTo>
                  <a:cubicBezTo>
                    <a:pt x="478" y="20"/>
                    <a:pt x="477" y="34"/>
                    <a:pt x="471" y="26"/>
                  </a:cubicBezTo>
                  <a:cubicBezTo>
                    <a:pt x="478" y="26"/>
                    <a:pt x="475" y="21"/>
                    <a:pt x="482" y="19"/>
                  </a:cubicBezTo>
                  <a:cubicBezTo>
                    <a:pt x="475" y="15"/>
                    <a:pt x="468" y="20"/>
                    <a:pt x="461" y="19"/>
                  </a:cubicBezTo>
                  <a:cubicBezTo>
                    <a:pt x="463" y="24"/>
                    <a:pt x="466" y="17"/>
                    <a:pt x="467" y="22"/>
                  </a:cubicBezTo>
                  <a:cubicBezTo>
                    <a:pt x="466" y="22"/>
                    <a:pt x="466" y="24"/>
                    <a:pt x="466" y="24"/>
                  </a:cubicBezTo>
                  <a:cubicBezTo>
                    <a:pt x="462" y="21"/>
                    <a:pt x="455" y="23"/>
                    <a:pt x="458" y="16"/>
                  </a:cubicBezTo>
                  <a:cubicBezTo>
                    <a:pt x="457" y="17"/>
                    <a:pt x="456" y="17"/>
                    <a:pt x="456" y="16"/>
                  </a:cubicBezTo>
                  <a:cubicBezTo>
                    <a:pt x="454" y="17"/>
                    <a:pt x="453" y="16"/>
                    <a:pt x="452" y="17"/>
                  </a:cubicBezTo>
                  <a:cubicBezTo>
                    <a:pt x="454" y="19"/>
                    <a:pt x="453" y="20"/>
                    <a:pt x="451" y="22"/>
                  </a:cubicBezTo>
                  <a:cubicBezTo>
                    <a:pt x="455" y="24"/>
                    <a:pt x="455" y="26"/>
                    <a:pt x="450" y="30"/>
                  </a:cubicBezTo>
                  <a:cubicBezTo>
                    <a:pt x="450" y="27"/>
                    <a:pt x="449" y="26"/>
                    <a:pt x="446" y="25"/>
                  </a:cubicBezTo>
                  <a:cubicBezTo>
                    <a:pt x="451" y="24"/>
                    <a:pt x="448" y="21"/>
                    <a:pt x="449" y="19"/>
                  </a:cubicBezTo>
                  <a:cubicBezTo>
                    <a:pt x="446" y="16"/>
                    <a:pt x="444" y="13"/>
                    <a:pt x="440" y="17"/>
                  </a:cubicBezTo>
                  <a:cubicBezTo>
                    <a:pt x="442" y="22"/>
                    <a:pt x="444" y="19"/>
                    <a:pt x="446" y="20"/>
                  </a:cubicBezTo>
                  <a:cubicBezTo>
                    <a:pt x="441" y="21"/>
                    <a:pt x="448" y="24"/>
                    <a:pt x="443" y="26"/>
                  </a:cubicBezTo>
                  <a:cubicBezTo>
                    <a:pt x="443" y="23"/>
                    <a:pt x="444" y="19"/>
                    <a:pt x="440" y="21"/>
                  </a:cubicBezTo>
                  <a:cubicBezTo>
                    <a:pt x="441" y="25"/>
                    <a:pt x="433" y="23"/>
                    <a:pt x="434" y="28"/>
                  </a:cubicBezTo>
                  <a:cubicBezTo>
                    <a:pt x="429" y="21"/>
                    <a:pt x="429" y="32"/>
                    <a:pt x="425" y="28"/>
                  </a:cubicBezTo>
                  <a:cubicBezTo>
                    <a:pt x="427" y="25"/>
                    <a:pt x="423" y="22"/>
                    <a:pt x="426" y="20"/>
                  </a:cubicBezTo>
                  <a:cubicBezTo>
                    <a:pt x="425" y="22"/>
                    <a:pt x="427" y="25"/>
                    <a:pt x="430" y="25"/>
                  </a:cubicBezTo>
                  <a:cubicBezTo>
                    <a:pt x="433" y="20"/>
                    <a:pt x="435" y="24"/>
                    <a:pt x="439" y="18"/>
                  </a:cubicBezTo>
                  <a:cubicBezTo>
                    <a:pt x="431" y="16"/>
                    <a:pt x="422" y="16"/>
                    <a:pt x="417" y="19"/>
                  </a:cubicBezTo>
                  <a:cubicBezTo>
                    <a:pt x="413" y="12"/>
                    <a:pt x="397" y="12"/>
                    <a:pt x="394" y="23"/>
                  </a:cubicBezTo>
                  <a:cubicBezTo>
                    <a:pt x="394" y="17"/>
                    <a:pt x="391" y="23"/>
                    <a:pt x="389" y="21"/>
                  </a:cubicBezTo>
                  <a:cubicBezTo>
                    <a:pt x="386" y="17"/>
                    <a:pt x="393" y="18"/>
                    <a:pt x="392" y="15"/>
                  </a:cubicBezTo>
                  <a:cubicBezTo>
                    <a:pt x="386" y="15"/>
                    <a:pt x="385" y="24"/>
                    <a:pt x="379" y="22"/>
                  </a:cubicBezTo>
                  <a:cubicBezTo>
                    <a:pt x="379" y="19"/>
                    <a:pt x="383" y="20"/>
                    <a:pt x="383" y="15"/>
                  </a:cubicBezTo>
                  <a:cubicBezTo>
                    <a:pt x="381" y="17"/>
                    <a:pt x="379" y="16"/>
                    <a:pt x="377" y="18"/>
                  </a:cubicBezTo>
                  <a:cubicBezTo>
                    <a:pt x="378" y="20"/>
                    <a:pt x="380" y="27"/>
                    <a:pt x="375" y="25"/>
                  </a:cubicBezTo>
                  <a:cubicBezTo>
                    <a:pt x="375" y="21"/>
                    <a:pt x="378" y="17"/>
                    <a:pt x="374" y="13"/>
                  </a:cubicBezTo>
                  <a:cubicBezTo>
                    <a:pt x="370" y="16"/>
                    <a:pt x="368" y="13"/>
                    <a:pt x="364" y="15"/>
                  </a:cubicBezTo>
                  <a:cubicBezTo>
                    <a:pt x="366" y="21"/>
                    <a:pt x="374" y="14"/>
                    <a:pt x="372" y="20"/>
                  </a:cubicBezTo>
                  <a:cubicBezTo>
                    <a:pt x="370" y="19"/>
                    <a:pt x="357" y="23"/>
                    <a:pt x="365" y="23"/>
                  </a:cubicBezTo>
                  <a:cubicBezTo>
                    <a:pt x="361" y="25"/>
                    <a:pt x="362" y="32"/>
                    <a:pt x="357" y="29"/>
                  </a:cubicBezTo>
                  <a:cubicBezTo>
                    <a:pt x="363" y="25"/>
                    <a:pt x="353" y="20"/>
                    <a:pt x="363" y="16"/>
                  </a:cubicBezTo>
                  <a:cubicBezTo>
                    <a:pt x="358" y="12"/>
                    <a:pt x="352" y="15"/>
                    <a:pt x="346" y="15"/>
                  </a:cubicBezTo>
                  <a:cubicBezTo>
                    <a:pt x="349" y="19"/>
                    <a:pt x="352" y="18"/>
                    <a:pt x="356" y="20"/>
                  </a:cubicBezTo>
                  <a:cubicBezTo>
                    <a:pt x="352" y="20"/>
                    <a:pt x="354" y="21"/>
                    <a:pt x="351" y="24"/>
                  </a:cubicBezTo>
                  <a:cubicBezTo>
                    <a:pt x="352" y="17"/>
                    <a:pt x="347" y="25"/>
                    <a:pt x="345" y="23"/>
                  </a:cubicBezTo>
                  <a:cubicBezTo>
                    <a:pt x="341" y="19"/>
                    <a:pt x="346" y="17"/>
                    <a:pt x="343" y="14"/>
                  </a:cubicBezTo>
                  <a:cubicBezTo>
                    <a:pt x="338" y="13"/>
                    <a:pt x="339" y="20"/>
                    <a:pt x="334" y="19"/>
                  </a:cubicBezTo>
                  <a:cubicBezTo>
                    <a:pt x="333" y="17"/>
                    <a:pt x="335" y="15"/>
                    <a:pt x="334" y="13"/>
                  </a:cubicBezTo>
                  <a:cubicBezTo>
                    <a:pt x="331" y="19"/>
                    <a:pt x="326" y="19"/>
                    <a:pt x="324" y="12"/>
                  </a:cubicBezTo>
                  <a:cubicBezTo>
                    <a:pt x="317" y="15"/>
                    <a:pt x="317" y="12"/>
                    <a:pt x="311" y="19"/>
                  </a:cubicBezTo>
                  <a:cubicBezTo>
                    <a:pt x="311" y="15"/>
                    <a:pt x="304" y="14"/>
                    <a:pt x="301" y="12"/>
                  </a:cubicBezTo>
                  <a:cubicBezTo>
                    <a:pt x="295" y="16"/>
                    <a:pt x="296" y="19"/>
                    <a:pt x="292" y="19"/>
                  </a:cubicBezTo>
                  <a:cubicBezTo>
                    <a:pt x="297" y="15"/>
                    <a:pt x="287" y="14"/>
                    <a:pt x="289" y="11"/>
                  </a:cubicBezTo>
                  <a:cubicBezTo>
                    <a:pt x="284" y="13"/>
                    <a:pt x="280" y="17"/>
                    <a:pt x="276" y="11"/>
                  </a:cubicBezTo>
                  <a:cubicBezTo>
                    <a:pt x="272" y="15"/>
                    <a:pt x="267" y="18"/>
                    <a:pt x="263" y="13"/>
                  </a:cubicBezTo>
                  <a:cubicBezTo>
                    <a:pt x="260" y="15"/>
                    <a:pt x="258" y="17"/>
                    <a:pt x="255" y="19"/>
                  </a:cubicBezTo>
                  <a:cubicBezTo>
                    <a:pt x="253" y="14"/>
                    <a:pt x="249" y="18"/>
                    <a:pt x="247" y="15"/>
                  </a:cubicBezTo>
                  <a:cubicBezTo>
                    <a:pt x="250" y="13"/>
                    <a:pt x="256" y="16"/>
                    <a:pt x="254" y="11"/>
                  </a:cubicBezTo>
                  <a:cubicBezTo>
                    <a:pt x="247" y="10"/>
                    <a:pt x="239" y="17"/>
                    <a:pt x="232" y="10"/>
                  </a:cubicBezTo>
                  <a:cubicBezTo>
                    <a:pt x="227" y="15"/>
                    <a:pt x="225" y="18"/>
                    <a:pt x="220" y="14"/>
                  </a:cubicBezTo>
                  <a:cubicBezTo>
                    <a:pt x="223" y="13"/>
                    <a:pt x="229" y="13"/>
                    <a:pt x="227" y="8"/>
                  </a:cubicBezTo>
                  <a:cubicBezTo>
                    <a:pt x="224" y="10"/>
                    <a:pt x="220" y="9"/>
                    <a:pt x="217" y="11"/>
                  </a:cubicBezTo>
                  <a:cubicBezTo>
                    <a:pt x="217" y="17"/>
                    <a:pt x="221" y="18"/>
                    <a:pt x="222" y="20"/>
                  </a:cubicBezTo>
                  <a:cubicBezTo>
                    <a:pt x="218" y="17"/>
                    <a:pt x="213" y="23"/>
                    <a:pt x="210" y="18"/>
                  </a:cubicBezTo>
                  <a:cubicBezTo>
                    <a:pt x="212" y="17"/>
                    <a:pt x="214" y="19"/>
                    <a:pt x="217" y="16"/>
                  </a:cubicBezTo>
                  <a:cubicBezTo>
                    <a:pt x="213" y="12"/>
                    <a:pt x="214" y="10"/>
                    <a:pt x="210" y="7"/>
                  </a:cubicBezTo>
                  <a:cubicBezTo>
                    <a:pt x="207" y="10"/>
                    <a:pt x="201" y="9"/>
                    <a:pt x="195" y="10"/>
                  </a:cubicBezTo>
                  <a:cubicBezTo>
                    <a:pt x="194" y="15"/>
                    <a:pt x="191" y="20"/>
                    <a:pt x="184" y="20"/>
                  </a:cubicBezTo>
                  <a:cubicBezTo>
                    <a:pt x="187" y="18"/>
                    <a:pt x="185" y="17"/>
                    <a:pt x="188" y="17"/>
                  </a:cubicBezTo>
                  <a:cubicBezTo>
                    <a:pt x="187" y="13"/>
                    <a:pt x="184" y="13"/>
                    <a:pt x="182" y="13"/>
                  </a:cubicBezTo>
                  <a:cubicBezTo>
                    <a:pt x="182" y="12"/>
                    <a:pt x="183" y="12"/>
                    <a:pt x="182" y="11"/>
                  </a:cubicBezTo>
                  <a:cubicBezTo>
                    <a:pt x="186" y="11"/>
                    <a:pt x="192" y="16"/>
                    <a:pt x="193" y="9"/>
                  </a:cubicBezTo>
                  <a:cubicBezTo>
                    <a:pt x="187" y="6"/>
                    <a:pt x="183" y="10"/>
                    <a:pt x="179" y="7"/>
                  </a:cubicBezTo>
                  <a:cubicBezTo>
                    <a:pt x="176" y="12"/>
                    <a:pt x="169" y="13"/>
                    <a:pt x="165" y="12"/>
                  </a:cubicBezTo>
                  <a:cubicBezTo>
                    <a:pt x="168" y="14"/>
                    <a:pt x="164" y="16"/>
                    <a:pt x="164" y="18"/>
                  </a:cubicBezTo>
                  <a:cubicBezTo>
                    <a:pt x="161" y="9"/>
                    <a:pt x="169" y="12"/>
                    <a:pt x="171" y="7"/>
                  </a:cubicBezTo>
                  <a:cubicBezTo>
                    <a:pt x="161" y="8"/>
                    <a:pt x="156" y="3"/>
                    <a:pt x="154" y="13"/>
                  </a:cubicBezTo>
                  <a:cubicBezTo>
                    <a:pt x="154" y="11"/>
                    <a:pt x="154" y="9"/>
                    <a:pt x="153" y="7"/>
                  </a:cubicBezTo>
                  <a:cubicBezTo>
                    <a:pt x="149" y="12"/>
                    <a:pt x="146" y="6"/>
                    <a:pt x="143" y="5"/>
                  </a:cubicBezTo>
                  <a:cubicBezTo>
                    <a:pt x="139" y="6"/>
                    <a:pt x="138" y="13"/>
                    <a:pt x="136" y="11"/>
                  </a:cubicBezTo>
                  <a:cubicBezTo>
                    <a:pt x="134" y="9"/>
                    <a:pt x="137" y="4"/>
                    <a:pt x="133" y="6"/>
                  </a:cubicBezTo>
                  <a:cubicBezTo>
                    <a:pt x="133" y="7"/>
                    <a:pt x="132" y="13"/>
                    <a:pt x="129" y="11"/>
                  </a:cubicBezTo>
                  <a:cubicBezTo>
                    <a:pt x="128" y="9"/>
                    <a:pt x="132" y="7"/>
                    <a:pt x="128" y="4"/>
                  </a:cubicBezTo>
                  <a:cubicBezTo>
                    <a:pt x="126" y="11"/>
                    <a:pt x="120" y="11"/>
                    <a:pt x="117" y="18"/>
                  </a:cubicBezTo>
                  <a:cubicBezTo>
                    <a:pt x="117" y="15"/>
                    <a:pt x="116" y="17"/>
                    <a:pt x="114" y="14"/>
                  </a:cubicBezTo>
                  <a:cubicBezTo>
                    <a:pt x="119" y="11"/>
                    <a:pt x="117" y="9"/>
                    <a:pt x="122" y="8"/>
                  </a:cubicBezTo>
                  <a:cubicBezTo>
                    <a:pt x="118" y="7"/>
                    <a:pt x="110" y="0"/>
                    <a:pt x="108" y="7"/>
                  </a:cubicBezTo>
                  <a:cubicBezTo>
                    <a:pt x="110" y="6"/>
                    <a:pt x="111" y="8"/>
                    <a:pt x="110" y="9"/>
                  </a:cubicBezTo>
                  <a:cubicBezTo>
                    <a:pt x="103" y="8"/>
                    <a:pt x="102" y="17"/>
                    <a:pt x="98" y="21"/>
                  </a:cubicBezTo>
                  <a:cubicBezTo>
                    <a:pt x="90" y="13"/>
                    <a:pt x="105" y="12"/>
                    <a:pt x="104" y="6"/>
                  </a:cubicBezTo>
                  <a:cubicBezTo>
                    <a:pt x="95" y="2"/>
                    <a:pt x="78" y="12"/>
                    <a:pt x="84" y="22"/>
                  </a:cubicBezTo>
                  <a:cubicBezTo>
                    <a:pt x="80" y="21"/>
                    <a:pt x="75" y="24"/>
                    <a:pt x="71" y="20"/>
                  </a:cubicBezTo>
                  <a:cubicBezTo>
                    <a:pt x="80" y="15"/>
                    <a:pt x="84" y="13"/>
                    <a:pt x="84" y="4"/>
                  </a:cubicBezTo>
                  <a:cubicBezTo>
                    <a:pt x="75" y="5"/>
                    <a:pt x="77" y="11"/>
                    <a:pt x="68" y="15"/>
                  </a:cubicBezTo>
                  <a:cubicBezTo>
                    <a:pt x="66" y="13"/>
                    <a:pt x="65" y="14"/>
                    <a:pt x="63" y="12"/>
                  </a:cubicBezTo>
                  <a:cubicBezTo>
                    <a:pt x="69" y="13"/>
                    <a:pt x="65" y="5"/>
                    <a:pt x="70" y="6"/>
                  </a:cubicBezTo>
                  <a:cubicBezTo>
                    <a:pt x="61" y="4"/>
                    <a:pt x="52" y="7"/>
                    <a:pt x="44" y="5"/>
                  </a:cubicBezTo>
                  <a:cubicBezTo>
                    <a:pt x="40" y="15"/>
                    <a:pt x="20" y="7"/>
                    <a:pt x="19" y="17"/>
                  </a:cubicBezTo>
                  <a:close/>
                  <a:moveTo>
                    <a:pt x="667" y="62"/>
                  </a:moveTo>
                  <a:cubicBezTo>
                    <a:pt x="667" y="64"/>
                    <a:pt x="667" y="65"/>
                    <a:pt x="669" y="67"/>
                  </a:cubicBezTo>
                  <a:cubicBezTo>
                    <a:pt x="667" y="67"/>
                    <a:pt x="666" y="68"/>
                    <a:pt x="665" y="69"/>
                  </a:cubicBezTo>
                  <a:cubicBezTo>
                    <a:pt x="664" y="68"/>
                    <a:pt x="663" y="67"/>
                    <a:pt x="662" y="68"/>
                  </a:cubicBezTo>
                  <a:cubicBezTo>
                    <a:pt x="660" y="66"/>
                    <a:pt x="666" y="64"/>
                    <a:pt x="667" y="62"/>
                  </a:cubicBezTo>
                  <a:close/>
                  <a:moveTo>
                    <a:pt x="394" y="88"/>
                  </a:moveTo>
                  <a:cubicBezTo>
                    <a:pt x="392" y="84"/>
                    <a:pt x="388" y="88"/>
                    <a:pt x="388" y="83"/>
                  </a:cubicBezTo>
                  <a:cubicBezTo>
                    <a:pt x="395" y="86"/>
                    <a:pt x="400" y="82"/>
                    <a:pt x="403" y="77"/>
                  </a:cubicBezTo>
                  <a:cubicBezTo>
                    <a:pt x="404" y="82"/>
                    <a:pt x="399" y="85"/>
                    <a:pt x="394" y="88"/>
                  </a:cubicBezTo>
                  <a:close/>
                  <a:moveTo>
                    <a:pt x="413" y="77"/>
                  </a:moveTo>
                  <a:cubicBezTo>
                    <a:pt x="412" y="73"/>
                    <a:pt x="419" y="70"/>
                    <a:pt x="421" y="74"/>
                  </a:cubicBezTo>
                  <a:cubicBezTo>
                    <a:pt x="422" y="73"/>
                    <a:pt x="421" y="72"/>
                    <a:pt x="420" y="71"/>
                  </a:cubicBezTo>
                  <a:cubicBezTo>
                    <a:pt x="423" y="67"/>
                    <a:pt x="424" y="71"/>
                    <a:pt x="427" y="69"/>
                  </a:cubicBezTo>
                  <a:cubicBezTo>
                    <a:pt x="426" y="72"/>
                    <a:pt x="422" y="73"/>
                    <a:pt x="419" y="78"/>
                  </a:cubicBezTo>
                  <a:cubicBezTo>
                    <a:pt x="417" y="77"/>
                    <a:pt x="415" y="74"/>
                    <a:pt x="413" y="77"/>
                  </a:cubicBezTo>
                  <a:close/>
                  <a:moveTo>
                    <a:pt x="426" y="66"/>
                  </a:moveTo>
                  <a:cubicBezTo>
                    <a:pt x="428" y="65"/>
                    <a:pt x="429" y="64"/>
                    <a:pt x="431" y="63"/>
                  </a:cubicBezTo>
                  <a:cubicBezTo>
                    <a:pt x="433" y="68"/>
                    <a:pt x="427" y="67"/>
                    <a:pt x="434" y="71"/>
                  </a:cubicBezTo>
                  <a:cubicBezTo>
                    <a:pt x="434" y="71"/>
                    <a:pt x="435" y="70"/>
                    <a:pt x="436" y="70"/>
                  </a:cubicBezTo>
                  <a:cubicBezTo>
                    <a:pt x="438" y="73"/>
                    <a:pt x="433" y="70"/>
                    <a:pt x="431" y="73"/>
                  </a:cubicBezTo>
                  <a:cubicBezTo>
                    <a:pt x="432" y="70"/>
                    <a:pt x="428" y="69"/>
                    <a:pt x="429" y="73"/>
                  </a:cubicBezTo>
                  <a:cubicBezTo>
                    <a:pt x="428" y="76"/>
                    <a:pt x="428" y="68"/>
                    <a:pt x="426" y="66"/>
                  </a:cubicBezTo>
                  <a:close/>
                  <a:moveTo>
                    <a:pt x="420" y="84"/>
                  </a:moveTo>
                  <a:cubicBezTo>
                    <a:pt x="418" y="81"/>
                    <a:pt x="422" y="78"/>
                    <a:pt x="425" y="78"/>
                  </a:cubicBezTo>
                  <a:cubicBezTo>
                    <a:pt x="427" y="81"/>
                    <a:pt x="422" y="84"/>
                    <a:pt x="420" y="84"/>
                  </a:cubicBezTo>
                  <a:close/>
                  <a:moveTo>
                    <a:pt x="434" y="82"/>
                  </a:moveTo>
                  <a:cubicBezTo>
                    <a:pt x="434" y="80"/>
                    <a:pt x="434" y="79"/>
                    <a:pt x="433" y="77"/>
                  </a:cubicBezTo>
                  <a:cubicBezTo>
                    <a:pt x="436" y="74"/>
                    <a:pt x="438" y="76"/>
                    <a:pt x="440" y="75"/>
                  </a:cubicBezTo>
                  <a:cubicBezTo>
                    <a:pt x="442" y="78"/>
                    <a:pt x="436" y="79"/>
                    <a:pt x="434" y="82"/>
                  </a:cubicBezTo>
                  <a:close/>
                  <a:moveTo>
                    <a:pt x="458" y="56"/>
                  </a:moveTo>
                  <a:cubicBezTo>
                    <a:pt x="456" y="52"/>
                    <a:pt x="462" y="54"/>
                    <a:pt x="463" y="54"/>
                  </a:cubicBezTo>
                  <a:cubicBezTo>
                    <a:pt x="463" y="56"/>
                    <a:pt x="462" y="58"/>
                    <a:pt x="463" y="61"/>
                  </a:cubicBezTo>
                  <a:cubicBezTo>
                    <a:pt x="462" y="67"/>
                    <a:pt x="462" y="50"/>
                    <a:pt x="458" y="56"/>
                  </a:cubicBezTo>
                  <a:close/>
                  <a:moveTo>
                    <a:pt x="470" y="46"/>
                  </a:moveTo>
                  <a:cubicBezTo>
                    <a:pt x="473" y="50"/>
                    <a:pt x="471" y="54"/>
                    <a:pt x="470" y="57"/>
                  </a:cubicBezTo>
                  <a:cubicBezTo>
                    <a:pt x="467" y="53"/>
                    <a:pt x="465" y="49"/>
                    <a:pt x="470" y="46"/>
                  </a:cubicBezTo>
                  <a:close/>
                  <a:moveTo>
                    <a:pt x="458" y="81"/>
                  </a:moveTo>
                  <a:cubicBezTo>
                    <a:pt x="457" y="80"/>
                    <a:pt x="461" y="76"/>
                    <a:pt x="456" y="79"/>
                  </a:cubicBezTo>
                  <a:cubicBezTo>
                    <a:pt x="456" y="73"/>
                    <a:pt x="450" y="78"/>
                    <a:pt x="453" y="73"/>
                  </a:cubicBezTo>
                  <a:cubicBezTo>
                    <a:pt x="462" y="72"/>
                    <a:pt x="460" y="74"/>
                    <a:pt x="467" y="72"/>
                  </a:cubicBezTo>
                  <a:cubicBezTo>
                    <a:pt x="469" y="71"/>
                    <a:pt x="467" y="75"/>
                    <a:pt x="470" y="74"/>
                  </a:cubicBezTo>
                  <a:cubicBezTo>
                    <a:pt x="469" y="80"/>
                    <a:pt x="459" y="72"/>
                    <a:pt x="458" y="81"/>
                  </a:cubicBezTo>
                  <a:close/>
                  <a:moveTo>
                    <a:pt x="473" y="62"/>
                  </a:moveTo>
                  <a:cubicBezTo>
                    <a:pt x="474" y="63"/>
                    <a:pt x="473" y="64"/>
                    <a:pt x="472" y="65"/>
                  </a:cubicBezTo>
                  <a:cubicBezTo>
                    <a:pt x="473" y="65"/>
                    <a:pt x="474" y="66"/>
                    <a:pt x="476" y="67"/>
                  </a:cubicBezTo>
                  <a:cubicBezTo>
                    <a:pt x="471" y="72"/>
                    <a:pt x="467" y="64"/>
                    <a:pt x="473" y="62"/>
                  </a:cubicBezTo>
                  <a:close/>
                  <a:moveTo>
                    <a:pt x="476" y="78"/>
                  </a:moveTo>
                  <a:cubicBezTo>
                    <a:pt x="475" y="79"/>
                    <a:pt x="472" y="78"/>
                    <a:pt x="473" y="80"/>
                  </a:cubicBezTo>
                  <a:cubicBezTo>
                    <a:pt x="469" y="83"/>
                    <a:pt x="471" y="74"/>
                    <a:pt x="473" y="78"/>
                  </a:cubicBezTo>
                  <a:cubicBezTo>
                    <a:pt x="473" y="76"/>
                    <a:pt x="473" y="67"/>
                    <a:pt x="478" y="73"/>
                  </a:cubicBezTo>
                  <a:cubicBezTo>
                    <a:pt x="477" y="74"/>
                    <a:pt x="477" y="73"/>
                    <a:pt x="476" y="72"/>
                  </a:cubicBezTo>
                  <a:cubicBezTo>
                    <a:pt x="476" y="74"/>
                    <a:pt x="476" y="76"/>
                    <a:pt x="476" y="78"/>
                  </a:cubicBezTo>
                  <a:close/>
                  <a:moveTo>
                    <a:pt x="486" y="69"/>
                  </a:moveTo>
                  <a:cubicBezTo>
                    <a:pt x="487" y="67"/>
                    <a:pt x="489" y="66"/>
                    <a:pt x="488" y="65"/>
                  </a:cubicBezTo>
                  <a:cubicBezTo>
                    <a:pt x="493" y="62"/>
                    <a:pt x="490" y="72"/>
                    <a:pt x="494" y="69"/>
                  </a:cubicBezTo>
                  <a:cubicBezTo>
                    <a:pt x="495" y="72"/>
                    <a:pt x="487" y="73"/>
                    <a:pt x="486" y="69"/>
                  </a:cubicBezTo>
                  <a:close/>
                  <a:moveTo>
                    <a:pt x="503" y="64"/>
                  </a:moveTo>
                  <a:cubicBezTo>
                    <a:pt x="501" y="61"/>
                    <a:pt x="500" y="58"/>
                    <a:pt x="503" y="56"/>
                  </a:cubicBezTo>
                  <a:cubicBezTo>
                    <a:pt x="506" y="59"/>
                    <a:pt x="508" y="62"/>
                    <a:pt x="503" y="64"/>
                  </a:cubicBezTo>
                  <a:close/>
                  <a:moveTo>
                    <a:pt x="528" y="44"/>
                  </a:moveTo>
                  <a:cubicBezTo>
                    <a:pt x="529" y="50"/>
                    <a:pt x="522" y="47"/>
                    <a:pt x="520" y="47"/>
                  </a:cubicBezTo>
                  <a:cubicBezTo>
                    <a:pt x="519" y="43"/>
                    <a:pt x="526" y="46"/>
                    <a:pt x="528" y="44"/>
                  </a:cubicBezTo>
                  <a:close/>
                  <a:moveTo>
                    <a:pt x="516" y="54"/>
                  </a:moveTo>
                  <a:cubicBezTo>
                    <a:pt x="517" y="51"/>
                    <a:pt x="523" y="52"/>
                    <a:pt x="527" y="49"/>
                  </a:cubicBezTo>
                  <a:cubicBezTo>
                    <a:pt x="529" y="54"/>
                    <a:pt x="523" y="52"/>
                    <a:pt x="520" y="56"/>
                  </a:cubicBezTo>
                  <a:cubicBezTo>
                    <a:pt x="518" y="55"/>
                    <a:pt x="517" y="53"/>
                    <a:pt x="516" y="54"/>
                  </a:cubicBezTo>
                  <a:close/>
                  <a:moveTo>
                    <a:pt x="517" y="71"/>
                  </a:moveTo>
                  <a:cubicBezTo>
                    <a:pt x="513" y="71"/>
                    <a:pt x="515" y="73"/>
                    <a:pt x="512" y="75"/>
                  </a:cubicBezTo>
                  <a:cubicBezTo>
                    <a:pt x="511" y="74"/>
                    <a:pt x="511" y="73"/>
                    <a:pt x="510" y="71"/>
                  </a:cubicBezTo>
                  <a:cubicBezTo>
                    <a:pt x="515" y="72"/>
                    <a:pt x="510" y="67"/>
                    <a:pt x="515" y="65"/>
                  </a:cubicBezTo>
                  <a:cubicBezTo>
                    <a:pt x="514" y="65"/>
                    <a:pt x="512" y="63"/>
                    <a:pt x="511" y="61"/>
                  </a:cubicBezTo>
                  <a:cubicBezTo>
                    <a:pt x="512" y="61"/>
                    <a:pt x="514" y="61"/>
                    <a:pt x="513" y="60"/>
                  </a:cubicBezTo>
                  <a:cubicBezTo>
                    <a:pt x="515" y="59"/>
                    <a:pt x="516" y="61"/>
                    <a:pt x="517" y="60"/>
                  </a:cubicBezTo>
                  <a:cubicBezTo>
                    <a:pt x="518" y="62"/>
                    <a:pt x="516" y="62"/>
                    <a:pt x="516" y="61"/>
                  </a:cubicBezTo>
                  <a:cubicBezTo>
                    <a:pt x="518" y="65"/>
                    <a:pt x="514" y="68"/>
                    <a:pt x="517" y="71"/>
                  </a:cubicBezTo>
                  <a:close/>
                  <a:moveTo>
                    <a:pt x="504" y="76"/>
                  </a:moveTo>
                  <a:cubicBezTo>
                    <a:pt x="497" y="80"/>
                    <a:pt x="493" y="77"/>
                    <a:pt x="488" y="81"/>
                  </a:cubicBezTo>
                  <a:cubicBezTo>
                    <a:pt x="488" y="75"/>
                    <a:pt x="499" y="74"/>
                    <a:pt x="504" y="76"/>
                  </a:cubicBezTo>
                  <a:close/>
                  <a:moveTo>
                    <a:pt x="488" y="88"/>
                  </a:moveTo>
                  <a:cubicBezTo>
                    <a:pt x="486" y="86"/>
                    <a:pt x="489" y="85"/>
                    <a:pt x="488" y="83"/>
                  </a:cubicBezTo>
                  <a:cubicBezTo>
                    <a:pt x="492" y="84"/>
                    <a:pt x="495" y="86"/>
                    <a:pt x="499" y="85"/>
                  </a:cubicBezTo>
                  <a:cubicBezTo>
                    <a:pt x="499" y="92"/>
                    <a:pt x="492" y="84"/>
                    <a:pt x="488" y="88"/>
                  </a:cubicBezTo>
                  <a:close/>
                  <a:moveTo>
                    <a:pt x="520" y="62"/>
                  </a:moveTo>
                  <a:cubicBezTo>
                    <a:pt x="518" y="55"/>
                    <a:pt x="523" y="61"/>
                    <a:pt x="527" y="56"/>
                  </a:cubicBezTo>
                  <a:cubicBezTo>
                    <a:pt x="527" y="60"/>
                    <a:pt x="527" y="62"/>
                    <a:pt x="531" y="64"/>
                  </a:cubicBezTo>
                  <a:cubicBezTo>
                    <a:pt x="534" y="62"/>
                    <a:pt x="535" y="60"/>
                    <a:pt x="534" y="58"/>
                  </a:cubicBezTo>
                  <a:cubicBezTo>
                    <a:pt x="538" y="57"/>
                    <a:pt x="536" y="62"/>
                    <a:pt x="536" y="64"/>
                  </a:cubicBezTo>
                  <a:cubicBezTo>
                    <a:pt x="526" y="68"/>
                    <a:pt x="528" y="61"/>
                    <a:pt x="520" y="62"/>
                  </a:cubicBezTo>
                  <a:close/>
                  <a:moveTo>
                    <a:pt x="551" y="41"/>
                  </a:moveTo>
                  <a:cubicBezTo>
                    <a:pt x="551" y="44"/>
                    <a:pt x="549" y="46"/>
                    <a:pt x="546" y="48"/>
                  </a:cubicBezTo>
                  <a:cubicBezTo>
                    <a:pt x="545" y="47"/>
                    <a:pt x="544" y="46"/>
                    <a:pt x="543" y="45"/>
                  </a:cubicBezTo>
                  <a:cubicBezTo>
                    <a:pt x="546" y="42"/>
                    <a:pt x="548" y="44"/>
                    <a:pt x="551" y="41"/>
                  </a:cubicBezTo>
                  <a:close/>
                  <a:moveTo>
                    <a:pt x="567" y="43"/>
                  </a:moveTo>
                  <a:cubicBezTo>
                    <a:pt x="564" y="45"/>
                    <a:pt x="561" y="46"/>
                    <a:pt x="559" y="42"/>
                  </a:cubicBezTo>
                  <a:cubicBezTo>
                    <a:pt x="562" y="39"/>
                    <a:pt x="565" y="39"/>
                    <a:pt x="567" y="43"/>
                  </a:cubicBezTo>
                  <a:close/>
                  <a:moveTo>
                    <a:pt x="508" y="85"/>
                  </a:moveTo>
                  <a:cubicBezTo>
                    <a:pt x="510" y="79"/>
                    <a:pt x="517" y="78"/>
                    <a:pt x="520" y="73"/>
                  </a:cubicBezTo>
                  <a:cubicBezTo>
                    <a:pt x="524" y="80"/>
                    <a:pt x="512" y="79"/>
                    <a:pt x="516" y="84"/>
                  </a:cubicBezTo>
                  <a:cubicBezTo>
                    <a:pt x="513" y="88"/>
                    <a:pt x="511" y="84"/>
                    <a:pt x="508" y="85"/>
                  </a:cubicBezTo>
                  <a:close/>
                  <a:moveTo>
                    <a:pt x="542" y="60"/>
                  </a:moveTo>
                  <a:cubicBezTo>
                    <a:pt x="549" y="57"/>
                    <a:pt x="546" y="53"/>
                    <a:pt x="551" y="50"/>
                  </a:cubicBezTo>
                  <a:cubicBezTo>
                    <a:pt x="554" y="53"/>
                    <a:pt x="558" y="53"/>
                    <a:pt x="562" y="48"/>
                  </a:cubicBezTo>
                  <a:cubicBezTo>
                    <a:pt x="566" y="57"/>
                    <a:pt x="556" y="51"/>
                    <a:pt x="551" y="55"/>
                  </a:cubicBezTo>
                  <a:cubicBezTo>
                    <a:pt x="549" y="57"/>
                    <a:pt x="556" y="57"/>
                    <a:pt x="557" y="58"/>
                  </a:cubicBezTo>
                  <a:cubicBezTo>
                    <a:pt x="555" y="61"/>
                    <a:pt x="561" y="65"/>
                    <a:pt x="556" y="68"/>
                  </a:cubicBezTo>
                  <a:cubicBezTo>
                    <a:pt x="555" y="58"/>
                    <a:pt x="549" y="61"/>
                    <a:pt x="542" y="60"/>
                  </a:cubicBezTo>
                  <a:close/>
                  <a:moveTo>
                    <a:pt x="560" y="62"/>
                  </a:moveTo>
                  <a:cubicBezTo>
                    <a:pt x="562" y="62"/>
                    <a:pt x="563" y="61"/>
                    <a:pt x="564" y="60"/>
                  </a:cubicBezTo>
                  <a:cubicBezTo>
                    <a:pt x="566" y="63"/>
                    <a:pt x="567" y="61"/>
                    <a:pt x="567" y="64"/>
                  </a:cubicBezTo>
                  <a:cubicBezTo>
                    <a:pt x="565" y="65"/>
                    <a:pt x="562" y="65"/>
                    <a:pt x="560" y="62"/>
                  </a:cubicBezTo>
                  <a:close/>
                  <a:moveTo>
                    <a:pt x="528" y="86"/>
                  </a:moveTo>
                  <a:cubicBezTo>
                    <a:pt x="527" y="81"/>
                    <a:pt x="526" y="83"/>
                    <a:pt x="525" y="79"/>
                  </a:cubicBezTo>
                  <a:cubicBezTo>
                    <a:pt x="532" y="82"/>
                    <a:pt x="539" y="71"/>
                    <a:pt x="545" y="66"/>
                  </a:cubicBezTo>
                  <a:cubicBezTo>
                    <a:pt x="548" y="72"/>
                    <a:pt x="538" y="73"/>
                    <a:pt x="537" y="77"/>
                  </a:cubicBezTo>
                  <a:cubicBezTo>
                    <a:pt x="539" y="80"/>
                    <a:pt x="540" y="79"/>
                    <a:pt x="542" y="80"/>
                  </a:cubicBezTo>
                  <a:cubicBezTo>
                    <a:pt x="547" y="77"/>
                    <a:pt x="547" y="74"/>
                    <a:pt x="550" y="70"/>
                  </a:cubicBezTo>
                  <a:cubicBezTo>
                    <a:pt x="555" y="75"/>
                    <a:pt x="546" y="77"/>
                    <a:pt x="552" y="82"/>
                  </a:cubicBezTo>
                  <a:cubicBezTo>
                    <a:pt x="543" y="80"/>
                    <a:pt x="538" y="85"/>
                    <a:pt x="528" y="86"/>
                  </a:cubicBezTo>
                  <a:close/>
                  <a:moveTo>
                    <a:pt x="553" y="74"/>
                  </a:moveTo>
                  <a:cubicBezTo>
                    <a:pt x="558" y="69"/>
                    <a:pt x="559" y="71"/>
                    <a:pt x="563" y="66"/>
                  </a:cubicBezTo>
                  <a:cubicBezTo>
                    <a:pt x="565" y="68"/>
                    <a:pt x="563" y="69"/>
                    <a:pt x="561" y="71"/>
                  </a:cubicBezTo>
                  <a:cubicBezTo>
                    <a:pt x="562" y="72"/>
                    <a:pt x="563" y="71"/>
                    <a:pt x="563" y="71"/>
                  </a:cubicBezTo>
                  <a:cubicBezTo>
                    <a:pt x="563" y="72"/>
                    <a:pt x="555" y="73"/>
                    <a:pt x="555" y="79"/>
                  </a:cubicBezTo>
                  <a:cubicBezTo>
                    <a:pt x="551" y="81"/>
                    <a:pt x="557" y="75"/>
                    <a:pt x="553" y="74"/>
                  </a:cubicBezTo>
                  <a:close/>
                  <a:moveTo>
                    <a:pt x="567" y="66"/>
                  </a:moveTo>
                  <a:cubicBezTo>
                    <a:pt x="571" y="62"/>
                    <a:pt x="576" y="63"/>
                    <a:pt x="577" y="55"/>
                  </a:cubicBezTo>
                  <a:cubicBezTo>
                    <a:pt x="578" y="59"/>
                    <a:pt x="581" y="56"/>
                    <a:pt x="583" y="56"/>
                  </a:cubicBezTo>
                  <a:cubicBezTo>
                    <a:pt x="581" y="60"/>
                    <a:pt x="575" y="68"/>
                    <a:pt x="567" y="66"/>
                  </a:cubicBezTo>
                  <a:close/>
                  <a:moveTo>
                    <a:pt x="587" y="85"/>
                  </a:moveTo>
                  <a:cubicBezTo>
                    <a:pt x="583" y="82"/>
                    <a:pt x="588" y="80"/>
                    <a:pt x="587" y="78"/>
                  </a:cubicBezTo>
                  <a:cubicBezTo>
                    <a:pt x="584" y="76"/>
                    <a:pt x="587" y="82"/>
                    <a:pt x="582" y="83"/>
                  </a:cubicBezTo>
                  <a:cubicBezTo>
                    <a:pt x="579" y="80"/>
                    <a:pt x="581" y="78"/>
                    <a:pt x="583" y="75"/>
                  </a:cubicBezTo>
                  <a:cubicBezTo>
                    <a:pt x="587" y="76"/>
                    <a:pt x="590" y="79"/>
                    <a:pt x="594" y="82"/>
                  </a:cubicBezTo>
                  <a:cubicBezTo>
                    <a:pt x="593" y="85"/>
                    <a:pt x="590" y="84"/>
                    <a:pt x="587" y="85"/>
                  </a:cubicBezTo>
                  <a:close/>
                  <a:moveTo>
                    <a:pt x="611" y="59"/>
                  </a:moveTo>
                  <a:cubicBezTo>
                    <a:pt x="612" y="63"/>
                    <a:pt x="611" y="67"/>
                    <a:pt x="606" y="70"/>
                  </a:cubicBezTo>
                  <a:cubicBezTo>
                    <a:pt x="605" y="67"/>
                    <a:pt x="603" y="66"/>
                    <a:pt x="600" y="67"/>
                  </a:cubicBezTo>
                  <a:cubicBezTo>
                    <a:pt x="600" y="66"/>
                    <a:pt x="608" y="63"/>
                    <a:pt x="611" y="59"/>
                  </a:cubicBezTo>
                  <a:close/>
                  <a:moveTo>
                    <a:pt x="593" y="79"/>
                  </a:moveTo>
                  <a:cubicBezTo>
                    <a:pt x="592" y="77"/>
                    <a:pt x="594" y="75"/>
                    <a:pt x="593" y="73"/>
                  </a:cubicBezTo>
                  <a:cubicBezTo>
                    <a:pt x="595" y="72"/>
                    <a:pt x="597" y="73"/>
                    <a:pt x="598" y="76"/>
                  </a:cubicBezTo>
                  <a:cubicBezTo>
                    <a:pt x="596" y="79"/>
                    <a:pt x="595" y="78"/>
                    <a:pt x="593" y="79"/>
                  </a:cubicBezTo>
                  <a:close/>
                  <a:moveTo>
                    <a:pt x="612" y="69"/>
                  </a:moveTo>
                  <a:cubicBezTo>
                    <a:pt x="613" y="65"/>
                    <a:pt x="616" y="62"/>
                    <a:pt x="615" y="58"/>
                  </a:cubicBezTo>
                  <a:cubicBezTo>
                    <a:pt x="616" y="57"/>
                    <a:pt x="616" y="59"/>
                    <a:pt x="616" y="59"/>
                  </a:cubicBezTo>
                  <a:cubicBezTo>
                    <a:pt x="619" y="61"/>
                    <a:pt x="623" y="58"/>
                    <a:pt x="625" y="62"/>
                  </a:cubicBezTo>
                  <a:cubicBezTo>
                    <a:pt x="620" y="62"/>
                    <a:pt x="617" y="68"/>
                    <a:pt x="612" y="69"/>
                  </a:cubicBezTo>
                  <a:close/>
                  <a:moveTo>
                    <a:pt x="620" y="74"/>
                  </a:moveTo>
                  <a:cubicBezTo>
                    <a:pt x="616" y="78"/>
                    <a:pt x="614" y="73"/>
                    <a:pt x="610" y="78"/>
                  </a:cubicBezTo>
                  <a:cubicBezTo>
                    <a:pt x="609" y="76"/>
                    <a:pt x="609" y="74"/>
                    <a:pt x="610" y="73"/>
                  </a:cubicBezTo>
                  <a:cubicBezTo>
                    <a:pt x="613" y="72"/>
                    <a:pt x="617" y="71"/>
                    <a:pt x="620" y="74"/>
                  </a:cubicBezTo>
                  <a:close/>
                  <a:moveTo>
                    <a:pt x="642" y="62"/>
                  </a:moveTo>
                  <a:cubicBezTo>
                    <a:pt x="639" y="63"/>
                    <a:pt x="636" y="62"/>
                    <a:pt x="633" y="65"/>
                  </a:cubicBezTo>
                  <a:cubicBezTo>
                    <a:pt x="632" y="63"/>
                    <a:pt x="634" y="62"/>
                    <a:pt x="633" y="60"/>
                  </a:cubicBezTo>
                  <a:cubicBezTo>
                    <a:pt x="636" y="58"/>
                    <a:pt x="639" y="58"/>
                    <a:pt x="642" y="62"/>
                  </a:cubicBezTo>
                  <a:close/>
                  <a:moveTo>
                    <a:pt x="659" y="41"/>
                  </a:moveTo>
                  <a:cubicBezTo>
                    <a:pt x="653" y="42"/>
                    <a:pt x="658" y="46"/>
                    <a:pt x="653" y="49"/>
                  </a:cubicBezTo>
                  <a:cubicBezTo>
                    <a:pt x="652" y="49"/>
                    <a:pt x="651" y="48"/>
                    <a:pt x="649" y="49"/>
                  </a:cubicBezTo>
                  <a:cubicBezTo>
                    <a:pt x="648" y="44"/>
                    <a:pt x="654" y="34"/>
                    <a:pt x="659" y="41"/>
                  </a:cubicBezTo>
                  <a:close/>
                  <a:moveTo>
                    <a:pt x="646" y="35"/>
                  </a:moveTo>
                  <a:cubicBezTo>
                    <a:pt x="646" y="39"/>
                    <a:pt x="643" y="42"/>
                    <a:pt x="639" y="45"/>
                  </a:cubicBezTo>
                  <a:cubicBezTo>
                    <a:pt x="638" y="44"/>
                    <a:pt x="639" y="43"/>
                    <a:pt x="640" y="42"/>
                  </a:cubicBezTo>
                  <a:cubicBezTo>
                    <a:pt x="641" y="40"/>
                    <a:pt x="639" y="41"/>
                    <a:pt x="638" y="38"/>
                  </a:cubicBezTo>
                  <a:cubicBezTo>
                    <a:pt x="640" y="37"/>
                    <a:pt x="639" y="35"/>
                    <a:pt x="641" y="34"/>
                  </a:cubicBezTo>
                  <a:cubicBezTo>
                    <a:pt x="643" y="34"/>
                    <a:pt x="644" y="36"/>
                    <a:pt x="646" y="35"/>
                  </a:cubicBezTo>
                  <a:close/>
                  <a:moveTo>
                    <a:pt x="643" y="43"/>
                  </a:moveTo>
                  <a:cubicBezTo>
                    <a:pt x="643" y="52"/>
                    <a:pt x="632" y="57"/>
                    <a:pt x="622" y="56"/>
                  </a:cubicBezTo>
                  <a:cubicBezTo>
                    <a:pt x="622" y="51"/>
                    <a:pt x="631" y="55"/>
                    <a:pt x="633" y="49"/>
                  </a:cubicBezTo>
                  <a:cubicBezTo>
                    <a:pt x="632" y="47"/>
                    <a:pt x="630" y="47"/>
                    <a:pt x="628" y="47"/>
                  </a:cubicBezTo>
                  <a:cubicBezTo>
                    <a:pt x="628" y="45"/>
                    <a:pt x="629" y="43"/>
                    <a:pt x="632" y="41"/>
                  </a:cubicBezTo>
                  <a:cubicBezTo>
                    <a:pt x="633" y="46"/>
                    <a:pt x="638" y="48"/>
                    <a:pt x="643" y="43"/>
                  </a:cubicBezTo>
                  <a:close/>
                  <a:moveTo>
                    <a:pt x="621" y="42"/>
                  </a:moveTo>
                  <a:cubicBezTo>
                    <a:pt x="627" y="46"/>
                    <a:pt x="618" y="47"/>
                    <a:pt x="622" y="51"/>
                  </a:cubicBezTo>
                  <a:cubicBezTo>
                    <a:pt x="620" y="52"/>
                    <a:pt x="617" y="51"/>
                    <a:pt x="618" y="53"/>
                  </a:cubicBezTo>
                  <a:cubicBezTo>
                    <a:pt x="617" y="54"/>
                    <a:pt x="616" y="52"/>
                    <a:pt x="615" y="51"/>
                  </a:cubicBezTo>
                  <a:cubicBezTo>
                    <a:pt x="620" y="48"/>
                    <a:pt x="615" y="45"/>
                    <a:pt x="621" y="42"/>
                  </a:cubicBezTo>
                  <a:close/>
                  <a:moveTo>
                    <a:pt x="610" y="52"/>
                  </a:moveTo>
                  <a:cubicBezTo>
                    <a:pt x="612" y="56"/>
                    <a:pt x="605" y="56"/>
                    <a:pt x="604" y="58"/>
                  </a:cubicBezTo>
                  <a:cubicBezTo>
                    <a:pt x="600" y="52"/>
                    <a:pt x="609" y="54"/>
                    <a:pt x="610" y="52"/>
                  </a:cubicBezTo>
                  <a:close/>
                  <a:moveTo>
                    <a:pt x="594" y="67"/>
                  </a:moveTo>
                  <a:cubicBezTo>
                    <a:pt x="595" y="66"/>
                    <a:pt x="588" y="65"/>
                    <a:pt x="587" y="73"/>
                  </a:cubicBezTo>
                  <a:cubicBezTo>
                    <a:pt x="578" y="68"/>
                    <a:pt x="598" y="57"/>
                    <a:pt x="600" y="50"/>
                  </a:cubicBezTo>
                  <a:cubicBezTo>
                    <a:pt x="602" y="56"/>
                    <a:pt x="597" y="61"/>
                    <a:pt x="594" y="67"/>
                  </a:cubicBezTo>
                  <a:close/>
                  <a:moveTo>
                    <a:pt x="608" y="47"/>
                  </a:moveTo>
                  <a:cubicBezTo>
                    <a:pt x="607" y="51"/>
                    <a:pt x="602" y="47"/>
                    <a:pt x="604" y="50"/>
                  </a:cubicBezTo>
                  <a:cubicBezTo>
                    <a:pt x="600" y="53"/>
                    <a:pt x="603" y="43"/>
                    <a:pt x="598" y="46"/>
                  </a:cubicBezTo>
                  <a:cubicBezTo>
                    <a:pt x="596" y="43"/>
                    <a:pt x="601" y="46"/>
                    <a:pt x="603" y="42"/>
                  </a:cubicBezTo>
                  <a:cubicBezTo>
                    <a:pt x="604" y="46"/>
                    <a:pt x="606" y="44"/>
                    <a:pt x="608" y="47"/>
                  </a:cubicBezTo>
                  <a:close/>
                  <a:moveTo>
                    <a:pt x="608" y="45"/>
                  </a:moveTo>
                  <a:cubicBezTo>
                    <a:pt x="606" y="40"/>
                    <a:pt x="605" y="41"/>
                    <a:pt x="604" y="37"/>
                  </a:cubicBezTo>
                  <a:cubicBezTo>
                    <a:pt x="607" y="36"/>
                    <a:pt x="613" y="42"/>
                    <a:pt x="608" y="45"/>
                  </a:cubicBezTo>
                  <a:close/>
                  <a:moveTo>
                    <a:pt x="590" y="56"/>
                  </a:moveTo>
                  <a:cubicBezTo>
                    <a:pt x="585" y="52"/>
                    <a:pt x="591" y="49"/>
                    <a:pt x="588" y="45"/>
                  </a:cubicBezTo>
                  <a:cubicBezTo>
                    <a:pt x="594" y="43"/>
                    <a:pt x="594" y="53"/>
                    <a:pt x="590" y="56"/>
                  </a:cubicBezTo>
                  <a:close/>
                  <a:moveTo>
                    <a:pt x="575" y="51"/>
                  </a:moveTo>
                  <a:cubicBezTo>
                    <a:pt x="572" y="43"/>
                    <a:pt x="582" y="48"/>
                    <a:pt x="585" y="43"/>
                  </a:cubicBezTo>
                  <a:cubicBezTo>
                    <a:pt x="587" y="51"/>
                    <a:pt x="576" y="43"/>
                    <a:pt x="575" y="51"/>
                  </a:cubicBezTo>
                  <a:close/>
                  <a:moveTo>
                    <a:pt x="577" y="40"/>
                  </a:moveTo>
                  <a:cubicBezTo>
                    <a:pt x="586" y="38"/>
                    <a:pt x="577" y="35"/>
                    <a:pt x="583" y="31"/>
                  </a:cubicBezTo>
                  <a:cubicBezTo>
                    <a:pt x="584" y="31"/>
                    <a:pt x="585" y="32"/>
                    <a:pt x="586" y="33"/>
                  </a:cubicBezTo>
                  <a:cubicBezTo>
                    <a:pt x="585" y="37"/>
                    <a:pt x="585" y="49"/>
                    <a:pt x="577" y="40"/>
                  </a:cubicBezTo>
                  <a:close/>
                  <a:moveTo>
                    <a:pt x="585" y="25"/>
                  </a:moveTo>
                  <a:cubicBezTo>
                    <a:pt x="590" y="29"/>
                    <a:pt x="583" y="33"/>
                    <a:pt x="581" y="28"/>
                  </a:cubicBezTo>
                  <a:cubicBezTo>
                    <a:pt x="582" y="25"/>
                    <a:pt x="582" y="27"/>
                    <a:pt x="585" y="25"/>
                  </a:cubicBezTo>
                  <a:close/>
                  <a:moveTo>
                    <a:pt x="577" y="33"/>
                  </a:moveTo>
                  <a:cubicBezTo>
                    <a:pt x="578" y="38"/>
                    <a:pt x="573" y="40"/>
                    <a:pt x="569" y="39"/>
                  </a:cubicBezTo>
                  <a:cubicBezTo>
                    <a:pt x="571" y="35"/>
                    <a:pt x="570" y="34"/>
                    <a:pt x="574" y="29"/>
                  </a:cubicBezTo>
                  <a:cubicBezTo>
                    <a:pt x="574" y="29"/>
                    <a:pt x="574" y="35"/>
                    <a:pt x="577" y="33"/>
                  </a:cubicBezTo>
                  <a:close/>
                  <a:moveTo>
                    <a:pt x="566" y="30"/>
                  </a:moveTo>
                  <a:cubicBezTo>
                    <a:pt x="565" y="32"/>
                    <a:pt x="567" y="35"/>
                    <a:pt x="567" y="38"/>
                  </a:cubicBezTo>
                  <a:cubicBezTo>
                    <a:pt x="564" y="41"/>
                    <a:pt x="563" y="37"/>
                    <a:pt x="560" y="39"/>
                  </a:cubicBezTo>
                  <a:cubicBezTo>
                    <a:pt x="560" y="37"/>
                    <a:pt x="560" y="36"/>
                    <a:pt x="562" y="34"/>
                  </a:cubicBezTo>
                  <a:cubicBezTo>
                    <a:pt x="560" y="34"/>
                    <a:pt x="559" y="33"/>
                    <a:pt x="557" y="31"/>
                  </a:cubicBezTo>
                  <a:cubicBezTo>
                    <a:pt x="552" y="33"/>
                    <a:pt x="556" y="36"/>
                    <a:pt x="552" y="38"/>
                  </a:cubicBezTo>
                  <a:cubicBezTo>
                    <a:pt x="547" y="23"/>
                    <a:pt x="559" y="31"/>
                    <a:pt x="566" y="30"/>
                  </a:cubicBezTo>
                  <a:close/>
                  <a:moveTo>
                    <a:pt x="544" y="23"/>
                  </a:moveTo>
                  <a:cubicBezTo>
                    <a:pt x="549" y="21"/>
                    <a:pt x="542" y="27"/>
                    <a:pt x="540" y="28"/>
                  </a:cubicBezTo>
                  <a:cubicBezTo>
                    <a:pt x="542" y="32"/>
                    <a:pt x="545" y="26"/>
                    <a:pt x="546" y="30"/>
                  </a:cubicBezTo>
                  <a:cubicBezTo>
                    <a:pt x="540" y="33"/>
                    <a:pt x="549" y="37"/>
                    <a:pt x="544" y="39"/>
                  </a:cubicBezTo>
                  <a:cubicBezTo>
                    <a:pt x="541" y="32"/>
                    <a:pt x="537" y="28"/>
                    <a:pt x="536" y="24"/>
                  </a:cubicBezTo>
                  <a:cubicBezTo>
                    <a:pt x="539" y="20"/>
                    <a:pt x="541" y="29"/>
                    <a:pt x="544" y="23"/>
                  </a:cubicBezTo>
                  <a:close/>
                  <a:moveTo>
                    <a:pt x="530" y="28"/>
                  </a:moveTo>
                  <a:cubicBezTo>
                    <a:pt x="528" y="31"/>
                    <a:pt x="534" y="35"/>
                    <a:pt x="529" y="38"/>
                  </a:cubicBezTo>
                  <a:cubicBezTo>
                    <a:pt x="531" y="39"/>
                    <a:pt x="532" y="37"/>
                    <a:pt x="534" y="40"/>
                  </a:cubicBezTo>
                  <a:cubicBezTo>
                    <a:pt x="536" y="39"/>
                    <a:pt x="535" y="37"/>
                    <a:pt x="534" y="36"/>
                  </a:cubicBezTo>
                  <a:cubicBezTo>
                    <a:pt x="539" y="36"/>
                    <a:pt x="537" y="41"/>
                    <a:pt x="545" y="42"/>
                  </a:cubicBezTo>
                  <a:cubicBezTo>
                    <a:pt x="541" y="45"/>
                    <a:pt x="540" y="48"/>
                    <a:pt x="543" y="51"/>
                  </a:cubicBezTo>
                  <a:cubicBezTo>
                    <a:pt x="540" y="52"/>
                    <a:pt x="537" y="54"/>
                    <a:pt x="535" y="51"/>
                  </a:cubicBezTo>
                  <a:cubicBezTo>
                    <a:pt x="539" y="49"/>
                    <a:pt x="537" y="44"/>
                    <a:pt x="541" y="45"/>
                  </a:cubicBezTo>
                  <a:cubicBezTo>
                    <a:pt x="536" y="38"/>
                    <a:pt x="529" y="48"/>
                    <a:pt x="524" y="39"/>
                  </a:cubicBezTo>
                  <a:cubicBezTo>
                    <a:pt x="529" y="35"/>
                    <a:pt x="523" y="29"/>
                    <a:pt x="530" y="28"/>
                  </a:cubicBezTo>
                  <a:close/>
                  <a:moveTo>
                    <a:pt x="519" y="33"/>
                  </a:moveTo>
                  <a:cubicBezTo>
                    <a:pt x="520" y="40"/>
                    <a:pt x="513" y="40"/>
                    <a:pt x="511" y="47"/>
                  </a:cubicBezTo>
                  <a:cubicBezTo>
                    <a:pt x="506" y="44"/>
                    <a:pt x="512" y="41"/>
                    <a:pt x="511" y="38"/>
                  </a:cubicBezTo>
                  <a:cubicBezTo>
                    <a:pt x="517" y="39"/>
                    <a:pt x="515" y="34"/>
                    <a:pt x="519" y="33"/>
                  </a:cubicBezTo>
                  <a:close/>
                  <a:moveTo>
                    <a:pt x="505" y="42"/>
                  </a:moveTo>
                  <a:cubicBezTo>
                    <a:pt x="502" y="48"/>
                    <a:pt x="506" y="48"/>
                    <a:pt x="502" y="52"/>
                  </a:cubicBezTo>
                  <a:cubicBezTo>
                    <a:pt x="501" y="49"/>
                    <a:pt x="504" y="44"/>
                    <a:pt x="499" y="46"/>
                  </a:cubicBezTo>
                  <a:cubicBezTo>
                    <a:pt x="494" y="44"/>
                    <a:pt x="503" y="46"/>
                    <a:pt x="505" y="42"/>
                  </a:cubicBezTo>
                  <a:close/>
                  <a:moveTo>
                    <a:pt x="492" y="54"/>
                  </a:moveTo>
                  <a:cubicBezTo>
                    <a:pt x="496" y="50"/>
                    <a:pt x="495" y="51"/>
                    <a:pt x="500" y="48"/>
                  </a:cubicBezTo>
                  <a:cubicBezTo>
                    <a:pt x="502" y="52"/>
                    <a:pt x="495" y="55"/>
                    <a:pt x="494" y="58"/>
                  </a:cubicBezTo>
                  <a:cubicBezTo>
                    <a:pt x="493" y="56"/>
                    <a:pt x="491" y="55"/>
                    <a:pt x="489" y="57"/>
                  </a:cubicBezTo>
                  <a:cubicBezTo>
                    <a:pt x="487" y="49"/>
                    <a:pt x="484" y="54"/>
                    <a:pt x="481" y="54"/>
                  </a:cubicBezTo>
                  <a:cubicBezTo>
                    <a:pt x="477" y="49"/>
                    <a:pt x="485" y="52"/>
                    <a:pt x="487" y="47"/>
                  </a:cubicBezTo>
                  <a:cubicBezTo>
                    <a:pt x="488" y="53"/>
                    <a:pt x="492" y="49"/>
                    <a:pt x="492" y="54"/>
                  </a:cubicBezTo>
                  <a:close/>
                  <a:moveTo>
                    <a:pt x="507" y="32"/>
                  </a:moveTo>
                  <a:cubicBezTo>
                    <a:pt x="508" y="34"/>
                    <a:pt x="505" y="34"/>
                    <a:pt x="504" y="32"/>
                  </a:cubicBezTo>
                  <a:cubicBezTo>
                    <a:pt x="504" y="35"/>
                    <a:pt x="505" y="37"/>
                    <a:pt x="501" y="37"/>
                  </a:cubicBezTo>
                  <a:cubicBezTo>
                    <a:pt x="501" y="35"/>
                    <a:pt x="502" y="34"/>
                    <a:pt x="500" y="32"/>
                  </a:cubicBezTo>
                  <a:cubicBezTo>
                    <a:pt x="503" y="28"/>
                    <a:pt x="505" y="34"/>
                    <a:pt x="507" y="32"/>
                  </a:cubicBezTo>
                  <a:close/>
                  <a:moveTo>
                    <a:pt x="485" y="29"/>
                  </a:moveTo>
                  <a:cubicBezTo>
                    <a:pt x="489" y="32"/>
                    <a:pt x="483" y="33"/>
                    <a:pt x="484" y="36"/>
                  </a:cubicBezTo>
                  <a:cubicBezTo>
                    <a:pt x="485" y="36"/>
                    <a:pt x="488" y="37"/>
                    <a:pt x="486" y="39"/>
                  </a:cubicBezTo>
                  <a:cubicBezTo>
                    <a:pt x="491" y="40"/>
                    <a:pt x="494" y="34"/>
                    <a:pt x="500" y="39"/>
                  </a:cubicBezTo>
                  <a:cubicBezTo>
                    <a:pt x="496" y="39"/>
                    <a:pt x="489" y="42"/>
                    <a:pt x="486" y="46"/>
                  </a:cubicBezTo>
                  <a:cubicBezTo>
                    <a:pt x="482" y="42"/>
                    <a:pt x="483" y="34"/>
                    <a:pt x="476" y="36"/>
                  </a:cubicBezTo>
                  <a:cubicBezTo>
                    <a:pt x="477" y="32"/>
                    <a:pt x="483" y="35"/>
                    <a:pt x="485" y="29"/>
                  </a:cubicBezTo>
                  <a:close/>
                  <a:moveTo>
                    <a:pt x="474" y="33"/>
                  </a:moveTo>
                  <a:cubicBezTo>
                    <a:pt x="471" y="36"/>
                    <a:pt x="468" y="36"/>
                    <a:pt x="474" y="42"/>
                  </a:cubicBezTo>
                  <a:cubicBezTo>
                    <a:pt x="472" y="46"/>
                    <a:pt x="469" y="46"/>
                    <a:pt x="465" y="43"/>
                  </a:cubicBezTo>
                  <a:cubicBezTo>
                    <a:pt x="468" y="41"/>
                    <a:pt x="467" y="40"/>
                    <a:pt x="466" y="41"/>
                  </a:cubicBezTo>
                  <a:cubicBezTo>
                    <a:pt x="467" y="37"/>
                    <a:pt x="470" y="33"/>
                    <a:pt x="469" y="29"/>
                  </a:cubicBezTo>
                  <a:cubicBezTo>
                    <a:pt x="472" y="26"/>
                    <a:pt x="470" y="35"/>
                    <a:pt x="474" y="33"/>
                  </a:cubicBezTo>
                  <a:close/>
                  <a:moveTo>
                    <a:pt x="457" y="39"/>
                  </a:moveTo>
                  <a:cubicBezTo>
                    <a:pt x="461" y="47"/>
                    <a:pt x="449" y="43"/>
                    <a:pt x="445" y="44"/>
                  </a:cubicBezTo>
                  <a:cubicBezTo>
                    <a:pt x="445" y="37"/>
                    <a:pt x="442" y="48"/>
                    <a:pt x="438" y="42"/>
                  </a:cubicBezTo>
                  <a:cubicBezTo>
                    <a:pt x="446" y="36"/>
                    <a:pt x="450" y="47"/>
                    <a:pt x="457" y="39"/>
                  </a:cubicBezTo>
                  <a:close/>
                  <a:moveTo>
                    <a:pt x="393" y="75"/>
                  </a:moveTo>
                  <a:cubicBezTo>
                    <a:pt x="392" y="74"/>
                    <a:pt x="391" y="73"/>
                    <a:pt x="390" y="71"/>
                  </a:cubicBezTo>
                  <a:cubicBezTo>
                    <a:pt x="390" y="76"/>
                    <a:pt x="386" y="78"/>
                    <a:pt x="382" y="79"/>
                  </a:cubicBezTo>
                  <a:cubicBezTo>
                    <a:pt x="380" y="72"/>
                    <a:pt x="392" y="73"/>
                    <a:pt x="391" y="68"/>
                  </a:cubicBezTo>
                  <a:cubicBezTo>
                    <a:pt x="395" y="67"/>
                    <a:pt x="399" y="73"/>
                    <a:pt x="393" y="75"/>
                  </a:cubicBezTo>
                  <a:close/>
                  <a:moveTo>
                    <a:pt x="421" y="50"/>
                  </a:moveTo>
                  <a:cubicBezTo>
                    <a:pt x="417" y="56"/>
                    <a:pt x="415" y="48"/>
                    <a:pt x="411" y="52"/>
                  </a:cubicBezTo>
                  <a:cubicBezTo>
                    <a:pt x="410" y="50"/>
                    <a:pt x="412" y="48"/>
                    <a:pt x="415" y="46"/>
                  </a:cubicBezTo>
                  <a:cubicBezTo>
                    <a:pt x="419" y="47"/>
                    <a:pt x="417" y="48"/>
                    <a:pt x="421" y="50"/>
                  </a:cubicBezTo>
                  <a:close/>
                  <a:moveTo>
                    <a:pt x="441" y="30"/>
                  </a:moveTo>
                  <a:cubicBezTo>
                    <a:pt x="443" y="34"/>
                    <a:pt x="435" y="35"/>
                    <a:pt x="434" y="37"/>
                  </a:cubicBezTo>
                  <a:cubicBezTo>
                    <a:pt x="432" y="34"/>
                    <a:pt x="432" y="31"/>
                    <a:pt x="435" y="29"/>
                  </a:cubicBezTo>
                  <a:cubicBezTo>
                    <a:pt x="433" y="35"/>
                    <a:pt x="438" y="34"/>
                    <a:pt x="441" y="30"/>
                  </a:cubicBezTo>
                  <a:close/>
                  <a:moveTo>
                    <a:pt x="375" y="79"/>
                  </a:moveTo>
                  <a:cubicBezTo>
                    <a:pt x="375" y="82"/>
                    <a:pt x="364" y="82"/>
                    <a:pt x="365" y="78"/>
                  </a:cubicBezTo>
                  <a:cubicBezTo>
                    <a:pt x="367" y="79"/>
                    <a:pt x="370" y="79"/>
                    <a:pt x="373" y="75"/>
                  </a:cubicBezTo>
                  <a:cubicBezTo>
                    <a:pt x="375" y="76"/>
                    <a:pt x="371" y="81"/>
                    <a:pt x="375" y="79"/>
                  </a:cubicBezTo>
                  <a:close/>
                  <a:moveTo>
                    <a:pt x="389" y="59"/>
                  </a:moveTo>
                  <a:cubicBezTo>
                    <a:pt x="388" y="57"/>
                    <a:pt x="397" y="55"/>
                    <a:pt x="391" y="54"/>
                  </a:cubicBezTo>
                  <a:cubicBezTo>
                    <a:pt x="390" y="49"/>
                    <a:pt x="396" y="55"/>
                    <a:pt x="398" y="54"/>
                  </a:cubicBezTo>
                  <a:cubicBezTo>
                    <a:pt x="400" y="50"/>
                    <a:pt x="404" y="44"/>
                    <a:pt x="408" y="48"/>
                  </a:cubicBezTo>
                  <a:cubicBezTo>
                    <a:pt x="402" y="58"/>
                    <a:pt x="397" y="53"/>
                    <a:pt x="389" y="59"/>
                  </a:cubicBezTo>
                  <a:close/>
                  <a:moveTo>
                    <a:pt x="417" y="37"/>
                  </a:moveTo>
                  <a:cubicBezTo>
                    <a:pt x="418" y="40"/>
                    <a:pt x="411" y="43"/>
                    <a:pt x="409" y="38"/>
                  </a:cubicBezTo>
                  <a:cubicBezTo>
                    <a:pt x="412" y="35"/>
                    <a:pt x="415" y="39"/>
                    <a:pt x="417" y="37"/>
                  </a:cubicBezTo>
                  <a:close/>
                  <a:moveTo>
                    <a:pt x="358" y="76"/>
                  </a:moveTo>
                  <a:cubicBezTo>
                    <a:pt x="358" y="77"/>
                    <a:pt x="359" y="77"/>
                    <a:pt x="360" y="76"/>
                  </a:cubicBezTo>
                  <a:cubicBezTo>
                    <a:pt x="361" y="78"/>
                    <a:pt x="359" y="78"/>
                    <a:pt x="359" y="77"/>
                  </a:cubicBezTo>
                  <a:cubicBezTo>
                    <a:pt x="356" y="79"/>
                    <a:pt x="361" y="80"/>
                    <a:pt x="362" y="80"/>
                  </a:cubicBezTo>
                  <a:cubicBezTo>
                    <a:pt x="363" y="81"/>
                    <a:pt x="361" y="83"/>
                    <a:pt x="360" y="82"/>
                  </a:cubicBezTo>
                  <a:cubicBezTo>
                    <a:pt x="359" y="82"/>
                    <a:pt x="359" y="83"/>
                    <a:pt x="360" y="84"/>
                  </a:cubicBezTo>
                  <a:cubicBezTo>
                    <a:pt x="359" y="84"/>
                    <a:pt x="358" y="83"/>
                    <a:pt x="359" y="82"/>
                  </a:cubicBezTo>
                  <a:cubicBezTo>
                    <a:pt x="357" y="80"/>
                    <a:pt x="355" y="83"/>
                    <a:pt x="353" y="80"/>
                  </a:cubicBezTo>
                  <a:cubicBezTo>
                    <a:pt x="356" y="80"/>
                    <a:pt x="357" y="78"/>
                    <a:pt x="357" y="75"/>
                  </a:cubicBezTo>
                  <a:cubicBezTo>
                    <a:pt x="358" y="74"/>
                    <a:pt x="358" y="76"/>
                    <a:pt x="358" y="76"/>
                  </a:cubicBezTo>
                  <a:close/>
                  <a:moveTo>
                    <a:pt x="360" y="62"/>
                  </a:moveTo>
                  <a:cubicBezTo>
                    <a:pt x="360" y="60"/>
                    <a:pt x="361" y="60"/>
                    <a:pt x="364" y="57"/>
                  </a:cubicBezTo>
                  <a:cubicBezTo>
                    <a:pt x="365" y="58"/>
                    <a:pt x="364" y="59"/>
                    <a:pt x="363" y="60"/>
                  </a:cubicBezTo>
                  <a:cubicBezTo>
                    <a:pt x="368" y="59"/>
                    <a:pt x="367" y="66"/>
                    <a:pt x="373" y="63"/>
                  </a:cubicBezTo>
                  <a:cubicBezTo>
                    <a:pt x="369" y="71"/>
                    <a:pt x="366" y="57"/>
                    <a:pt x="360" y="62"/>
                  </a:cubicBezTo>
                  <a:close/>
                  <a:moveTo>
                    <a:pt x="411" y="24"/>
                  </a:moveTo>
                  <a:cubicBezTo>
                    <a:pt x="414" y="24"/>
                    <a:pt x="417" y="24"/>
                    <a:pt x="420" y="24"/>
                  </a:cubicBezTo>
                  <a:cubicBezTo>
                    <a:pt x="420" y="33"/>
                    <a:pt x="415" y="24"/>
                    <a:pt x="411" y="26"/>
                  </a:cubicBezTo>
                  <a:cubicBezTo>
                    <a:pt x="411" y="24"/>
                    <a:pt x="409" y="22"/>
                    <a:pt x="410" y="21"/>
                  </a:cubicBezTo>
                  <a:cubicBezTo>
                    <a:pt x="409" y="16"/>
                    <a:pt x="413" y="23"/>
                    <a:pt x="411" y="24"/>
                  </a:cubicBezTo>
                  <a:close/>
                  <a:moveTo>
                    <a:pt x="345" y="72"/>
                  </a:moveTo>
                  <a:cubicBezTo>
                    <a:pt x="348" y="76"/>
                    <a:pt x="353" y="68"/>
                    <a:pt x="356" y="72"/>
                  </a:cubicBezTo>
                  <a:cubicBezTo>
                    <a:pt x="347" y="73"/>
                    <a:pt x="349" y="82"/>
                    <a:pt x="342" y="79"/>
                  </a:cubicBezTo>
                  <a:cubicBezTo>
                    <a:pt x="343" y="77"/>
                    <a:pt x="344" y="77"/>
                    <a:pt x="345" y="79"/>
                  </a:cubicBezTo>
                  <a:cubicBezTo>
                    <a:pt x="344" y="69"/>
                    <a:pt x="333" y="76"/>
                    <a:pt x="328" y="73"/>
                  </a:cubicBezTo>
                  <a:cubicBezTo>
                    <a:pt x="337" y="69"/>
                    <a:pt x="343" y="70"/>
                    <a:pt x="347" y="67"/>
                  </a:cubicBezTo>
                  <a:cubicBezTo>
                    <a:pt x="347" y="68"/>
                    <a:pt x="346" y="70"/>
                    <a:pt x="345" y="72"/>
                  </a:cubicBezTo>
                  <a:close/>
                  <a:moveTo>
                    <a:pt x="359" y="55"/>
                  </a:moveTo>
                  <a:cubicBezTo>
                    <a:pt x="358" y="52"/>
                    <a:pt x="355" y="49"/>
                    <a:pt x="361" y="48"/>
                  </a:cubicBezTo>
                  <a:cubicBezTo>
                    <a:pt x="364" y="51"/>
                    <a:pt x="363" y="53"/>
                    <a:pt x="359" y="55"/>
                  </a:cubicBezTo>
                  <a:close/>
                  <a:moveTo>
                    <a:pt x="383" y="32"/>
                  </a:moveTo>
                  <a:cubicBezTo>
                    <a:pt x="384" y="37"/>
                    <a:pt x="378" y="37"/>
                    <a:pt x="376" y="35"/>
                  </a:cubicBezTo>
                  <a:cubicBezTo>
                    <a:pt x="377" y="38"/>
                    <a:pt x="371" y="40"/>
                    <a:pt x="374" y="44"/>
                  </a:cubicBezTo>
                  <a:cubicBezTo>
                    <a:pt x="372" y="44"/>
                    <a:pt x="371" y="42"/>
                    <a:pt x="369" y="44"/>
                  </a:cubicBezTo>
                  <a:cubicBezTo>
                    <a:pt x="371" y="38"/>
                    <a:pt x="376" y="32"/>
                    <a:pt x="383" y="32"/>
                  </a:cubicBezTo>
                  <a:close/>
                  <a:moveTo>
                    <a:pt x="237" y="77"/>
                  </a:moveTo>
                  <a:cubicBezTo>
                    <a:pt x="235" y="74"/>
                    <a:pt x="241" y="76"/>
                    <a:pt x="242" y="74"/>
                  </a:cubicBezTo>
                  <a:cubicBezTo>
                    <a:pt x="244" y="77"/>
                    <a:pt x="246" y="79"/>
                    <a:pt x="242" y="81"/>
                  </a:cubicBezTo>
                  <a:cubicBezTo>
                    <a:pt x="241" y="80"/>
                    <a:pt x="239" y="75"/>
                    <a:pt x="237" y="77"/>
                  </a:cubicBezTo>
                  <a:close/>
                  <a:moveTo>
                    <a:pt x="260" y="64"/>
                  </a:moveTo>
                  <a:cubicBezTo>
                    <a:pt x="263" y="62"/>
                    <a:pt x="265" y="60"/>
                    <a:pt x="264" y="58"/>
                  </a:cubicBezTo>
                  <a:cubicBezTo>
                    <a:pt x="269" y="59"/>
                    <a:pt x="262" y="67"/>
                    <a:pt x="261" y="70"/>
                  </a:cubicBezTo>
                  <a:cubicBezTo>
                    <a:pt x="260" y="69"/>
                    <a:pt x="259" y="68"/>
                    <a:pt x="258" y="67"/>
                  </a:cubicBezTo>
                  <a:cubicBezTo>
                    <a:pt x="260" y="66"/>
                    <a:pt x="260" y="68"/>
                    <a:pt x="261" y="68"/>
                  </a:cubicBezTo>
                  <a:cubicBezTo>
                    <a:pt x="263" y="67"/>
                    <a:pt x="261" y="66"/>
                    <a:pt x="260" y="64"/>
                  </a:cubicBezTo>
                  <a:close/>
                  <a:moveTo>
                    <a:pt x="248" y="82"/>
                  </a:moveTo>
                  <a:cubicBezTo>
                    <a:pt x="246" y="79"/>
                    <a:pt x="249" y="77"/>
                    <a:pt x="251" y="74"/>
                  </a:cubicBezTo>
                  <a:cubicBezTo>
                    <a:pt x="254" y="79"/>
                    <a:pt x="253" y="81"/>
                    <a:pt x="248" y="82"/>
                  </a:cubicBezTo>
                  <a:close/>
                  <a:moveTo>
                    <a:pt x="272" y="64"/>
                  </a:moveTo>
                  <a:cubicBezTo>
                    <a:pt x="267" y="59"/>
                    <a:pt x="278" y="60"/>
                    <a:pt x="275" y="58"/>
                  </a:cubicBezTo>
                  <a:cubicBezTo>
                    <a:pt x="281" y="58"/>
                    <a:pt x="276" y="64"/>
                    <a:pt x="272" y="64"/>
                  </a:cubicBezTo>
                  <a:close/>
                  <a:moveTo>
                    <a:pt x="288" y="47"/>
                  </a:moveTo>
                  <a:cubicBezTo>
                    <a:pt x="290" y="49"/>
                    <a:pt x="293" y="49"/>
                    <a:pt x="289" y="43"/>
                  </a:cubicBezTo>
                  <a:cubicBezTo>
                    <a:pt x="293" y="42"/>
                    <a:pt x="291" y="44"/>
                    <a:pt x="293" y="47"/>
                  </a:cubicBezTo>
                  <a:cubicBezTo>
                    <a:pt x="294" y="45"/>
                    <a:pt x="293" y="44"/>
                    <a:pt x="295" y="42"/>
                  </a:cubicBezTo>
                  <a:cubicBezTo>
                    <a:pt x="294" y="46"/>
                    <a:pt x="299" y="44"/>
                    <a:pt x="301" y="48"/>
                  </a:cubicBezTo>
                  <a:cubicBezTo>
                    <a:pt x="301" y="50"/>
                    <a:pt x="300" y="51"/>
                    <a:pt x="298" y="53"/>
                  </a:cubicBezTo>
                  <a:cubicBezTo>
                    <a:pt x="301" y="45"/>
                    <a:pt x="291" y="50"/>
                    <a:pt x="291" y="53"/>
                  </a:cubicBezTo>
                  <a:cubicBezTo>
                    <a:pt x="286" y="54"/>
                    <a:pt x="290" y="49"/>
                    <a:pt x="288" y="47"/>
                  </a:cubicBezTo>
                  <a:close/>
                  <a:moveTo>
                    <a:pt x="270" y="69"/>
                  </a:moveTo>
                  <a:cubicBezTo>
                    <a:pt x="271" y="70"/>
                    <a:pt x="270" y="71"/>
                    <a:pt x="269" y="71"/>
                  </a:cubicBezTo>
                  <a:cubicBezTo>
                    <a:pt x="270" y="72"/>
                    <a:pt x="272" y="72"/>
                    <a:pt x="273" y="74"/>
                  </a:cubicBezTo>
                  <a:cubicBezTo>
                    <a:pt x="273" y="72"/>
                    <a:pt x="274" y="71"/>
                    <a:pt x="276" y="73"/>
                  </a:cubicBezTo>
                  <a:cubicBezTo>
                    <a:pt x="271" y="76"/>
                    <a:pt x="270" y="79"/>
                    <a:pt x="267" y="82"/>
                  </a:cubicBezTo>
                  <a:cubicBezTo>
                    <a:pt x="266" y="77"/>
                    <a:pt x="267" y="73"/>
                    <a:pt x="270" y="69"/>
                  </a:cubicBezTo>
                  <a:close/>
                  <a:moveTo>
                    <a:pt x="303" y="47"/>
                  </a:moveTo>
                  <a:cubicBezTo>
                    <a:pt x="304" y="45"/>
                    <a:pt x="306" y="45"/>
                    <a:pt x="308" y="47"/>
                  </a:cubicBezTo>
                  <a:cubicBezTo>
                    <a:pt x="307" y="48"/>
                    <a:pt x="306" y="47"/>
                    <a:pt x="306" y="46"/>
                  </a:cubicBezTo>
                  <a:cubicBezTo>
                    <a:pt x="305" y="48"/>
                    <a:pt x="311" y="52"/>
                    <a:pt x="306" y="56"/>
                  </a:cubicBezTo>
                  <a:cubicBezTo>
                    <a:pt x="302" y="52"/>
                    <a:pt x="307" y="50"/>
                    <a:pt x="303" y="47"/>
                  </a:cubicBezTo>
                  <a:close/>
                  <a:moveTo>
                    <a:pt x="329" y="32"/>
                  </a:moveTo>
                  <a:cubicBezTo>
                    <a:pt x="331" y="34"/>
                    <a:pt x="329" y="35"/>
                    <a:pt x="328" y="36"/>
                  </a:cubicBezTo>
                  <a:cubicBezTo>
                    <a:pt x="330" y="40"/>
                    <a:pt x="332" y="38"/>
                    <a:pt x="334" y="41"/>
                  </a:cubicBezTo>
                  <a:cubicBezTo>
                    <a:pt x="329" y="42"/>
                    <a:pt x="323" y="36"/>
                    <a:pt x="329" y="32"/>
                  </a:cubicBezTo>
                  <a:close/>
                  <a:moveTo>
                    <a:pt x="326" y="47"/>
                  </a:moveTo>
                  <a:cubicBezTo>
                    <a:pt x="316" y="49"/>
                    <a:pt x="319" y="57"/>
                    <a:pt x="314" y="62"/>
                  </a:cubicBezTo>
                  <a:cubicBezTo>
                    <a:pt x="312" y="62"/>
                    <a:pt x="312" y="61"/>
                    <a:pt x="313" y="61"/>
                  </a:cubicBezTo>
                  <a:cubicBezTo>
                    <a:pt x="312" y="60"/>
                    <a:pt x="311" y="61"/>
                    <a:pt x="310" y="61"/>
                  </a:cubicBezTo>
                  <a:cubicBezTo>
                    <a:pt x="308" y="57"/>
                    <a:pt x="315" y="55"/>
                    <a:pt x="317" y="54"/>
                  </a:cubicBezTo>
                  <a:cubicBezTo>
                    <a:pt x="315" y="53"/>
                    <a:pt x="314" y="53"/>
                    <a:pt x="312" y="54"/>
                  </a:cubicBezTo>
                  <a:cubicBezTo>
                    <a:pt x="316" y="51"/>
                    <a:pt x="319" y="39"/>
                    <a:pt x="326" y="47"/>
                  </a:cubicBezTo>
                  <a:close/>
                  <a:moveTo>
                    <a:pt x="296" y="76"/>
                  </a:moveTo>
                  <a:cubicBezTo>
                    <a:pt x="295" y="74"/>
                    <a:pt x="297" y="75"/>
                    <a:pt x="298" y="74"/>
                  </a:cubicBezTo>
                  <a:cubicBezTo>
                    <a:pt x="294" y="73"/>
                    <a:pt x="294" y="74"/>
                    <a:pt x="293" y="69"/>
                  </a:cubicBezTo>
                  <a:cubicBezTo>
                    <a:pt x="294" y="68"/>
                    <a:pt x="295" y="70"/>
                    <a:pt x="296" y="71"/>
                  </a:cubicBezTo>
                  <a:cubicBezTo>
                    <a:pt x="297" y="70"/>
                    <a:pt x="296" y="69"/>
                    <a:pt x="296" y="69"/>
                  </a:cubicBezTo>
                  <a:cubicBezTo>
                    <a:pt x="297" y="68"/>
                    <a:pt x="299" y="70"/>
                    <a:pt x="298" y="71"/>
                  </a:cubicBezTo>
                  <a:cubicBezTo>
                    <a:pt x="298" y="72"/>
                    <a:pt x="299" y="73"/>
                    <a:pt x="300" y="72"/>
                  </a:cubicBezTo>
                  <a:cubicBezTo>
                    <a:pt x="302" y="75"/>
                    <a:pt x="297" y="76"/>
                    <a:pt x="296" y="76"/>
                  </a:cubicBezTo>
                  <a:close/>
                  <a:moveTo>
                    <a:pt x="334" y="66"/>
                  </a:moveTo>
                  <a:cubicBezTo>
                    <a:pt x="330" y="68"/>
                    <a:pt x="327" y="68"/>
                    <a:pt x="324" y="65"/>
                  </a:cubicBezTo>
                  <a:cubicBezTo>
                    <a:pt x="327" y="63"/>
                    <a:pt x="333" y="65"/>
                    <a:pt x="330" y="59"/>
                  </a:cubicBezTo>
                  <a:cubicBezTo>
                    <a:pt x="332" y="56"/>
                    <a:pt x="333" y="62"/>
                    <a:pt x="335" y="63"/>
                  </a:cubicBezTo>
                  <a:cubicBezTo>
                    <a:pt x="334" y="64"/>
                    <a:pt x="333" y="65"/>
                    <a:pt x="334" y="66"/>
                  </a:cubicBezTo>
                  <a:close/>
                  <a:moveTo>
                    <a:pt x="347" y="54"/>
                  </a:moveTo>
                  <a:cubicBezTo>
                    <a:pt x="345" y="50"/>
                    <a:pt x="346" y="47"/>
                    <a:pt x="345" y="44"/>
                  </a:cubicBezTo>
                  <a:cubicBezTo>
                    <a:pt x="351" y="43"/>
                    <a:pt x="351" y="50"/>
                    <a:pt x="347" y="54"/>
                  </a:cubicBezTo>
                  <a:close/>
                  <a:moveTo>
                    <a:pt x="356" y="34"/>
                  </a:moveTo>
                  <a:cubicBezTo>
                    <a:pt x="359" y="38"/>
                    <a:pt x="355" y="40"/>
                    <a:pt x="356" y="43"/>
                  </a:cubicBezTo>
                  <a:cubicBezTo>
                    <a:pt x="354" y="44"/>
                    <a:pt x="353" y="42"/>
                    <a:pt x="352" y="41"/>
                  </a:cubicBezTo>
                  <a:cubicBezTo>
                    <a:pt x="357" y="39"/>
                    <a:pt x="352" y="36"/>
                    <a:pt x="356" y="34"/>
                  </a:cubicBezTo>
                  <a:close/>
                  <a:moveTo>
                    <a:pt x="340" y="49"/>
                  </a:moveTo>
                  <a:cubicBezTo>
                    <a:pt x="338" y="52"/>
                    <a:pt x="335" y="55"/>
                    <a:pt x="339" y="59"/>
                  </a:cubicBezTo>
                  <a:cubicBezTo>
                    <a:pt x="334" y="59"/>
                    <a:pt x="334" y="51"/>
                    <a:pt x="334" y="48"/>
                  </a:cubicBezTo>
                  <a:cubicBezTo>
                    <a:pt x="330" y="47"/>
                    <a:pt x="330" y="48"/>
                    <a:pt x="327" y="51"/>
                  </a:cubicBezTo>
                  <a:cubicBezTo>
                    <a:pt x="326" y="49"/>
                    <a:pt x="331" y="47"/>
                    <a:pt x="329" y="44"/>
                  </a:cubicBezTo>
                  <a:cubicBezTo>
                    <a:pt x="331" y="44"/>
                    <a:pt x="337" y="50"/>
                    <a:pt x="336" y="44"/>
                  </a:cubicBezTo>
                  <a:cubicBezTo>
                    <a:pt x="339" y="42"/>
                    <a:pt x="336" y="47"/>
                    <a:pt x="340" y="49"/>
                  </a:cubicBezTo>
                  <a:close/>
                  <a:moveTo>
                    <a:pt x="348" y="29"/>
                  </a:moveTo>
                  <a:cubicBezTo>
                    <a:pt x="347" y="34"/>
                    <a:pt x="343" y="37"/>
                    <a:pt x="338" y="41"/>
                  </a:cubicBezTo>
                  <a:cubicBezTo>
                    <a:pt x="339" y="34"/>
                    <a:pt x="343" y="30"/>
                    <a:pt x="348" y="26"/>
                  </a:cubicBezTo>
                  <a:cubicBezTo>
                    <a:pt x="349" y="28"/>
                    <a:pt x="342" y="33"/>
                    <a:pt x="348" y="29"/>
                  </a:cubicBezTo>
                  <a:close/>
                  <a:moveTo>
                    <a:pt x="332" y="37"/>
                  </a:moveTo>
                  <a:cubicBezTo>
                    <a:pt x="331" y="30"/>
                    <a:pt x="333" y="26"/>
                    <a:pt x="336" y="23"/>
                  </a:cubicBezTo>
                  <a:cubicBezTo>
                    <a:pt x="335" y="27"/>
                    <a:pt x="338" y="31"/>
                    <a:pt x="332" y="37"/>
                  </a:cubicBezTo>
                  <a:close/>
                  <a:moveTo>
                    <a:pt x="332" y="24"/>
                  </a:moveTo>
                  <a:cubicBezTo>
                    <a:pt x="330" y="24"/>
                    <a:pt x="329" y="25"/>
                    <a:pt x="329" y="26"/>
                  </a:cubicBezTo>
                  <a:cubicBezTo>
                    <a:pt x="328" y="27"/>
                    <a:pt x="327" y="24"/>
                    <a:pt x="325" y="26"/>
                  </a:cubicBezTo>
                  <a:cubicBezTo>
                    <a:pt x="325" y="27"/>
                    <a:pt x="325" y="28"/>
                    <a:pt x="323" y="29"/>
                  </a:cubicBezTo>
                  <a:cubicBezTo>
                    <a:pt x="321" y="26"/>
                    <a:pt x="325" y="23"/>
                    <a:pt x="326" y="20"/>
                  </a:cubicBezTo>
                  <a:cubicBezTo>
                    <a:pt x="328" y="23"/>
                    <a:pt x="330" y="21"/>
                    <a:pt x="332" y="24"/>
                  </a:cubicBezTo>
                  <a:close/>
                  <a:moveTo>
                    <a:pt x="319" y="27"/>
                  </a:moveTo>
                  <a:cubicBezTo>
                    <a:pt x="317" y="29"/>
                    <a:pt x="316" y="28"/>
                    <a:pt x="317" y="27"/>
                  </a:cubicBezTo>
                  <a:cubicBezTo>
                    <a:pt x="317" y="25"/>
                    <a:pt x="310" y="31"/>
                    <a:pt x="314" y="29"/>
                  </a:cubicBezTo>
                  <a:cubicBezTo>
                    <a:pt x="316" y="32"/>
                    <a:pt x="310" y="31"/>
                    <a:pt x="309" y="28"/>
                  </a:cubicBezTo>
                  <a:cubicBezTo>
                    <a:pt x="313" y="24"/>
                    <a:pt x="316" y="23"/>
                    <a:pt x="319" y="27"/>
                  </a:cubicBezTo>
                  <a:close/>
                  <a:moveTo>
                    <a:pt x="304" y="30"/>
                  </a:moveTo>
                  <a:cubicBezTo>
                    <a:pt x="302" y="37"/>
                    <a:pt x="308" y="34"/>
                    <a:pt x="309" y="40"/>
                  </a:cubicBezTo>
                  <a:cubicBezTo>
                    <a:pt x="311" y="33"/>
                    <a:pt x="316" y="36"/>
                    <a:pt x="323" y="31"/>
                  </a:cubicBezTo>
                  <a:cubicBezTo>
                    <a:pt x="323" y="33"/>
                    <a:pt x="322" y="35"/>
                    <a:pt x="323" y="36"/>
                  </a:cubicBezTo>
                  <a:cubicBezTo>
                    <a:pt x="320" y="38"/>
                    <a:pt x="313" y="35"/>
                    <a:pt x="315" y="41"/>
                  </a:cubicBezTo>
                  <a:cubicBezTo>
                    <a:pt x="314" y="42"/>
                    <a:pt x="308" y="38"/>
                    <a:pt x="309" y="42"/>
                  </a:cubicBezTo>
                  <a:cubicBezTo>
                    <a:pt x="306" y="39"/>
                    <a:pt x="302" y="42"/>
                    <a:pt x="299" y="39"/>
                  </a:cubicBezTo>
                  <a:cubicBezTo>
                    <a:pt x="304" y="36"/>
                    <a:pt x="297" y="32"/>
                    <a:pt x="304" y="30"/>
                  </a:cubicBezTo>
                  <a:close/>
                  <a:moveTo>
                    <a:pt x="278" y="50"/>
                  </a:moveTo>
                  <a:cubicBezTo>
                    <a:pt x="276" y="50"/>
                    <a:pt x="275" y="49"/>
                    <a:pt x="273" y="47"/>
                  </a:cubicBezTo>
                  <a:cubicBezTo>
                    <a:pt x="276" y="45"/>
                    <a:pt x="277" y="46"/>
                    <a:pt x="277" y="49"/>
                  </a:cubicBezTo>
                  <a:cubicBezTo>
                    <a:pt x="277" y="42"/>
                    <a:pt x="283" y="46"/>
                    <a:pt x="284" y="44"/>
                  </a:cubicBezTo>
                  <a:cubicBezTo>
                    <a:pt x="290" y="47"/>
                    <a:pt x="282" y="46"/>
                    <a:pt x="278" y="50"/>
                  </a:cubicBezTo>
                  <a:close/>
                  <a:moveTo>
                    <a:pt x="298" y="25"/>
                  </a:moveTo>
                  <a:cubicBezTo>
                    <a:pt x="303" y="25"/>
                    <a:pt x="295" y="32"/>
                    <a:pt x="295" y="35"/>
                  </a:cubicBezTo>
                  <a:cubicBezTo>
                    <a:pt x="292" y="34"/>
                    <a:pt x="289" y="37"/>
                    <a:pt x="286" y="33"/>
                  </a:cubicBezTo>
                  <a:cubicBezTo>
                    <a:pt x="288" y="32"/>
                    <a:pt x="289" y="31"/>
                    <a:pt x="288" y="29"/>
                  </a:cubicBezTo>
                  <a:cubicBezTo>
                    <a:pt x="292" y="35"/>
                    <a:pt x="294" y="26"/>
                    <a:pt x="298" y="25"/>
                  </a:cubicBezTo>
                  <a:close/>
                  <a:moveTo>
                    <a:pt x="272" y="47"/>
                  </a:moveTo>
                  <a:cubicBezTo>
                    <a:pt x="269" y="51"/>
                    <a:pt x="267" y="48"/>
                    <a:pt x="265" y="50"/>
                  </a:cubicBezTo>
                  <a:cubicBezTo>
                    <a:pt x="262" y="45"/>
                    <a:pt x="270" y="44"/>
                    <a:pt x="272" y="47"/>
                  </a:cubicBezTo>
                  <a:close/>
                  <a:moveTo>
                    <a:pt x="230" y="75"/>
                  </a:moveTo>
                  <a:cubicBezTo>
                    <a:pt x="231" y="76"/>
                    <a:pt x="230" y="76"/>
                    <a:pt x="230" y="77"/>
                  </a:cubicBezTo>
                  <a:cubicBezTo>
                    <a:pt x="229" y="77"/>
                    <a:pt x="229" y="78"/>
                    <a:pt x="230" y="79"/>
                  </a:cubicBezTo>
                  <a:cubicBezTo>
                    <a:pt x="228" y="79"/>
                    <a:pt x="224" y="71"/>
                    <a:pt x="219" y="72"/>
                  </a:cubicBezTo>
                  <a:cubicBezTo>
                    <a:pt x="219" y="67"/>
                    <a:pt x="226" y="60"/>
                    <a:pt x="230" y="66"/>
                  </a:cubicBezTo>
                  <a:cubicBezTo>
                    <a:pt x="229" y="66"/>
                    <a:pt x="228" y="65"/>
                    <a:pt x="227" y="64"/>
                  </a:cubicBezTo>
                  <a:cubicBezTo>
                    <a:pt x="226" y="65"/>
                    <a:pt x="228" y="66"/>
                    <a:pt x="228" y="67"/>
                  </a:cubicBezTo>
                  <a:cubicBezTo>
                    <a:pt x="225" y="68"/>
                    <a:pt x="223" y="67"/>
                    <a:pt x="219" y="70"/>
                  </a:cubicBezTo>
                  <a:cubicBezTo>
                    <a:pt x="221" y="72"/>
                    <a:pt x="224" y="68"/>
                    <a:pt x="226" y="69"/>
                  </a:cubicBezTo>
                  <a:cubicBezTo>
                    <a:pt x="226" y="72"/>
                    <a:pt x="225" y="77"/>
                    <a:pt x="230" y="75"/>
                  </a:cubicBezTo>
                  <a:close/>
                  <a:moveTo>
                    <a:pt x="256" y="49"/>
                  </a:moveTo>
                  <a:cubicBezTo>
                    <a:pt x="255" y="54"/>
                    <a:pt x="254" y="47"/>
                    <a:pt x="252" y="45"/>
                  </a:cubicBezTo>
                  <a:cubicBezTo>
                    <a:pt x="255" y="42"/>
                    <a:pt x="258" y="42"/>
                    <a:pt x="261" y="45"/>
                  </a:cubicBezTo>
                  <a:cubicBezTo>
                    <a:pt x="262" y="48"/>
                    <a:pt x="259" y="45"/>
                    <a:pt x="258" y="44"/>
                  </a:cubicBezTo>
                  <a:cubicBezTo>
                    <a:pt x="256" y="46"/>
                    <a:pt x="255" y="47"/>
                    <a:pt x="256" y="49"/>
                  </a:cubicBezTo>
                  <a:close/>
                  <a:moveTo>
                    <a:pt x="280" y="28"/>
                  </a:moveTo>
                  <a:cubicBezTo>
                    <a:pt x="285" y="18"/>
                    <a:pt x="292" y="27"/>
                    <a:pt x="280" y="28"/>
                  </a:cubicBezTo>
                  <a:close/>
                  <a:moveTo>
                    <a:pt x="277" y="22"/>
                  </a:moveTo>
                  <a:cubicBezTo>
                    <a:pt x="280" y="21"/>
                    <a:pt x="278" y="29"/>
                    <a:pt x="278" y="32"/>
                  </a:cubicBezTo>
                  <a:cubicBezTo>
                    <a:pt x="274" y="34"/>
                    <a:pt x="277" y="28"/>
                    <a:pt x="276" y="27"/>
                  </a:cubicBezTo>
                  <a:cubicBezTo>
                    <a:pt x="272" y="24"/>
                    <a:pt x="273" y="30"/>
                    <a:pt x="270" y="31"/>
                  </a:cubicBezTo>
                  <a:cubicBezTo>
                    <a:pt x="266" y="24"/>
                    <a:pt x="277" y="25"/>
                    <a:pt x="277" y="22"/>
                  </a:cubicBezTo>
                  <a:close/>
                  <a:moveTo>
                    <a:pt x="266" y="32"/>
                  </a:moveTo>
                  <a:cubicBezTo>
                    <a:pt x="269" y="36"/>
                    <a:pt x="267" y="40"/>
                    <a:pt x="271" y="35"/>
                  </a:cubicBezTo>
                  <a:cubicBezTo>
                    <a:pt x="274" y="41"/>
                    <a:pt x="266" y="39"/>
                    <a:pt x="263" y="40"/>
                  </a:cubicBezTo>
                  <a:cubicBezTo>
                    <a:pt x="261" y="36"/>
                    <a:pt x="260" y="38"/>
                    <a:pt x="259" y="34"/>
                  </a:cubicBezTo>
                  <a:cubicBezTo>
                    <a:pt x="262" y="33"/>
                    <a:pt x="264" y="33"/>
                    <a:pt x="266" y="32"/>
                  </a:cubicBezTo>
                  <a:close/>
                  <a:moveTo>
                    <a:pt x="247" y="41"/>
                  </a:moveTo>
                  <a:cubicBezTo>
                    <a:pt x="249" y="44"/>
                    <a:pt x="243" y="46"/>
                    <a:pt x="244" y="49"/>
                  </a:cubicBezTo>
                  <a:cubicBezTo>
                    <a:pt x="243" y="50"/>
                    <a:pt x="242" y="48"/>
                    <a:pt x="243" y="47"/>
                  </a:cubicBezTo>
                  <a:cubicBezTo>
                    <a:pt x="242" y="46"/>
                    <a:pt x="241" y="46"/>
                    <a:pt x="241" y="47"/>
                  </a:cubicBezTo>
                  <a:cubicBezTo>
                    <a:pt x="240" y="45"/>
                    <a:pt x="241" y="45"/>
                    <a:pt x="242" y="46"/>
                  </a:cubicBezTo>
                  <a:cubicBezTo>
                    <a:pt x="246" y="44"/>
                    <a:pt x="244" y="41"/>
                    <a:pt x="247" y="41"/>
                  </a:cubicBezTo>
                  <a:close/>
                  <a:moveTo>
                    <a:pt x="191" y="73"/>
                  </a:moveTo>
                  <a:cubicBezTo>
                    <a:pt x="190" y="69"/>
                    <a:pt x="191" y="71"/>
                    <a:pt x="188" y="74"/>
                  </a:cubicBezTo>
                  <a:cubicBezTo>
                    <a:pt x="187" y="71"/>
                    <a:pt x="187" y="69"/>
                    <a:pt x="189" y="67"/>
                  </a:cubicBezTo>
                  <a:cubicBezTo>
                    <a:pt x="193" y="67"/>
                    <a:pt x="195" y="71"/>
                    <a:pt x="191" y="73"/>
                  </a:cubicBezTo>
                  <a:close/>
                  <a:moveTo>
                    <a:pt x="215" y="53"/>
                  </a:moveTo>
                  <a:cubicBezTo>
                    <a:pt x="214" y="54"/>
                    <a:pt x="213" y="53"/>
                    <a:pt x="213" y="52"/>
                  </a:cubicBezTo>
                  <a:cubicBezTo>
                    <a:pt x="212" y="51"/>
                    <a:pt x="211" y="52"/>
                    <a:pt x="211" y="52"/>
                  </a:cubicBezTo>
                  <a:cubicBezTo>
                    <a:pt x="208" y="51"/>
                    <a:pt x="218" y="49"/>
                    <a:pt x="212" y="49"/>
                  </a:cubicBezTo>
                  <a:cubicBezTo>
                    <a:pt x="212" y="45"/>
                    <a:pt x="221" y="48"/>
                    <a:pt x="222" y="41"/>
                  </a:cubicBezTo>
                  <a:cubicBezTo>
                    <a:pt x="224" y="45"/>
                    <a:pt x="227" y="40"/>
                    <a:pt x="229" y="45"/>
                  </a:cubicBezTo>
                  <a:cubicBezTo>
                    <a:pt x="224" y="46"/>
                    <a:pt x="215" y="46"/>
                    <a:pt x="215" y="53"/>
                  </a:cubicBezTo>
                  <a:close/>
                  <a:moveTo>
                    <a:pt x="259" y="29"/>
                  </a:moveTo>
                  <a:cubicBezTo>
                    <a:pt x="253" y="28"/>
                    <a:pt x="253" y="37"/>
                    <a:pt x="247" y="36"/>
                  </a:cubicBezTo>
                  <a:cubicBezTo>
                    <a:pt x="246" y="34"/>
                    <a:pt x="254" y="24"/>
                    <a:pt x="254" y="29"/>
                  </a:cubicBezTo>
                  <a:cubicBezTo>
                    <a:pt x="255" y="27"/>
                    <a:pt x="257" y="25"/>
                    <a:pt x="256" y="22"/>
                  </a:cubicBezTo>
                  <a:cubicBezTo>
                    <a:pt x="261" y="21"/>
                    <a:pt x="256" y="27"/>
                    <a:pt x="259" y="29"/>
                  </a:cubicBezTo>
                  <a:close/>
                  <a:moveTo>
                    <a:pt x="236" y="29"/>
                  </a:moveTo>
                  <a:cubicBezTo>
                    <a:pt x="239" y="33"/>
                    <a:pt x="234" y="35"/>
                    <a:pt x="237" y="39"/>
                  </a:cubicBezTo>
                  <a:cubicBezTo>
                    <a:pt x="235" y="40"/>
                    <a:pt x="235" y="38"/>
                    <a:pt x="236" y="38"/>
                  </a:cubicBezTo>
                  <a:cubicBezTo>
                    <a:pt x="234" y="35"/>
                    <a:pt x="231" y="43"/>
                    <a:pt x="230" y="37"/>
                  </a:cubicBezTo>
                  <a:cubicBezTo>
                    <a:pt x="230" y="36"/>
                    <a:pt x="231" y="37"/>
                    <a:pt x="232" y="37"/>
                  </a:cubicBezTo>
                  <a:cubicBezTo>
                    <a:pt x="237" y="35"/>
                    <a:pt x="230" y="31"/>
                    <a:pt x="236" y="29"/>
                  </a:cubicBezTo>
                  <a:close/>
                  <a:moveTo>
                    <a:pt x="203" y="54"/>
                  </a:moveTo>
                  <a:cubicBezTo>
                    <a:pt x="203" y="57"/>
                    <a:pt x="205" y="59"/>
                    <a:pt x="205" y="62"/>
                  </a:cubicBezTo>
                  <a:cubicBezTo>
                    <a:pt x="203" y="65"/>
                    <a:pt x="198" y="58"/>
                    <a:pt x="202" y="64"/>
                  </a:cubicBezTo>
                  <a:cubicBezTo>
                    <a:pt x="200" y="65"/>
                    <a:pt x="196" y="61"/>
                    <a:pt x="200" y="66"/>
                  </a:cubicBezTo>
                  <a:cubicBezTo>
                    <a:pt x="197" y="65"/>
                    <a:pt x="192" y="66"/>
                    <a:pt x="192" y="61"/>
                  </a:cubicBezTo>
                  <a:cubicBezTo>
                    <a:pt x="199" y="65"/>
                    <a:pt x="198" y="59"/>
                    <a:pt x="203" y="54"/>
                  </a:cubicBezTo>
                  <a:close/>
                  <a:moveTo>
                    <a:pt x="82" y="61"/>
                  </a:moveTo>
                  <a:cubicBezTo>
                    <a:pt x="76" y="60"/>
                    <a:pt x="82" y="52"/>
                    <a:pt x="75" y="59"/>
                  </a:cubicBezTo>
                  <a:cubicBezTo>
                    <a:pt x="74" y="55"/>
                    <a:pt x="83" y="51"/>
                    <a:pt x="89" y="47"/>
                  </a:cubicBezTo>
                  <a:cubicBezTo>
                    <a:pt x="90" y="50"/>
                    <a:pt x="90" y="52"/>
                    <a:pt x="91" y="54"/>
                  </a:cubicBezTo>
                  <a:cubicBezTo>
                    <a:pt x="85" y="55"/>
                    <a:pt x="83" y="55"/>
                    <a:pt x="82" y="61"/>
                  </a:cubicBezTo>
                  <a:close/>
                  <a:moveTo>
                    <a:pt x="106" y="38"/>
                  </a:moveTo>
                  <a:cubicBezTo>
                    <a:pt x="110" y="35"/>
                    <a:pt x="106" y="44"/>
                    <a:pt x="109" y="41"/>
                  </a:cubicBezTo>
                  <a:cubicBezTo>
                    <a:pt x="110" y="43"/>
                    <a:pt x="107" y="44"/>
                    <a:pt x="106" y="45"/>
                  </a:cubicBezTo>
                  <a:cubicBezTo>
                    <a:pt x="102" y="43"/>
                    <a:pt x="107" y="41"/>
                    <a:pt x="106" y="38"/>
                  </a:cubicBezTo>
                  <a:close/>
                  <a:moveTo>
                    <a:pt x="80" y="70"/>
                  </a:moveTo>
                  <a:cubicBezTo>
                    <a:pt x="75" y="67"/>
                    <a:pt x="86" y="62"/>
                    <a:pt x="88" y="67"/>
                  </a:cubicBezTo>
                  <a:cubicBezTo>
                    <a:pt x="85" y="70"/>
                    <a:pt x="83" y="65"/>
                    <a:pt x="80" y="70"/>
                  </a:cubicBezTo>
                  <a:close/>
                  <a:moveTo>
                    <a:pt x="151" y="43"/>
                  </a:moveTo>
                  <a:cubicBezTo>
                    <a:pt x="156" y="38"/>
                    <a:pt x="151" y="38"/>
                    <a:pt x="159" y="37"/>
                  </a:cubicBezTo>
                  <a:cubicBezTo>
                    <a:pt x="159" y="38"/>
                    <a:pt x="158" y="38"/>
                    <a:pt x="158" y="38"/>
                  </a:cubicBezTo>
                  <a:cubicBezTo>
                    <a:pt x="156" y="39"/>
                    <a:pt x="158" y="40"/>
                    <a:pt x="159" y="42"/>
                  </a:cubicBezTo>
                  <a:cubicBezTo>
                    <a:pt x="156" y="45"/>
                    <a:pt x="154" y="41"/>
                    <a:pt x="151" y="43"/>
                  </a:cubicBezTo>
                  <a:close/>
                  <a:moveTo>
                    <a:pt x="121" y="68"/>
                  </a:moveTo>
                  <a:cubicBezTo>
                    <a:pt x="123" y="69"/>
                    <a:pt x="124" y="71"/>
                    <a:pt x="125" y="72"/>
                  </a:cubicBezTo>
                  <a:cubicBezTo>
                    <a:pt x="121" y="76"/>
                    <a:pt x="116" y="70"/>
                    <a:pt x="121" y="68"/>
                  </a:cubicBezTo>
                  <a:close/>
                  <a:moveTo>
                    <a:pt x="170" y="40"/>
                  </a:moveTo>
                  <a:cubicBezTo>
                    <a:pt x="172" y="45"/>
                    <a:pt x="170" y="45"/>
                    <a:pt x="165" y="48"/>
                  </a:cubicBezTo>
                  <a:cubicBezTo>
                    <a:pt x="161" y="44"/>
                    <a:pt x="169" y="43"/>
                    <a:pt x="170" y="40"/>
                  </a:cubicBezTo>
                  <a:close/>
                  <a:moveTo>
                    <a:pt x="134" y="77"/>
                  </a:moveTo>
                  <a:cubicBezTo>
                    <a:pt x="132" y="75"/>
                    <a:pt x="133" y="74"/>
                    <a:pt x="132" y="72"/>
                  </a:cubicBezTo>
                  <a:cubicBezTo>
                    <a:pt x="134" y="72"/>
                    <a:pt x="135" y="71"/>
                    <a:pt x="137" y="70"/>
                  </a:cubicBezTo>
                  <a:cubicBezTo>
                    <a:pt x="140" y="72"/>
                    <a:pt x="139" y="73"/>
                    <a:pt x="140" y="75"/>
                  </a:cubicBezTo>
                  <a:cubicBezTo>
                    <a:pt x="138" y="77"/>
                    <a:pt x="136" y="75"/>
                    <a:pt x="134" y="77"/>
                  </a:cubicBezTo>
                  <a:close/>
                  <a:moveTo>
                    <a:pt x="142" y="71"/>
                  </a:moveTo>
                  <a:cubicBezTo>
                    <a:pt x="142" y="65"/>
                    <a:pt x="146" y="71"/>
                    <a:pt x="152" y="67"/>
                  </a:cubicBezTo>
                  <a:cubicBezTo>
                    <a:pt x="150" y="67"/>
                    <a:pt x="148" y="68"/>
                    <a:pt x="147" y="66"/>
                  </a:cubicBezTo>
                  <a:cubicBezTo>
                    <a:pt x="149" y="64"/>
                    <a:pt x="151" y="64"/>
                    <a:pt x="153" y="66"/>
                  </a:cubicBezTo>
                  <a:cubicBezTo>
                    <a:pt x="152" y="72"/>
                    <a:pt x="146" y="68"/>
                    <a:pt x="142" y="71"/>
                  </a:cubicBezTo>
                  <a:close/>
                  <a:moveTo>
                    <a:pt x="159" y="63"/>
                  </a:moveTo>
                  <a:cubicBezTo>
                    <a:pt x="158" y="61"/>
                    <a:pt x="162" y="63"/>
                    <a:pt x="161" y="60"/>
                  </a:cubicBezTo>
                  <a:cubicBezTo>
                    <a:pt x="165" y="64"/>
                    <a:pt x="161" y="69"/>
                    <a:pt x="162" y="74"/>
                  </a:cubicBezTo>
                  <a:cubicBezTo>
                    <a:pt x="159" y="71"/>
                    <a:pt x="161" y="64"/>
                    <a:pt x="159" y="63"/>
                  </a:cubicBezTo>
                  <a:close/>
                  <a:moveTo>
                    <a:pt x="195" y="37"/>
                  </a:moveTo>
                  <a:cubicBezTo>
                    <a:pt x="191" y="34"/>
                    <a:pt x="199" y="30"/>
                    <a:pt x="201" y="31"/>
                  </a:cubicBezTo>
                  <a:cubicBezTo>
                    <a:pt x="203" y="36"/>
                    <a:pt x="198" y="34"/>
                    <a:pt x="195" y="37"/>
                  </a:cubicBezTo>
                  <a:close/>
                  <a:moveTo>
                    <a:pt x="229" y="29"/>
                  </a:moveTo>
                  <a:cubicBezTo>
                    <a:pt x="227" y="31"/>
                    <a:pt x="225" y="29"/>
                    <a:pt x="223" y="31"/>
                  </a:cubicBezTo>
                  <a:cubicBezTo>
                    <a:pt x="221" y="33"/>
                    <a:pt x="228" y="28"/>
                    <a:pt x="224" y="25"/>
                  </a:cubicBezTo>
                  <a:cubicBezTo>
                    <a:pt x="226" y="24"/>
                    <a:pt x="228" y="22"/>
                    <a:pt x="230" y="21"/>
                  </a:cubicBezTo>
                  <a:cubicBezTo>
                    <a:pt x="227" y="21"/>
                    <a:pt x="227" y="19"/>
                    <a:pt x="229" y="18"/>
                  </a:cubicBezTo>
                  <a:cubicBezTo>
                    <a:pt x="233" y="22"/>
                    <a:pt x="226" y="25"/>
                    <a:pt x="229" y="29"/>
                  </a:cubicBezTo>
                  <a:close/>
                  <a:moveTo>
                    <a:pt x="182" y="51"/>
                  </a:moveTo>
                  <a:cubicBezTo>
                    <a:pt x="185" y="50"/>
                    <a:pt x="180" y="56"/>
                    <a:pt x="181" y="59"/>
                  </a:cubicBezTo>
                  <a:cubicBezTo>
                    <a:pt x="178" y="61"/>
                    <a:pt x="175" y="56"/>
                    <a:pt x="179" y="53"/>
                  </a:cubicBezTo>
                  <a:cubicBezTo>
                    <a:pt x="180" y="59"/>
                    <a:pt x="179" y="53"/>
                    <a:pt x="182" y="51"/>
                  </a:cubicBezTo>
                  <a:close/>
                  <a:moveTo>
                    <a:pt x="212" y="24"/>
                  </a:moveTo>
                  <a:cubicBezTo>
                    <a:pt x="218" y="25"/>
                    <a:pt x="209" y="27"/>
                    <a:pt x="206" y="30"/>
                  </a:cubicBezTo>
                  <a:cubicBezTo>
                    <a:pt x="206" y="29"/>
                    <a:pt x="206" y="28"/>
                    <a:pt x="205" y="26"/>
                  </a:cubicBezTo>
                  <a:cubicBezTo>
                    <a:pt x="207" y="21"/>
                    <a:pt x="213" y="30"/>
                    <a:pt x="212" y="24"/>
                  </a:cubicBezTo>
                  <a:close/>
                  <a:moveTo>
                    <a:pt x="184" y="44"/>
                  </a:moveTo>
                  <a:cubicBezTo>
                    <a:pt x="182" y="48"/>
                    <a:pt x="176" y="42"/>
                    <a:pt x="177" y="48"/>
                  </a:cubicBezTo>
                  <a:cubicBezTo>
                    <a:pt x="172" y="49"/>
                    <a:pt x="175" y="44"/>
                    <a:pt x="178" y="43"/>
                  </a:cubicBezTo>
                  <a:cubicBezTo>
                    <a:pt x="176" y="41"/>
                    <a:pt x="174" y="44"/>
                    <a:pt x="172" y="40"/>
                  </a:cubicBezTo>
                  <a:cubicBezTo>
                    <a:pt x="174" y="38"/>
                    <a:pt x="176" y="40"/>
                    <a:pt x="174" y="41"/>
                  </a:cubicBezTo>
                  <a:cubicBezTo>
                    <a:pt x="179" y="43"/>
                    <a:pt x="180" y="37"/>
                    <a:pt x="183" y="38"/>
                  </a:cubicBezTo>
                  <a:cubicBezTo>
                    <a:pt x="184" y="40"/>
                    <a:pt x="180" y="41"/>
                    <a:pt x="184" y="44"/>
                  </a:cubicBezTo>
                  <a:close/>
                  <a:moveTo>
                    <a:pt x="194" y="18"/>
                  </a:moveTo>
                  <a:cubicBezTo>
                    <a:pt x="197" y="17"/>
                    <a:pt x="199" y="17"/>
                    <a:pt x="201" y="16"/>
                  </a:cubicBezTo>
                  <a:cubicBezTo>
                    <a:pt x="205" y="24"/>
                    <a:pt x="195" y="20"/>
                    <a:pt x="194" y="29"/>
                  </a:cubicBezTo>
                  <a:cubicBezTo>
                    <a:pt x="190" y="29"/>
                    <a:pt x="190" y="27"/>
                    <a:pt x="190" y="23"/>
                  </a:cubicBezTo>
                  <a:cubicBezTo>
                    <a:pt x="189" y="26"/>
                    <a:pt x="188" y="26"/>
                    <a:pt x="187" y="24"/>
                  </a:cubicBezTo>
                  <a:cubicBezTo>
                    <a:pt x="190" y="23"/>
                    <a:pt x="194" y="22"/>
                    <a:pt x="197" y="21"/>
                  </a:cubicBezTo>
                  <a:cubicBezTo>
                    <a:pt x="198" y="19"/>
                    <a:pt x="196" y="20"/>
                    <a:pt x="194" y="18"/>
                  </a:cubicBezTo>
                  <a:close/>
                  <a:moveTo>
                    <a:pt x="185" y="31"/>
                  </a:moveTo>
                  <a:cubicBezTo>
                    <a:pt x="182" y="32"/>
                    <a:pt x="177" y="31"/>
                    <a:pt x="177" y="28"/>
                  </a:cubicBezTo>
                  <a:cubicBezTo>
                    <a:pt x="180" y="25"/>
                    <a:pt x="185" y="28"/>
                    <a:pt x="185" y="31"/>
                  </a:cubicBezTo>
                  <a:close/>
                  <a:moveTo>
                    <a:pt x="169" y="34"/>
                  </a:moveTo>
                  <a:cubicBezTo>
                    <a:pt x="164" y="30"/>
                    <a:pt x="171" y="28"/>
                    <a:pt x="169" y="25"/>
                  </a:cubicBezTo>
                  <a:cubicBezTo>
                    <a:pt x="171" y="24"/>
                    <a:pt x="171" y="32"/>
                    <a:pt x="169" y="34"/>
                  </a:cubicBezTo>
                  <a:close/>
                  <a:moveTo>
                    <a:pt x="120" y="63"/>
                  </a:moveTo>
                  <a:cubicBezTo>
                    <a:pt x="121" y="66"/>
                    <a:pt x="119" y="64"/>
                    <a:pt x="118" y="63"/>
                  </a:cubicBezTo>
                  <a:cubicBezTo>
                    <a:pt x="114" y="67"/>
                    <a:pt x="114" y="78"/>
                    <a:pt x="107" y="70"/>
                  </a:cubicBezTo>
                  <a:cubicBezTo>
                    <a:pt x="113" y="68"/>
                    <a:pt x="112" y="65"/>
                    <a:pt x="114" y="61"/>
                  </a:cubicBezTo>
                  <a:cubicBezTo>
                    <a:pt x="116" y="59"/>
                    <a:pt x="118" y="64"/>
                    <a:pt x="120" y="63"/>
                  </a:cubicBezTo>
                  <a:close/>
                  <a:moveTo>
                    <a:pt x="137" y="44"/>
                  </a:moveTo>
                  <a:cubicBezTo>
                    <a:pt x="136" y="45"/>
                    <a:pt x="137" y="45"/>
                    <a:pt x="137" y="46"/>
                  </a:cubicBezTo>
                  <a:cubicBezTo>
                    <a:pt x="131" y="45"/>
                    <a:pt x="140" y="43"/>
                    <a:pt x="141" y="40"/>
                  </a:cubicBezTo>
                  <a:cubicBezTo>
                    <a:pt x="145" y="43"/>
                    <a:pt x="140" y="46"/>
                    <a:pt x="137" y="44"/>
                  </a:cubicBezTo>
                  <a:close/>
                  <a:moveTo>
                    <a:pt x="160" y="29"/>
                  </a:moveTo>
                  <a:cubicBezTo>
                    <a:pt x="157" y="30"/>
                    <a:pt x="155" y="32"/>
                    <a:pt x="153" y="34"/>
                  </a:cubicBezTo>
                  <a:cubicBezTo>
                    <a:pt x="151" y="30"/>
                    <a:pt x="156" y="27"/>
                    <a:pt x="156" y="24"/>
                  </a:cubicBezTo>
                  <a:cubicBezTo>
                    <a:pt x="160" y="25"/>
                    <a:pt x="157" y="26"/>
                    <a:pt x="160" y="29"/>
                  </a:cubicBezTo>
                  <a:close/>
                  <a:moveTo>
                    <a:pt x="118" y="54"/>
                  </a:moveTo>
                  <a:cubicBezTo>
                    <a:pt x="121" y="55"/>
                    <a:pt x="121" y="50"/>
                    <a:pt x="125" y="52"/>
                  </a:cubicBezTo>
                  <a:cubicBezTo>
                    <a:pt x="126" y="58"/>
                    <a:pt x="119" y="56"/>
                    <a:pt x="116" y="59"/>
                  </a:cubicBezTo>
                  <a:cubicBezTo>
                    <a:pt x="115" y="57"/>
                    <a:pt x="114" y="56"/>
                    <a:pt x="113" y="54"/>
                  </a:cubicBezTo>
                  <a:cubicBezTo>
                    <a:pt x="115" y="51"/>
                    <a:pt x="116" y="49"/>
                    <a:pt x="117" y="48"/>
                  </a:cubicBezTo>
                  <a:cubicBezTo>
                    <a:pt x="121" y="46"/>
                    <a:pt x="116" y="52"/>
                    <a:pt x="118" y="54"/>
                  </a:cubicBezTo>
                  <a:close/>
                  <a:moveTo>
                    <a:pt x="124" y="36"/>
                  </a:moveTo>
                  <a:cubicBezTo>
                    <a:pt x="128" y="40"/>
                    <a:pt x="124" y="43"/>
                    <a:pt x="124" y="46"/>
                  </a:cubicBezTo>
                  <a:cubicBezTo>
                    <a:pt x="123" y="46"/>
                    <a:pt x="123" y="45"/>
                    <a:pt x="123" y="44"/>
                  </a:cubicBezTo>
                  <a:cubicBezTo>
                    <a:pt x="122" y="44"/>
                    <a:pt x="120" y="44"/>
                    <a:pt x="118" y="45"/>
                  </a:cubicBezTo>
                  <a:cubicBezTo>
                    <a:pt x="117" y="42"/>
                    <a:pt x="120" y="39"/>
                    <a:pt x="124" y="36"/>
                  </a:cubicBezTo>
                  <a:close/>
                  <a:moveTo>
                    <a:pt x="108" y="51"/>
                  </a:moveTo>
                  <a:cubicBezTo>
                    <a:pt x="105" y="55"/>
                    <a:pt x="103" y="61"/>
                    <a:pt x="99" y="62"/>
                  </a:cubicBezTo>
                  <a:cubicBezTo>
                    <a:pt x="99" y="57"/>
                    <a:pt x="96" y="52"/>
                    <a:pt x="102" y="48"/>
                  </a:cubicBezTo>
                  <a:cubicBezTo>
                    <a:pt x="106" y="48"/>
                    <a:pt x="104" y="53"/>
                    <a:pt x="108" y="51"/>
                  </a:cubicBezTo>
                  <a:close/>
                  <a:moveTo>
                    <a:pt x="147" y="15"/>
                  </a:moveTo>
                  <a:cubicBezTo>
                    <a:pt x="145" y="17"/>
                    <a:pt x="144" y="16"/>
                    <a:pt x="145" y="15"/>
                  </a:cubicBezTo>
                  <a:cubicBezTo>
                    <a:pt x="143" y="14"/>
                    <a:pt x="139" y="17"/>
                    <a:pt x="137" y="18"/>
                  </a:cubicBezTo>
                  <a:cubicBezTo>
                    <a:pt x="134" y="14"/>
                    <a:pt x="144" y="9"/>
                    <a:pt x="147" y="15"/>
                  </a:cubicBezTo>
                  <a:close/>
                  <a:moveTo>
                    <a:pt x="134" y="19"/>
                  </a:moveTo>
                  <a:cubicBezTo>
                    <a:pt x="134" y="24"/>
                    <a:pt x="130" y="26"/>
                    <a:pt x="131" y="29"/>
                  </a:cubicBezTo>
                  <a:cubicBezTo>
                    <a:pt x="129" y="31"/>
                    <a:pt x="127" y="33"/>
                    <a:pt x="124" y="34"/>
                  </a:cubicBezTo>
                  <a:cubicBezTo>
                    <a:pt x="122" y="33"/>
                    <a:pt x="122" y="31"/>
                    <a:pt x="124" y="29"/>
                  </a:cubicBezTo>
                  <a:cubicBezTo>
                    <a:pt x="125" y="30"/>
                    <a:pt x="124" y="31"/>
                    <a:pt x="124" y="31"/>
                  </a:cubicBezTo>
                  <a:cubicBezTo>
                    <a:pt x="128" y="32"/>
                    <a:pt x="130" y="18"/>
                    <a:pt x="128" y="21"/>
                  </a:cubicBezTo>
                  <a:cubicBezTo>
                    <a:pt x="127" y="19"/>
                    <a:pt x="131" y="18"/>
                    <a:pt x="130" y="16"/>
                  </a:cubicBezTo>
                  <a:cubicBezTo>
                    <a:pt x="132" y="15"/>
                    <a:pt x="131" y="18"/>
                    <a:pt x="134" y="19"/>
                  </a:cubicBezTo>
                  <a:close/>
                  <a:moveTo>
                    <a:pt x="120" y="24"/>
                  </a:moveTo>
                  <a:cubicBezTo>
                    <a:pt x="123" y="27"/>
                    <a:pt x="117" y="29"/>
                    <a:pt x="119" y="32"/>
                  </a:cubicBezTo>
                  <a:cubicBezTo>
                    <a:pt x="116" y="33"/>
                    <a:pt x="115" y="25"/>
                    <a:pt x="120" y="24"/>
                  </a:cubicBezTo>
                  <a:close/>
                  <a:moveTo>
                    <a:pt x="106" y="34"/>
                  </a:moveTo>
                  <a:cubicBezTo>
                    <a:pt x="106" y="31"/>
                    <a:pt x="109" y="28"/>
                    <a:pt x="112" y="26"/>
                  </a:cubicBezTo>
                  <a:cubicBezTo>
                    <a:pt x="117" y="31"/>
                    <a:pt x="110" y="32"/>
                    <a:pt x="106" y="34"/>
                  </a:cubicBezTo>
                  <a:close/>
                  <a:moveTo>
                    <a:pt x="45" y="55"/>
                  </a:moveTo>
                  <a:cubicBezTo>
                    <a:pt x="41" y="57"/>
                    <a:pt x="37" y="57"/>
                    <a:pt x="34" y="53"/>
                  </a:cubicBezTo>
                  <a:cubicBezTo>
                    <a:pt x="33" y="56"/>
                    <a:pt x="31" y="59"/>
                    <a:pt x="34" y="62"/>
                  </a:cubicBezTo>
                  <a:cubicBezTo>
                    <a:pt x="28" y="65"/>
                    <a:pt x="29" y="66"/>
                    <a:pt x="24" y="66"/>
                  </a:cubicBezTo>
                  <a:cubicBezTo>
                    <a:pt x="27" y="60"/>
                    <a:pt x="31" y="59"/>
                    <a:pt x="27" y="51"/>
                  </a:cubicBezTo>
                  <a:cubicBezTo>
                    <a:pt x="36" y="50"/>
                    <a:pt x="32" y="41"/>
                    <a:pt x="35" y="36"/>
                  </a:cubicBezTo>
                  <a:cubicBezTo>
                    <a:pt x="36" y="40"/>
                    <a:pt x="38" y="45"/>
                    <a:pt x="34" y="49"/>
                  </a:cubicBezTo>
                  <a:cubicBezTo>
                    <a:pt x="34" y="48"/>
                    <a:pt x="33" y="48"/>
                    <a:pt x="32" y="49"/>
                  </a:cubicBezTo>
                  <a:cubicBezTo>
                    <a:pt x="33" y="49"/>
                    <a:pt x="34" y="50"/>
                    <a:pt x="34" y="51"/>
                  </a:cubicBezTo>
                  <a:cubicBezTo>
                    <a:pt x="36" y="53"/>
                    <a:pt x="38" y="49"/>
                    <a:pt x="40" y="50"/>
                  </a:cubicBezTo>
                  <a:cubicBezTo>
                    <a:pt x="41" y="48"/>
                    <a:pt x="42" y="46"/>
                    <a:pt x="40" y="44"/>
                  </a:cubicBezTo>
                  <a:cubicBezTo>
                    <a:pt x="43" y="42"/>
                    <a:pt x="46" y="40"/>
                    <a:pt x="49" y="37"/>
                  </a:cubicBezTo>
                  <a:cubicBezTo>
                    <a:pt x="55" y="44"/>
                    <a:pt x="42" y="47"/>
                    <a:pt x="45" y="55"/>
                  </a:cubicBezTo>
                  <a:close/>
                  <a:moveTo>
                    <a:pt x="64" y="49"/>
                  </a:moveTo>
                  <a:cubicBezTo>
                    <a:pt x="63" y="48"/>
                    <a:pt x="62" y="50"/>
                    <a:pt x="61" y="50"/>
                  </a:cubicBezTo>
                  <a:cubicBezTo>
                    <a:pt x="57" y="41"/>
                    <a:pt x="73" y="49"/>
                    <a:pt x="65" y="54"/>
                  </a:cubicBezTo>
                  <a:cubicBezTo>
                    <a:pt x="64" y="52"/>
                    <a:pt x="65" y="51"/>
                    <a:pt x="64" y="49"/>
                  </a:cubicBezTo>
                  <a:close/>
                  <a:moveTo>
                    <a:pt x="97" y="29"/>
                  </a:moveTo>
                  <a:cubicBezTo>
                    <a:pt x="95" y="22"/>
                    <a:pt x="106" y="27"/>
                    <a:pt x="104" y="20"/>
                  </a:cubicBezTo>
                  <a:cubicBezTo>
                    <a:pt x="108" y="23"/>
                    <a:pt x="113" y="13"/>
                    <a:pt x="116" y="19"/>
                  </a:cubicBezTo>
                  <a:cubicBezTo>
                    <a:pt x="112" y="21"/>
                    <a:pt x="113" y="20"/>
                    <a:pt x="111" y="24"/>
                  </a:cubicBezTo>
                  <a:cubicBezTo>
                    <a:pt x="110" y="18"/>
                    <a:pt x="103" y="27"/>
                    <a:pt x="100" y="32"/>
                  </a:cubicBezTo>
                  <a:cubicBezTo>
                    <a:pt x="95" y="29"/>
                    <a:pt x="93" y="31"/>
                    <a:pt x="86" y="27"/>
                  </a:cubicBezTo>
                  <a:cubicBezTo>
                    <a:pt x="90" y="25"/>
                    <a:pt x="93" y="25"/>
                    <a:pt x="97" y="29"/>
                  </a:cubicBezTo>
                  <a:close/>
                  <a:moveTo>
                    <a:pt x="80" y="44"/>
                  </a:moveTo>
                  <a:cubicBezTo>
                    <a:pt x="76" y="38"/>
                    <a:pt x="87" y="38"/>
                    <a:pt x="90" y="36"/>
                  </a:cubicBezTo>
                  <a:cubicBezTo>
                    <a:pt x="92" y="42"/>
                    <a:pt x="83" y="40"/>
                    <a:pt x="80" y="44"/>
                  </a:cubicBezTo>
                  <a:close/>
                  <a:moveTo>
                    <a:pt x="84" y="32"/>
                  </a:moveTo>
                  <a:cubicBezTo>
                    <a:pt x="81" y="32"/>
                    <a:pt x="78" y="36"/>
                    <a:pt x="76" y="35"/>
                  </a:cubicBezTo>
                  <a:cubicBezTo>
                    <a:pt x="73" y="31"/>
                    <a:pt x="80" y="26"/>
                    <a:pt x="82" y="26"/>
                  </a:cubicBezTo>
                  <a:cubicBezTo>
                    <a:pt x="82" y="28"/>
                    <a:pt x="83" y="30"/>
                    <a:pt x="84" y="32"/>
                  </a:cubicBezTo>
                  <a:close/>
                  <a:moveTo>
                    <a:pt x="91" y="13"/>
                  </a:moveTo>
                  <a:cubicBezTo>
                    <a:pt x="93" y="17"/>
                    <a:pt x="91" y="22"/>
                    <a:pt x="87" y="22"/>
                  </a:cubicBezTo>
                  <a:cubicBezTo>
                    <a:pt x="86" y="19"/>
                    <a:pt x="87" y="16"/>
                    <a:pt x="91" y="13"/>
                  </a:cubicBezTo>
                  <a:close/>
                  <a:moveTo>
                    <a:pt x="69" y="56"/>
                  </a:moveTo>
                  <a:cubicBezTo>
                    <a:pt x="71" y="50"/>
                    <a:pt x="69" y="49"/>
                    <a:pt x="68" y="44"/>
                  </a:cubicBezTo>
                  <a:cubicBezTo>
                    <a:pt x="67" y="40"/>
                    <a:pt x="60" y="44"/>
                    <a:pt x="62" y="40"/>
                  </a:cubicBezTo>
                  <a:cubicBezTo>
                    <a:pt x="68" y="33"/>
                    <a:pt x="84" y="48"/>
                    <a:pt x="69" y="56"/>
                  </a:cubicBezTo>
                  <a:close/>
                  <a:moveTo>
                    <a:pt x="72" y="32"/>
                  </a:moveTo>
                  <a:cubicBezTo>
                    <a:pt x="70" y="34"/>
                    <a:pt x="58" y="37"/>
                    <a:pt x="56" y="41"/>
                  </a:cubicBezTo>
                  <a:cubicBezTo>
                    <a:pt x="55" y="37"/>
                    <a:pt x="59" y="34"/>
                    <a:pt x="63" y="30"/>
                  </a:cubicBezTo>
                  <a:cubicBezTo>
                    <a:pt x="66" y="31"/>
                    <a:pt x="69" y="33"/>
                    <a:pt x="72" y="32"/>
                  </a:cubicBezTo>
                  <a:close/>
                  <a:moveTo>
                    <a:pt x="76" y="25"/>
                  </a:moveTo>
                  <a:cubicBezTo>
                    <a:pt x="70" y="25"/>
                    <a:pt x="70" y="26"/>
                    <a:pt x="65" y="28"/>
                  </a:cubicBezTo>
                  <a:cubicBezTo>
                    <a:pt x="63" y="26"/>
                    <a:pt x="66" y="25"/>
                    <a:pt x="65" y="23"/>
                  </a:cubicBezTo>
                  <a:cubicBezTo>
                    <a:pt x="62" y="22"/>
                    <a:pt x="58" y="33"/>
                    <a:pt x="53" y="27"/>
                  </a:cubicBezTo>
                  <a:cubicBezTo>
                    <a:pt x="60" y="23"/>
                    <a:pt x="59" y="19"/>
                    <a:pt x="64" y="15"/>
                  </a:cubicBezTo>
                  <a:cubicBezTo>
                    <a:pt x="66" y="21"/>
                    <a:pt x="69" y="23"/>
                    <a:pt x="76" y="25"/>
                  </a:cubicBezTo>
                  <a:close/>
                  <a:moveTo>
                    <a:pt x="50" y="25"/>
                  </a:moveTo>
                  <a:cubicBezTo>
                    <a:pt x="46" y="32"/>
                    <a:pt x="57" y="33"/>
                    <a:pt x="53" y="36"/>
                  </a:cubicBezTo>
                  <a:cubicBezTo>
                    <a:pt x="51" y="32"/>
                    <a:pt x="48" y="36"/>
                    <a:pt x="47" y="32"/>
                  </a:cubicBezTo>
                  <a:cubicBezTo>
                    <a:pt x="45" y="35"/>
                    <a:pt x="45" y="38"/>
                    <a:pt x="40" y="40"/>
                  </a:cubicBezTo>
                  <a:cubicBezTo>
                    <a:pt x="40" y="32"/>
                    <a:pt x="41" y="27"/>
                    <a:pt x="50" y="25"/>
                  </a:cubicBezTo>
                  <a:close/>
                  <a:moveTo>
                    <a:pt x="62" y="13"/>
                  </a:moveTo>
                  <a:cubicBezTo>
                    <a:pt x="62" y="17"/>
                    <a:pt x="53" y="15"/>
                    <a:pt x="50" y="22"/>
                  </a:cubicBezTo>
                  <a:cubicBezTo>
                    <a:pt x="48" y="20"/>
                    <a:pt x="46" y="23"/>
                    <a:pt x="44" y="20"/>
                  </a:cubicBezTo>
                  <a:cubicBezTo>
                    <a:pt x="47" y="17"/>
                    <a:pt x="53" y="20"/>
                    <a:pt x="49" y="14"/>
                  </a:cubicBezTo>
                  <a:cubicBezTo>
                    <a:pt x="54" y="10"/>
                    <a:pt x="58" y="14"/>
                    <a:pt x="62" y="13"/>
                  </a:cubicBezTo>
                  <a:close/>
                </a:path>
              </a:pathLst>
            </a:custGeom>
            <a:solidFill>
              <a:srgbClr val="5F77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020224" y="534413"/>
              <a:ext cx="215155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000" b="1">
                  <a:solidFill>
                    <a:srgbClr val="5F7797"/>
                  </a:solidFill>
                </a:rPr>
                <a:t>3. </a:t>
              </a:r>
              <a:r>
                <a:rPr lang="zh-CN" altLang="en-US" sz="3000" b="1">
                  <a:solidFill>
                    <a:srgbClr val="5F7797"/>
                  </a:solidFill>
                </a:rPr>
                <a:t>匹配组词</a:t>
              </a:r>
              <a:endParaRPr lang="zh-CN" altLang="en-US" sz="3000" b="1" dirty="0">
                <a:solidFill>
                  <a:srgbClr val="5F7797"/>
                </a:solidFill>
              </a:endParaRPr>
            </a:p>
          </p:txBody>
        </p:sp>
      </p:grpSp>
      <p:sp>
        <p:nvSpPr>
          <p:cNvPr id="72" name="Freeform 43"/>
          <p:cNvSpPr>
            <a:spLocks noEditPoints="1"/>
          </p:cNvSpPr>
          <p:nvPr/>
        </p:nvSpPr>
        <p:spPr bwMode="auto">
          <a:xfrm>
            <a:off x="11150611" y="6070846"/>
            <a:ext cx="817271" cy="692679"/>
          </a:xfrm>
          <a:custGeom>
            <a:avLst/>
            <a:gdLst>
              <a:gd name="T0" fmla="*/ 109 w 969"/>
              <a:gd name="T1" fmla="*/ 153 h 820"/>
              <a:gd name="T2" fmla="*/ 925 w 969"/>
              <a:gd name="T3" fmla="*/ 436 h 820"/>
              <a:gd name="T4" fmla="*/ 932 w 969"/>
              <a:gd name="T5" fmla="*/ 280 h 820"/>
              <a:gd name="T6" fmla="*/ 463 w 969"/>
              <a:gd name="T7" fmla="*/ 800 h 820"/>
              <a:gd name="T8" fmla="*/ 83 w 969"/>
              <a:gd name="T9" fmla="*/ 538 h 820"/>
              <a:gd name="T10" fmla="*/ 113 w 969"/>
              <a:gd name="T11" fmla="*/ 584 h 820"/>
              <a:gd name="T12" fmla="*/ 421 w 969"/>
              <a:gd name="T13" fmla="*/ 789 h 820"/>
              <a:gd name="T14" fmla="*/ 517 w 969"/>
              <a:gd name="T15" fmla="*/ 789 h 820"/>
              <a:gd name="T16" fmla="*/ 366 w 969"/>
              <a:gd name="T17" fmla="*/ 764 h 820"/>
              <a:gd name="T18" fmla="*/ 390 w 969"/>
              <a:gd name="T19" fmla="*/ 754 h 820"/>
              <a:gd name="T20" fmla="*/ 475 w 969"/>
              <a:gd name="T21" fmla="*/ 746 h 820"/>
              <a:gd name="T22" fmla="*/ 686 w 969"/>
              <a:gd name="T23" fmla="*/ 750 h 820"/>
              <a:gd name="T24" fmla="*/ 795 w 969"/>
              <a:gd name="T25" fmla="*/ 476 h 820"/>
              <a:gd name="T26" fmla="*/ 123 w 969"/>
              <a:gd name="T27" fmla="*/ 598 h 820"/>
              <a:gd name="T28" fmla="*/ 695 w 969"/>
              <a:gd name="T29" fmla="*/ 750 h 820"/>
              <a:gd name="T30" fmla="*/ 191 w 969"/>
              <a:gd name="T31" fmla="*/ 670 h 820"/>
              <a:gd name="T32" fmla="*/ 384 w 969"/>
              <a:gd name="T33" fmla="*/ 751 h 820"/>
              <a:gd name="T34" fmla="*/ 617 w 969"/>
              <a:gd name="T35" fmla="*/ 619 h 820"/>
              <a:gd name="T36" fmla="*/ 300 w 969"/>
              <a:gd name="T37" fmla="*/ 701 h 820"/>
              <a:gd name="T38" fmla="*/ 236 w 969"/>
              <a:gd name="T39" fmla="*/ 678 h 820"/>
              <a:gd name="T40" fmla="*/ 197 w 969"/>
              <a:gd name="T41" fmla="*/ 672 h 820"/>
              <a:gd name="T42" fmla="*/ 871 w 969"/>
              <a:gd name="T43" fmla="*/ 553 h 820"/>
              <a:gd name="T44" fmla="*/ 268 w 969"/>
              <a:gd name="T45" fmla="*/ 168 h 820"/>
              <a:gd name="T46" fmla="*/ 790 w 969"/>
              <a:gd name="T47" fmla="*/ 705 h 820"/>
              <a:gd name="T48" fmla="*/ 920 w 969"/>
              <a:gd name="T49" fmla="*/ 522 h 820"/>
              <a:gd name="T50" fmla="*/ 120 w 969"/>
              <a:gd name="T51" fmla="*/ 284 h 820"/>
              <a:gd name="T52" fmla="*/ 126 w 969"/>
              <a:gd name="T53" fmla="*/ 306 h 820"/>
              <a:gd name="T54" fmla="*/ 917 w 969"/>
              <a:gd name="T55" fmla="*/ 522 h 820"/>
              <a:gd name="T56" fmla="*/ 154 w 969"/>
              <a:gd name="T57" fmla="*/ 627 h 820"/>
              <a:gd name="T58" fmla="*/ 223 w 969"/>
              <a:gd name="T59" fmla="*/ 618 h 820"/>
              <a:gd name="T60" fmla="*/ 116 w 969"/>
              <a:gd name="T61" fmla="*/ 584 h 820"/>
              <a:gd name="T62" fmla="*/ 104 w 969"/>
              <a:gd name="T63" fmla="*/ 565 h 820"/>
              <a:gd name="T64" fmla="*/ 88 w 969"/>
              <a:gd name="T65" fmla="*/ 345 h 820"/>
              <a:gd name="T66" fmla="*/ 66 w 969"/>
              <a:gd name="T67" fmla="*/ 498 h 820"/>
              <a:gd name="T68" fmla="*/ 124 w 969"/>
              <a:gd name="T69" fmla="*/ 198 h 820"/>
              <a:gd name="T70" fmla="*/ 124 w 969"/>
              <a:gd name="T71" fmla="*/ 198 h 820"/>
              <a:gd name="T72" fmla="*/ 764 w 969"/>
              <a:gd name="T73" fmla="*/ 220 h 820"/>
              <a:gd name="T74" fmla="*/ 882 w 969"/>
              <a:gd name="T75" fmla="*/ 466 h 820"/>
              <a:gd name="T76" fmla="*/ 118 w 969"/>
              <a:gd name="T77" fmla="*/ 282 h 820"/>
              <a:gd name="T78" fmla="*/ 510 w 969"/>
              <a:gd name="T79" fmla="*/ 141 h 820"/>
              <a:gd name="T80" fmla="*/ 173 w 969"/>
              <a:gd name="T81" fmla="*/ 162 h 820"/>
              <a:gd name="T82" fmla="*/ 799 w 969"/>
              <a:gd name="T83" fmla="*/ 241 h 820"/>
              <a:gd name="T84" fmla="*/ 841 w 969"/>
              <a:gd name="T85" fmla="*/ 261 h 820"/>
              <a:gd name="T86" fmla="*/ 622 w 969"/>
              <a:gd name="T87" fmla="*/ 59 h 820"/>
              <a:gd name="T88" fmla="*/ 137 w 969"/>
              <a:gd name="T89" fmla="*/ 252 h 820"/>
              <a:gd name="T90" fmla="*/ 140 w 969"/>
              <a:gd name="T91" fmla="*/ 242 h 820"/>
              <a:gd name="T92" fmla="*/ 293 w 969"/>
              <a:gd name="T93" fmla="*/ 139 h 820"/>
              <a:gd name="T94" fmla="*/ 293 w 969"/>
              <a:gd name="T95" fmla="*/ 139 h 820"/>
              <a:gd name="T96" fmla="*/ 764 w 969"/>
              <a:gd name="T97" fmla="*/ 216 h 820"/>
              <a:gd name="T98" fmla="*/ 656 w 969"/>
              <a:gd name="T99" fmla="*/ 127 h 820"/>
              <a:gd name="T100" fmla="*/ 614 w 969"/>
              <a:gd name="T101" fmla="*/ 96 h 820"/>
              <a:gd name="T102" fmla="*/ 214 w 969"/>
              <a:gd name="T103" fmla="*/ 116 h 820"/>
              <a:gd name="T104" fmla="*/ 673 w 969"/>
              <a:gd name="T105" fmla="*/ 156 h 820"/>
              <a:gd name="T106" fmla="*/ 270 w 969"/>
              <a:gd name="T107" fmla="*/ 163 h 820"/>
              <a:gd name="T108" fmla="*/ 478 w 969"/>
              <a:gd name="T109" fmla="*/ 136 h 820"/>
              <a:gd name="T110" fmla="*/ 611 w 969"/>
              <a:gd name="T111" fmla="*/ 127 h 820"/>
              <a:gd name="T112" fmla="*/ 357 w 969"/>
              <a:gd name="T113" fmla="*/ 101 h 820"/>
              <a:gd name="T114" fmla="*/ 260 w 969"/>
              <a:gd name="T115" fmla="*/ 85 h 820"/>
              <a:gd name="T116" fmla="*/ 345 w 969"/>
              <a:gd name="T117" fmla="*/ 106 h 820"/>
              <a:gd name="T118" fmla="*/ 357 w 969"/>
              <a:gd name="T119" fmla="*/ 104 h 820"/>
              <a:gd name="T120" fmla="*/ 440 w 969"/>
              <a:gd name="T121" fmla="*/ 72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9" h="820">
                <a:moveTo>
                  <a:pt x="532" y="809"/>
                </a:moveTo>
                <a:cubicBezTo>
                  <a:pt x="505" y="809"/>
                  <a:pt x="479" y="806"/>
                  <a:pt x="453" y="800"/>
                </a:cubicBezTo>
                <a:cubicBezTo>
                  <a:pt x="374" y="805"/>
                  <a:pt x="296" y="788"/>
                  <a:pt x="233" y="750"/>
                </a:cubicBezTo>
                <a:cubicBezTo>
                  <a:pt x="153" y="701"/>
                  <a:pt x="99" y="622"/>
                  <a:pt x="78" y="529"/>
                </a:cubicBezTo>
                <a:cubicBezTo>
                  <a:pt x="73" y="519"/>
                  <a:pt x="68" y="509"/>
                  <a:pt x="63" y="499"/>
                </a:cubicBezTo>
                <a:cubicBezTo>
                  <a:pt x="17" y="395"/>
                  <a:pt x="0" y="241"/>
                  <a:pt x="109" y="153"/>
                </a:cubicBezTo>
                <a:cubicBezTo>
                  <a:pt x="138" y="129"/>
                  <a:pt x="172" y="111"/>
                  <a:pt x="210" y="97"/>
                </a:cubicBezTo>
                <a:cubicBezTo>
                  <a:pt x="211" y="97"/>
                  <a:pt x="211" y="97"/>
                  <a:pt x="211" y="96"/>
                </a:cubicBezTo>
                <a:cubicBezTo>
                  <a:pt x="260" y="59"/>
                  <a:pt x="321" y="34"/>
                  <a:pt x="387" y="24"/>
                </a:cubicBezTo>
                <a:cubicBezTo>
                  <a:pt x="552" y="0"/>
                  <a:pt x="717" y="66"/>
                  <a:pt x="806" y="194"/>
                </a:cubicBezTo>
                <a:cubicBezTo>
                  <a:pt x="823" y="217"/>
                  <a:pt x="837" y="243"/>
                  <a:pt x="848" y="270"/>
                </a:cubicBezTo>
                <a:cubicBezTo>
                  <a:pt x="887" y="317"/>
                  <a:pt x="915" y="372"/>
                  <a:pt x="925" y="436"/>
                </a:cubicBezTo>
                <a:cubicBezTo>
                  <a:pt x="935" y="501"/>
                  <a:pt x="921" y="563"/>
                  <a:pt x="885" y="618"/>
                </a:cubicBezTo>
                <a:cubicBezTo>
                  <a:pt x="909" y="588"/>
                  <a:pt x="928" y="553"/>
                  <a:pt x="941" y="515"/>
                </a:cubicBezTo>
                <a:cubicBezTo>
                  <a:pt x="967" y="439"/>
                  <a:pt x="963" y="356"/>
                  <a:pt x="930" y="281"/>
                </a:cubicBezTo>
                <a:cubicBezTo>
                  <a:pt x="895" y="202"/>
                  <a:pt x="833" y="163"/>
                  <a:pt x="766" y="123"/>
                </a:cubicBezTo>
                <a:cubicBezTo>
                  <a:pt x="768" y="120"/>
                  <a:pt x="768" y="120"/>
                  <a:pt x="768" y="120"/>
                </a:cubicBezTo>
                <a:cubicBezTo>
                  <a:pt x="834" y="161"/>
                  <a:pt x="897" y="200"/>
                  <a:pt x="932" y="280"/>
                </a:cubicBezTo>
                <a:cubicBezTo>
                  <a:pt x="965" y="356"/>
                  <a:pt x="969" y="439"/>
                  <a:pt x="944" y="515"/>
                </a:cubicBezTo>
                <a:cubicBezTo>
                  <a:pt x="926" y="568"/>
                  <a:pt x="896" y="615"/>
                  <a:pt x="855" y="656"/>
                </a:cubicBezTo>
                <a:cubicBezTo>
                  <a:pt x="832" y="681"/>
                  <a:pt x="803" y="703"/>
                  <a:pt x="771" y="722"/>
                </a:cubicBezTo>
                <a:cubicBezTo>
                  <a:pt x="729" y="759"/>
                  <a:pt x="676" y="785"/>
                  <a:pt x="618" y="799"/>
                </a:cubicBezTo>
                <a:cubicBezTo>
                  <a:pt x="590" y="806"/>
                  <a:pt x="561" y="809"/>
                  <a:pt x="532" y="809"/>
                </a:cubicBezTo>
                <a:close/>
                <a:moveTo>
                  <a:pt x="463" y="800"/>
                </a:moveTo>
                <a:cubicBezTo>
                  <a:pt x="565" y="820"/>
                  <a:pt x="676" y="794"/>
                  <a:pt x="757" y="731"/>
                </a:cubicBezTo>
                <a:cubicBezTo>
                  <a:pt x="734" y="744"/>
                  <a:pt x="708" y="755"/>
                  <a:pt x="682" y="765"/>
                </a:cubicBezTo>
                <a:cubicBezTo>
                  <a:pt x="624" y="785"/>
                  <a:pt x="565" y="794"/>
                  <a:pt x="507" y="794"/>
                </a:cubicBezTo>
                <a:cubicBezTo>
                  <a:pt x="507" y="794"/>
                  <a:pt x="506" y="794"/>
                  <a:pt x="506" y="794"/>
                </a:cubicBezTo>
                <a:cubicBezTo>
                  <a:pt x="492" y="797"/>
                  <a:pt x="477" y="799"/>
                  <a:pt x="463" y="800"/>
                </a:cubicBezTo>
                <a:close/>
                <a:moveTo>
                  <a:pt x="83" y="538"/>
                </a:moveTo>
                <a:cubicBezTo>
                  <a:pt x="105" y="626"/>
                  <a:pt x="158" y="701"/>
                  <a:pt x="234" y="747"/>
                </a:cubicBezTo>
                <a:cubicBezTo>
                  <a:pt x="294" y="784"/>
                  <a:pt x="369" y="801"/>
                  <a:pt x="444" y="798"/>
                </a:cubicBezTo>
                <a:cubicBezTo>
                  <a:pt x="432" y="795"/>
                  <a:pt x="420" y="791"/>
                  <a:pt x="408" y="787"/>
                </a:cubicBezTo>
                <a:cubicBezTo>
                  <a:pt x="382" y="782"/>
                  <a:pt x="357" y="776"/>
                  <a:pt x="333" y="768"/>
                </a:cubicBezTo>
                <a:cubicBezTo>
                  <a:pt x="251" y="741"/>
                  <a:pt x="183" y="692"/>
                  <a:pt x="139" y="629"/>
                </a:cubicBezTo>
                <a:cubicBezTo>
                  <a:pt x="129" y="615"/>
                  <a:pt x="120" y="600"/>
                  <a:pt x="113" y="584"/>
                </a:cubicBezTo>
                <a:cubicBezTo>
                  <a:pt x="102" y="569"/>
                  <a:pt x="92" y="554"/>
                  <a:pt x="83" y="538"/>
                </a:cubicBezTo>
                <a:close/>
                <a:moveTo>
                  <a:pt x="421" y="789"/>
                </a:moveTo>
                <a:cubicBezTo>
                  <a:pt x="432" y="792"/>
                  <a:pt x="443" y="795"/>
                  <a:pt x="453" y="798"/>
                </a:cubicBezTo>
                <a:cubicBezTo>
                  <a:pt x="466" y="797"/>
                  <a:pt x="478" y="796"/>
                  <a:pt x="490" y="794"/>
                </a:cubicBezTo>
                <a:cubicBezTo>
                  <a:pt x="480" y="794"/>
                  <a:pt x="471" y="793"/>
                  <a:pt x="461" y="792"/>
                </a:cubicBezTo>
                <a:cubicBezTo>
                  <a:pt x="448" y="792"/>
                  <a:pt x="434" y="790"/>
                  <a:pt x="421" y="789"/>
                </a:cubicBezTo>
                <a:close/>
                <a:moveTo>
                  <a:pt x="561" y="787"/>
                </a:moveTo>
                <a:cubicBezTo>
                  <a:pt x="550" y="789"/>
                  <a:pt x="540" y="790"/>
                  <a:pt x="529" y="791"/>
                </a:cubicBezTo>
                <a:cubicBezTo>
                  <a:pt x="562" y="790"/>
                  <a:pt x="595" y="785"/>
                  <a:pt x="628" y="777"/>
                </a:cubicBezTo>
                <a:cubicBezTo>
                  <a:pt x="606" y="782"/>
                  <a:pt x="583" y="786"/>
                  <a:pt x="561" y="787"/>
                </a:cubicBezTo>
                <a:close/>
                <a:moveTo>
                  <a:pt x="465" y="790"/>
                </a:moveTo>
                <a:cubicBezTo>
                  <a:pt x="483" y="791"/>
                  <a:pt x="500" y="791"/>
                  <a:pt x="517" y="789"/>
                </a:cubicBezTo>
                <a:cubicBezTo>
                  <a:pt x="518" y="789"/>
                  <a:pt x="518" y="789"/>
                  <a:pt x="518" y="789"/>
                </a:cubicBezTo>
                <a:cubicBezTo>
                  <a:pt x="488" y="790"/>
                  <a:pt x="458" y="787"/>
                  <a:pt x="428" y="782"/>
                </a:cubicBezTo>
                <a:cubicBezTo>
                  <a:pt x="411" y="779"/>
                  <a:pt x="394" y="775"/>
                  <a:pt x="378" y="770"/>
                </a:cubicBezTo>
                <a:cubicBezTo>
                  <a:pt x="385" y="774"/>
                  <a:pt x="392" y="777"/>
                  <a:pt x="399" y="780"/>
                </a:cubicBezTo>
                <a:cubicBezTo>
                  <a:pt x="421" y="785"/>
                  <a:pt x="443" y="788"/>
                  <a:pt x="465" y="790"/>
                </a:cubicBezTo>
                <a:close/>
                <a:moveTo>
                  <a:pt x="366" y="764"/>
                </a:moveTo>
                <a:cubicBezTo>
                  <a:pt x="387" y="770"/>
                  <a:pt x="407" y="776"/>
                  <a:pt x="429" y="779"/>
                </a:cubicBezTo>
                <a:cubicBezTo>
                  <a:pt x="449" y="783"/>
                  <a:pt x="471" y="785"/>
                  <a:pt x="494" y="786"/>
                </a:cubicBezTo>
                <a:cubicBezTo>
                  <a:pt x="455" y="782"/>
                  <a:pt x="418" y="770"/>
                  <a:pt x="384" y="754"/>
                </a:cubicBezTo>
                <a:cubicBezTo>
                  <a:pt x="369" y="753"/>
                  <a:pt x="356" y="752"/>
                  <a:pt x="342" y="749"/>
                </a:cubicBezTo>
                <a:cubicBezTo>
                  <a:pt x="350" y="755"/>
                  <a:pt x="358" y="760"/>
                  <a:pt x="366" y="764"/>
                </a:cubicBezTo>
                <a:close/>
                <a:moveTo>
                  <a:pt x="390" y="754"/>
                </a:moveTo>
                <a:cubicBezTo>
                  <a:pt x="434" y="774"/>
                  <a:pt x="482" y="786"/>
                  <a:pt x="532" y="786"/>
                </a:cubicBezTo>
                <a:cubicBezTo>
                  <a:pt x="533" y="786"/>
                  <a:pt x="534" y="786"/>
                  <a:pt x="535" y="785"/>
                </a:cubicBezTo>
                <a:cubicBezTo>
                  <a:pt x="583" y="774"/>
                  <a:pt x="628" y="754"/>
                  <a:pt x="669" y="727"/>
                </a:cubicBezTo>
                <a:cubicBezTo>
                  <a:pt x="758" y="667"/>
                  <a:pt x="801" y="581"/>
                  <a:pt x="792" y="481"/>
                </a:cubicBezTo>
                <a:cubicBezTo>
                  <a:pt x="771" y="534"/>
                  <a:pt x="736" y="585"/>
                  <a:pt x="691" y="628"/>
                </a:cubicBezTo>
                <a:cubicBezTo>
                  <a:pt x="630" y="687"/>
                  <a:pt x="553" y="729"/>
                  <a:pt x="475" y="746"/>
                </a:cubicBezTo>
                <a:cubicBezTo>
                  <a:pt x="446" y="752"/>
                  <a:pt x="418" y="755"/>
                  <a:pt x="390" y="754"/>
                </a:cubicBezTo>
                <a:close/>
                <a:moveTo>
                  <a:pt x="795" y="476"/>
                </a:moveTo>
                <a:cubicBezTo>
                  <a:pt x="806" y="579"/>
                  <a:pt x="762" y="668"/>
                  <a:pt x="670" y="729"/>
                </a:cubicBezTo>
                <a:cubicBezTo>
                  <a:pt x="634" y="754"/>
                  <a:pt x="593" y="772"/>
                  <a:pt x="550" y="784"/>
                </a:cubicBezTo>
                <a:cubicBezTo>
                  <a:pt x="564" y="783"/>
                  <a:pt x="577" y="781"/>
                  <a:pt x="591" y="779"/>
                </a:cubicBezTo>
                <a:cubicBezTo>
                  <a:pt x="622" y="772"/>
                  <a:pt x="654" y="763"/>
                  <a:pt x="686" y="750"/>
                </a:cubicBezTo>
                <a:cubicBezTo>
                  <a:pt x="745" y="725"/>
                  <a:pt x="799" y="684"/>
                  <a:pt x="836" y="625"/>
                </a:cubicBezTo>
                <a:cubicBezTo>
                  <a:pt x="859" y="588"/>
                  <a:pt x="873" y="546"/>
                  <a:pt x="879" y="502"/>
                </a:cubicBezTo>
                <a:cubicBezTo>
                  <a:pt x="885" y="424"/>
                  <a:pt x="864" y="343"/>
                  <a:pt x="815" y="276"/>
                </a:cubicBezTo>
                <a:cubicBezTo>
                  <a:pt x="812" y="273"/>
                  <a:pt x="809" y="269"/>
                  <a:pt x="807" y="266"/>
                </a:cubicBezTo>
                <a:cubicBezTo>
                  <a:pt x="820" y="313"/>
                  <a:pt x="821" y="364"/>
                  <a:pt x="812" y="415"/>
                </a:cubicBezTo>
                <a:cubicBezTo>
                  <a:pt x="808" y="435"/>
                  <a:pt x="802" y="456"/>
                  <a:pt x="795" y="476"/>
                </a:cubicBezTo>
                <a:close/>
                <a:moveTo>
                  <a:pt x="123" y="598"/>
                </a:moveTo>
                <a:cubicBezTo>
                  <a:pt x="129" y="608"/>
                  <a:pt x="135" y="618"/>
                  <a:pt x="141" y="627"/>
                </a:cubicBezTo>
                <a:cubicBezTo>
                  <a:pt x="195" y="704"/>
                  <a:pt x="285" y="758"/>
                  <a:pt x="385" y="780"/>
                </a:cubicBezTo>
                <a:cubicBezTo>
                  <a:pt x="319" y="763"/>
                  <a:pt x="258" y="733"/>
                  <a:pt x="209" y="690"/>
                </a:cubicBezTo>
                <a:cubicBezTo>
                  <a:pt x="186" y="671"/>
                  <a:pt x="166" y="650"/>
                  <a:pt x="147" y="627"/>
                </a:cubicBezTo>
                <a:cubicBezTo>
                  <a:pt x="139" y="618"/>
                  <a:pt x="131" y="608"/>
                  <a:pt x="123" y="598"/>
                </a:cubicBezTo>
                <a:close/>
                <a:moveTo>
                  <a:pt x="695" y="750"/>
                </a:moveTo>
                <a:cubicBezTo>
                  <a:pt x="683" y="755"/>
                  <a:pt x="670" y="760"/>
                  <a:pt x="657" y="765"/>
                </a:cubicBezTo>
                <a:cubicBezTo>
                  <a:pt x="643" y="770"/>
                  <a:pt x="629" y="774"/>
                  <a:pt x="614" y="777"/>
                </a:cubicBezTo>
                <a:cubicBezTo>
                  <a:pt x="671" y="766"/>
                  <a:pt x="728" y="744"/>
                  <a:pt x="779" y="712"/>
                </a:cubicBezTo>
                <a:cubicBezTo>
                  <a:pt x="784" y="708"/>
                  <a:pt x="789" y="703"/>
                  <a:pt x="794" y="697"/>
                </a:cubicBezTo>
                <a:cubicBezTo>
                  <a:pt x="763" y="718"/>
                  <a:pt x="729" y="736"/>
                  <a:pt x="695" y="750"/>
                </a:cubicBezTo>
                <a:close/>
                <a:moveTo>
                  <a:pt x="184" y="664"/>
                </a:moveTo>
                <a:cubicBezTo>
                  <a:pt x="193" y="673"/>
                  <a:pt x="201" y="681"/>
                  <a:pt x="210" y="688"/>
                </a:cubicBezTo>
                <a:cubicBezTo>
                  <a:pt x="259" y="731"/>
                  <a:pt x="320" y="760"/>
                  <a:pt x="385" y="777"/>
                </a:cubicBezTo>
                <a:cubicBezTo>
                  <a:pt x="378" y="774"/>
                  <a:pt x="372" y="770"/>
                  <a:pt x="365" y="766"/>
                </a:cubicBezTo>
                <a:cubicBezTo>
                  <a:pt x="335" y="757"/>
                  <a:pt x="305" y="744"/>
                  <a:pt x="278" y="730"/>
                </a:cubicBezTo>
                <a:cubicBezTo>
                  <a:pt x="246" y="716"/>
                  <a:pt x="217" y="696"/>
                  <a:pt x="191" y="670"/>
                </a:cubicBezTo>
                <a:cubicBezTo>
                  <a:pt x="189" y="668"/>
                  <a:pt x="186" y="666"/>
                  <a:pt x="184" y="664"/>
                </a:cubicBezTo>
                <a:close/>
                <a:moveTo>
                  <a:pt x="301" y="739"/>
                </a:moveTo>
                <a:cubicBezTo>
                  <a:pt x="318" y="747"/>
                  <a:pt x="336" y="754"/>
                  <a:pt x="355" y="760"/>
                </a:cubicBezTo>
                <a:cubicBezTo>
                  <a:pt x="348" y="757"/>
                  <a:pt x="342" y="752"/>
                  <a:pt x="336" y="748"/>
                </a:cubicBezTo>
                <a:cubicBezTo>
                  <a:pt x="324" y="746"/>
                  <a:pt x="312" y="742"/>
                  <a:pt x="301" y="739"/>
                </a:cubicBezTo>
                <a:close/>
                <a:moveTo>
                  <a:pt x="384" y="751"/>
                </a:moveTo>
                <a:cubicBezTo>
                  <a:pt x="413" y="753"/>
                  <a:pt x="444" y="750"/>
                  <a:pt x="475" y="743"/>
                </a:cubicBezTo>
                <a:cubicBezTo>
                  <a:pt x="618" y="712"/>
                  <a:pt x="742" y="604"/>
                  <a:pt x="792" y="475"/>
                </a:cubicBezTo>
                <a:cubicBezTo>
                  <a:pt x="791" y="467"/>
                  <a:pt x="789" y="458"/>
                  <a:pt x="788" y="448"/>
                </a:cubicBezTo>
                <a:cubicBezTo>
                  <a:pt x="780" y="411"/>
                  <a:pt x="766" y="374"/>
                  <a:pt x="747" y="340"/>
                </a:cubicBezTo>
                <a:cubicBezTo>
                  <a:pt x="748" y="369"/>
                  <a:pt x="746" y="397"/>
                  <a:pt x="741" y="424"/>
                </a:cubicBezTo>
                <a:cubicBezTo>
                  <a:pt x="727" y="497"/>
                  <a:pt x="683" y="566"/>
                  <a:pt x="617" y="619"/>
                </a:cubicBezTo>
                <a:cubicBezTo>
                  <a:pt x="554" y="669"/>
                  <a:pt x="477" y="700"/>
                  <a:pt x="401" y="707"/>
                </a:cubicBezTo>
                <a:cubicBezTo>
                  <a:pt x="368" y="711"/>
                  <a:pt x="336" y="709"/>
                  <a:pt x="306" y="703"/>
                </a:cubicBezTo>
                <a:cubicBezTo>
                  <a:pt x="330" y="722"/>
                  <a:pt x="356" y="738"/>
                  <a:pt x="384" y="751"/>
                </a:cubicBezTo>
                <a:close/>
                <a:moveTo>
                  <a:pt x="337" y="746"/>
                </a:moveTo>
                <a:cubicBezTo>
                  <a:pt x="350" y="748"/>
                  <a:pt x="363" y="750"/>
                  <a:pt x="377" y="751"/>
                </a:cubicBezTo>
                <a:cubicBezTo>
                  <a:pt x="350" y="737"/>
                  <a:pt x="324" y="721"/>
                  <a:pt x="300" y="701"/>
                </a:cubicBezTo>
                <a:cubicBezTo>
                  <a:pt x="293" y="700"/>
                  <a:pt x="287" y="698"/>
                  <a:pt x="281" y="696"/>
                </a:cubicBezTo>
                <a:cubicBezTo>
                  <a:pt x="298" y="715"/>
                  <a:pt x="316" y="731"/>
                  <a:pt x="337" y="746"/>
                </a:cubicBezTo>
                <a:close/>
                <a:moveTo>
                  <a:pt x="274" y="725"/>
                </a:moveTo>
                <a:cubicBezTo>
                  <a:pt x="292" y="733"/>
                  <a:pt x="311" y="740"/>
                  <a:pt x="330" y="744"/>
                </a:cubicBezTo>
                <a:cubicBezTo>
                  <a:pt x="311" y="730"/>
                  <a:pt x="292" y="713"/>
                  <a:pt x="276" y="695"/>
                </a:cubicBezTo>
                <a:cubicBezTo>
                  <a:pt x="262" y="690"/>
                  <a:pt x="249" y="684"/>
                  <a:pt x="236" y="678"/>
                </a:cubicBezTo>
                <a:cubicBezTo>
                  <a:pt x="183" y="649"/>
                  <a:pt x="144" y="604"/>
                  <a:pt x="119" y="542"/>
                </a:cubicBezTo>
                <a:cubicBezTo>
                  <a:pt x="98" y="489"/>
                  <a:pt x="90" y="429"/>
                  <a:pt x="95" y="372"/>
                </a:cubicBezTo>
                <a:cubicBezTo>
                  <a:pt x="98" y="345"/>
                  <a:pt x="104" y="320"/>
                  <a:pt x="113" y="296"/>
                </a:cubicBezTo>
                <a:cubicBezTo>
                  <a:pt x="103" y="312"/>
                  <a:pt x="96" y="329"/>
                  <a:pt x="91" y="346"/>
                </a:cubicBezTo>
                <a:cubicBezTo>
                  <a:pt x="84" y="439"/>
                  <a:pt x="101" y="546"/>
                  <a:pt x="157" y="625"/>
                </a:cubicBezTo>
                <a:cubicBezTo>
                  <a:pt x="169" y="643"/>
                  <a:pt x="182" y="658"/>
                  <a:pt x="197" y="672"/>
                </a:cubicBezTo>
                <a:cubicBezTo>
                  <a:pt x="221" y="692"/>
                  <a:pt x="247" y="710"/>
                  <a:pt x="274" y="725"/>
                </a:cubicBezTo>
                <a:close/>
                <a:moveTo>
                  <a:pt x="871" y="553"/>
                </a:moveTo>
                <a:cubicBezTo>
                  <a:pt x="863" y="579"/>
                  <a:pt x="852" y="604"/>
                  <a:pt x="838" y="627"/>
                </a:cubicBezTo>
                <a:cubicBezTo>
                  <a:pt x="811" y="669"/>
                  <a:pt x="774" y="705"/>
                  <a:pt x="729" y="732"/>
                </a:cubicBezTo>
                <a:cubicBezTo>
                  <a:pt x="754" y="719"/>
                  <a:pt x="779" y="705"/>
                  <a:pt x="802" y="688"/>
                </a:cubicBezTo>
                <a:cubicBezTo>
                  <a:pt x="836" y="649"/>
                  <a:pt x="860" y="602"/>
                  <a:pt x="871" y="553"/>
                </a:cubicBezTo>
                <a:close/>
                <a:moveTo>
                  <a:pt x="302" y="699"/>
                </a:moveTo>
                <a:cubicBezTo>
                  <a:pt x="332" y="706"/>
                  <a:pt x="365" y="708"/>
                  <a:pt x="400" y="705"/>
                </a:cubicBezTo>
                <a:cubicBezTo>
                  <a:pt x="540" y="692"/>
                  <a:pt x="706" y="589"/>
                  <a:pt x="738" y="424"/>
                </a:cubicBezTo>
                <a:cubicBezTo>
                  <a:pt x="744" y="395"/>
                  <a:pt x="746" y="365"/>
                  <a:pt x="744" y="335"/>
                </a:cubicBezTo>
                <a:cubicBezTo>
                  <a:pt x="690" y="242"/>
                  <a:pt x="598" y="167"/>
                  <a:pt x="497" y="140"/>
                </a:cubicBezTo>
                <a:cubicBezTo>
                  <a:pt x="419" y="135"/>
                  <a:pt x="338" y="143"/>
                  <a:pt x="268" y="168"/>
                </a:cubicBezTo>
                <a:cubicBezTo>
                  <a:pt x="195" y="250"/>
                  <a:pt x="163" y="367"/>
                  <a:pt x="183" y="489"/>
                </a:cubicBezTo>
                <a:cubicBezTo>
                  <a:pt x="191" y="540"/>
                  <a:pt x="208" y="588"/>
                  <a:pt x="232" y="630"/>
                </a:cubicBezTo>
                <a:cubicBezTo>
                  <a:pt x="253" y="655"/>
                  <a:pt x="276" y="679"/>
                  <a:pt x="302" y="699"/>
                </a:cubicBezTo>
                <a:close/>
                <a:moveTo>
                  <a:pt x="804" y="690"/>
                </a:moveTo>
                <a:cubicBezTo>
                  <a:pt x="804" y="691"/>
                  <a:pt x="804" y="691"/>
                  <a:pt x="803" y="691"/>
                </a:cubicBezTo>
                <a:cubicBezTo>
                  <a:pt x="799" y="696"/>
                  <a:pt x="795" y="700"/>
                  <a:pt x="790" y="705"/>
                </a:cubicBezTo>
                <a:cubicBezTo>
                  <a:pt x="816" y="688"/>
                  <a:pt x="839" y="668"/>
                  <a:pt x="860" y="646"/>
                </a:cubicBezTo>
                <a:cubicBezTo>
                  <a:pt x="908" y="592"/>
                  <a:pt x="936" y="522"/>
                  <a:pt x="922" y="437"/>
                </a:cubicBezTo>
                <a:cubicBezTo>
                  <a:pt x="913" y="377"/>
                  <a:pt x="887" y="324"/>
                  <a:pt x="852" y="279"/>
                </a:cubicBezTo>
                <a:cubicBezTo>
                  <a:pt x="855" y="287"/>
                  <a:pt x="859" y="296"/>
                  <a:pt x="861" y="304"/>
                </a:cubicBezTo>
                <a:cubicBezTo>
                  <a:pt x="868" y="313"/>
                  <a:pt x="874" y="322"/>
                  <a:pt x="880" y="331"/>
                </a:cubicBezTo>
                <a:cubicBezTo>
                  <a:pt x="918" y="391"/>
                  <a:pt x="932" y="457"/>
                  <a:pt x="920" y="522"/>
                </a:cubicBezTo>
                <a:cubicBezTo>
                  <a:pt x="907" y="592"/>
                  <a:pt x="862" y="648"/>
                  <a:pt x="804" y="690"/>
                </a:cubicBezTo>
                <a:close/>
                <a:moveTo>
                  <a:pt x="277" y="693"/>
                </a:moveTo>
                <a:cubicBezTo>
                  <a:pt x="283" y="695"/>
                  <a:pt x="290" y="696"/>
                  <a:pt x="296" y="698"/>
                </a:cubicBezTo>
                <a:cubicBezTo>
                  <a:pt x="276" y="682"/>
                  <a:pt x="258" y="664"/>
                  <a:pt x="241" y="645"/>
                </a:cubicBezTo>
                <a:cubicBezTo>
                  <a:pt x="252" y="662"/>
                  <a:pt x="264" y="678"/>
                  <a:pt x="277" y="693"/>
                </a:cubicBezTo>
                <a:close/>
                <a:moveTo>
                  <a:pt x="120" y="284"/>
                </a:moveTo>
                <a:cubicBezTo>
                  <a:pt x="84" y="368"/>
                  <a:pt x="92" y="467"/>
                  <a:pt x="122" y="541"/>
                </a:cubicBezTo>
                <a:cubicBezTo>
                  <a:pt x="152" y="616"/>
                  <a:pt x="204" y="667"/>
                  <a:pt x="273" y="691"/>
                </a:cubicBezTo>
                <a:cubicBezTo>
                  <a:pt x="266" y="683"/>
                  <a:pt x="259" y="675"/>
                  <a:pt x="253" y="667"/>
                </a:cubicBezTo>
                <a:cubicBezTo>
                  <a:pt x="245" y="656"/>
                  <a:pt x="238" y="645"/>
                  <a:pt x="231" y="633"/>
                </a:cubicBezTo>
                <a:cubicBezTo>
                  <a:pt x="202" y="597"/>
                  <a:pt x="178" y="557"/>
                  <a:pt x="162" y="517"/>
                </a:cubicBezTo>
                <a:cubicBezTo>
                  <a:pt x="142" y="467"/>
                  <a:pt x="119" y="389"/>
                  <a:pt x="126" y="306"/>
                </a:cubicBezTo>
                <a:cubicBezTo>
                  <a:pt x="127" y="293"/>
                  <a:pt x="128" y="282"/>
                  <a:pt x="130" y="270"/>
                </a:cubicBezTo>
                <a:cubicBezTo>
                  <a:pt x="127" y="274"/>
                  <a:pt x="125" y="277"/>
                  <a:pt x="122" y="281"/>
                </a:cubicBezTo>
                <a:cubicBezTo>
                  <a:pt x="121" y="282"/>
                  <a:pt x="121" y="283"/>
                  <a:pt x="120" y="284"/>
                </a:cubicBezTo>
                <a:close/>
                <a:moveTo>
                  <a:pt x="880" y="513"/>
                </a:moveTo>
                <a:cubicBezTo>
                  <a:pt x="874" y="575"/>
                  <a:pt x="850" y="634"/>
                  <a:pt x="811" y="681"/>
                </a:cubicBezTo>
                <a:cubicBezTo>
                  <a:pt x="865" y="640"/>
                  <a:pt x="905" y="587"/>
                  <a:pt x="917" y="522"/>
                </a:cubicBezTo>
                <a:cubicBezTo>
                  <a:pt x="932" y="440"/>
                  <a:pt x="907" y="369"/>
                  <a:pt x="864" y="312"/>
                </a:cubicBezTo>
                <a:cubicBezTo>
                  <a:pt x="874" y="342"/>
                  <a:pt x="880" y="374"/>
                  <a:pt x="884" y="407"/>
                </a:cubicBezTo>
                <a:cubicBezTo>
                  <a:pt x="887" y="444"/>
                  <a:pt x="886" y="480"/>
                  <a:pt x="880" y="513"/>
                </a:cubicBezTo>
                <a:close/>
                <a:moveTo>
                  <a:pt x="156" y="633"/>
                </a:moveTo>
                <a:cubicBezTo>
                  <a:pt x="161" y="639"/>
                  <a:pt x="167" y="645"/>
                  <a:pt x="173" y="650"/>
                </a:cubicBezTo>
                <a:cubicBezTo>
                  <a:pt x="166" y="643"/>
                  <a:pt x="160" y="635"/>
                  <a:pt x="154" y="627"/>
                </a:cubicBezTo>
                <a:cubicBezTo>
                  <a:pt x="101" y="551"/>
                  <a:pt x="83" y="448"/>
                  <a:pt x="87" y="357"/>
                </a:cubicBezTo>
                <a:cubicBezTo>
                  <a:pt x="69" y="426"/>
                  <a:pt x="79" y="500"/>
                  <a:pt x="105" y="562"/>
                </a:cubicBezTo>
                <a:cubicBezTo>
                  <a:pt x="120" y="587"/>
                  <a:pt x="137" y="611"/>
                  <a:pt x="156" y="633"/>
                </a:cubicBezTo>
                <a:close/>
                <a:moveTo>
                  <a:pt x="134" y="265"/>
                </a:moveTo>
                <a:cubicBezTo>
                  <a:pt x="119" y="339"/>
                  <a:pt x="129" y="425"/>
                  <a:pt x="165" y="516"/>
                </a:cubicBezTo>
                <a:cubicBezTo>
                  <a:pt x="179" y="551"/>
                  <a:pt x="198" y="586"/>
                  <a:pt x="223" y="618"/>
                </a:cubicBezTo>
                <a:cubicBezTo>
                  <a:pt x="202" y="579"/>
                  <a:pt x="188" y="535"/>
                  <a:pt x="180" y="489"/>
                </a:cubicBezTo>
                <a:cubicBezTo>
                  <a:pt x="169" y="423"/>
                  <a:pt x="174" y="357"/>
                  <a:pt x="193" y="296"/>
                </a:cubicBezTo>
                <a:cubicBezTo>
                  <a:pt x="208" y="249"/>
                  <a:pt x="232" y="206"/>
                  <a:pt x="263" y="170"/>
                </a:cubicBezTo>
                <a:cubicBezTo>
                  <a:pt x="249" y="175"/>
                  <a:pt x="236" y="181"/>
                  <a:pt x="223" y="187"/>
                </a:cubicBezTo>
                <a:cubicBezTo>
                  <a:pt x="190" y="207"/>
                  <a:pt x="160" y="233"/>
                  <a:pt x="134" y="265"/>
                </a:cubicBezTo>
                <a:close/>
                <a:moveTo>
                  <a:pt x="116" y="584"/>
                </a:moveTo>
                <a:cubicBezTo>
                  <a:pt x="116" y="585"/>
                  <a:pt x="117" y="586"/>
                  <a:pt x="117" y="586"/>
                </a:cubicBezTo>
                <a:cubicBezTo>
                  <a:pt x="116" y="585"/>
                  <a:pt x="116" y="584"/>
                  <a:pt x="115" y="583"/>
                </a:cubicBezTo>
                <a:cubicBezTo>
                  <a:pt x="115" y="584"/>
                  <a:pt x="115" y="584"/>
                  <a:pt x="116" y="584"/>
                </a:cubicBezTo>
                <a:close/>
                <a:moveTo>
                  <a:pt x="80" y="528"/>
                </a:moveTo>
                <a:cubicBezTo>
                  <a:pt x="88" y="543"/>
                  <a:pt x="97" y="557"/>
                  <a:pt x="106" y="571"/>
                </a:cubicBezTo>
                <a:cubicBezTo>
                  <a:pt x="105" y="569"/>
                  <a:pt x="105" y="567"/>
                  <a:pt x="104" y="565"/>
                </a:cubicBezTo>
                <a:cubicBezTo>
                  <a:pt x="96" y="552"/>
                  <a:pt x="89" y="539"/>
                  <a:pt x="83" y="526"/>
                </a:cubicBezTo>
                <a:cubicBezTo>
                  <a:pt x="81" y="522"/>
                  <a:pt x="79" y="518"/>
                  <a:pt x="78" y="514"/>
                </a:cubicBezTo>
                <a:cubicBezTo>
                  <a:pt x="78" y="518"/>
                  <a:pt x="79" y="523"/>
                  <a:pt x="80" y="528"/>
                </a:cubicBezTo>
                <a:close/>
                <a:moveTo>
                  <a:pt x="75" y="500"/>
                </a:moveTo>
                <a:cubicBezTo>
                  <a:pt x="81" y="516"/>
                  <a:pt x="88" y="530"/>
                  <a:pt x="96" y="545"/>
                </a:cubicBezTo>
                <a:cubicBezTo>
                  <a:pt x="74" y="483"/>
                  <a:pt x="67" y="411"/>
                  <a:pt x="88" y="345"/>
                </a:cubicBezTo>
                <a:cubicBezTo>
                  <a:pt x="88" y="340"/>
                  <a:pt x="89" y="335"/>
                  <a:pt x="89" y="331"/>
                </a:cubicBezTo>
                <a:cubicBezTo>
                  <a:pt x="81" y="353"/>
                  <a:pt x="75" y="378"/>
                  <a:pt x="73" y="404"/>
                </a:cubicBezTo>
                <a:cubicBezTo>
                  <a:pt x="70" y="437"/>
                  <a:pt x="71" y="469"/>
                  <a:pt x="75" y="500"/>
                </a:cubicBezTo>
                <a:close/>
                <a:moveTo>
                  <a:pt x="204" y="102"/>
                </a:moveTo>
                <a:cubicBezTo>
                  <a:pt x="171" y="115"/>
                  <a:pt x="139" y="132"/>
                  <a:pt x="111" y="155"/>
                </a:cubicBezTo>
                <a:cubicBezTo>
                  <a:pt x="3" y="243"/>
                  <a:pt x="19" y="395"/>
                  <a:pt x="66" y="498"/>
                </a:cubicBezTo>
                <a:cubicBezTo>
                  <a:pt x="69" y="505"/>
                  <a:pt x="72" y="512"/>
                  <a:pt x="76" y="519"/>
                </a:cubicBezTo>
                <a:cubicBezTo>
                  <a:pt x="75" y="513"/>
                  <a:pt x="74" y="508"/>
                  <a:pt x="73" y="502"/>
                </a:cubicBezTo>
                <a:cubicBezTo>
                  <a:pt x="49" y="441"/>
                  <a:pt x="41" y="380"/>
                  <a:pt x="52" y="323"/>
                </a:cubicBezTo>
                <a:cubicBezTo>
                  <a:pt x="61" y="272"/>
                  <a:pt x="87" y="228"/>
                  <a:pt x="127" y="192"/>
                </a:cubicBezTo>
                <a:cubicBezTo>
                  <a:pt x="146" y="158"/>
                  <a:pt x="172" y="127"/>
                  <a:pt x="204" y="102"/>
                </a:cubicBezTo>
                <a:close/>
                <a:moveTo>
                  <a:pt x="124" y="198"/>
                </a:moveTo>
                <a:cubicBezTo>
                  <a:pt x="90" y="229"/>
                  <a:pt x="64" y="270"/>
                  <a:pt x="54" y="324"/>
                </a:cubicBezTo>
                <a:cubicBezTo>
                  <a:pt x="44" y="379"/>
                  <a:pt x="52" y="436"/>
                  <a:pt x="71" y="489"/>
                </a:cubicBezTo>
                <a:cubicBezTo>
                  <a:pt x="68" y="461"/>
                  <a:pt x="67" y="433"/>
                  <a:pt x="70" y="403"/>
                </a:cubicBezTo>
                <a:cubicBezTo>
                  <a:pt x="73" y="374"/>
                  <a:pt x="80" y="346"/>
                  <a:pt x="90" y="321"/>
                </a:cubicBezTo>
                <a:cubicBezTo>
                  <a:pt x="93" y="296"/>
                  <a:pt x="98" y="272"/>
                  <a:pt x="104" y="251"/>
                </a:cubicBezTo>
                <a:cubicBezTo>
                  <a:pt x="109" y="233"/>
                  <a:pt x="116" y="215"/>
                  <a:pt x="124" y="198"/>
                </a:cubicBezTo>
                <a:close/>
                <a:moveTo>
                  <a:pt x="747" y="334"/>
                </a:moveTo>
                <a:cubicBezTo>
                  <a:pt x="767" y="370"/>
                  <a:pt x="783" y="408"/>
                  <a:pt x="790" y="448"/>
                </a:cubicBezTo>
                <a:cubicBezTo>
                  <a:pt x="792" y="455"/>
                  <a:pt x="793" y="463"/>
                  <a:pt x="794" y="470"/>
                </a:cubicBezTo>
                <a:cubicBezTo>
                  <a:pt x="801" y="452"/>
                  <a:pt x="806" y="433"/>
                  <a:pt x="809" y="415"/>
                </a:cubicBezTo>
                <a:cubicBezTo>
                  <a:pt x="819" y="361"/>
                  <a:pt x="816" y="308"/>
                  <a:pt x="802" y="260"/>
                </a:cubicBezTo>
                <a:cubicBezTo>
                  <a:pt x="790" y="245"/>
                  <a:pt x="777" y="232"/>
                  <a:pt x="764" y="220"/>
                </a:cubicBezTo>
                <a:cubicBezTo>
                  <a:pt x="753" y="213"/>
                  <a:pt x="743" y="206"/>
                  <a:pt x="732" y="201"/>
                </a:cubicBezTo>
                <a:cubicBezTo>
                  <a:pt x="723" y="196"/>
                  <a:pt x="714" y="192"/>
                  <a:pt x="704" y="187"/>
                </a:cubicBezTo>
                <a:cubicBezTo>
                  <a:pt x="730" y="231"/>
                  <a:pt x="743" y="283"/>
                  <a:pt x="747" y="334"/>
                </a:cubicBezTo>
                <a:close/>
                <a:moveTo>
                  <a:pt x="805" y="259"/>
                </a:moveTo>
                <a:cubicBezTo>
                  <a:pt x="809" y="264"/>
                  <a:pt x="813" y="269"/>
                  <a:pt x="817" y="275"/>
                </a:cubicBezTo>
                <a:cubicBezTo>
                  <a:pt x="857" y="330"/>
                  <a:pt x="880" y="397"/>
                  <a:pt x="882" y="466"/>
                </a:cubicBezTo>
                <a:cubicBezTo>
                  <a:pt x="885" y="411"/>
                  <a:pt x="875" y="355"/>
                  <a:pt x="858" y="304"/>
                </a:cubicBezTo>
                <a:cubicBezTo>
                  <a:pt x="841" y="282"/>
                  <a:pt x="821" y="263"/>
                  <a:pt x="801" y="246"/>
                </a:cubicBezTo>
                <a:cubicBezTo>
                  <a:pt x="802" y="251"/>
                  <a:pt x="804" y="255"/>
                  <a:pt x="805" y="259"/>
                </a:cubicBezTo>
                <a:close/>
                <a:moveTo>
                  <a:pt x="93" y="321"/>
                </a:moveTo>
                <a:cubicBezTo>
                  <a:pt x="92" y="326"/>
                  <a:pt x="92" y="330"/>
                  <a:pt x="92" y="335"/>
                </a:cubicBezTo>
                <a:cubicBezTo>
                  <a:pt x="98" y="317"/>
                  <a:pt x="107" y="299"/>
                  <a:pt x="118" y="282"/>
                </a:cubicBezTo>
                <a:cubicBezTo>
                  <a:pt x="121" y="276"/>
                  <a:pt x="124" y="270"/>
                  <a:pt x="127" y="264"/>
                </a:cubicBezTo>
                <a:cubicBezTo>
                  <a:pt x="113" y="282"/>
                  <a:pt x="102" y="301"/>
                  <a:pt x="93" y="321"/>
                </a:cubicBezTo>
                <a:close/>
                <a:moveTo>
                  <a:pt x="510" y="141"/>
                </a:moveTo>
                <a:cubicBezTo>
                  <a:pt x="605" y="170"/>
                  <a:pt x="691" y="241"/>
                  <a:pt x="744" y="329"/>
                </a:cubicBezTo>
                <a:cubicBezTo>
                  <a:pt x="740" y="279"/>
                  <a:pt x="726" y="228"/>
                  <a:pt x="700" y="186"/>
                </a:cubicBezTo>
                <a:cubicBezTo>
                  <a:pt x="646" y="163"/>
                  <a:pt x="580" y="147"/>
                  <a:pt x="510" y="141"/>
                </a:cubicBezTo>
                <a:close/>
                <a:moveTo>
                  <a:pt x="129" y="194"/>
                </a:moveTo>
                <a:cubicBezTo>
                  <a:pt x="120" y="212"/>
                  <a:pt x="112" y="231"/>
                  <a:pt x="106" y="252"/>
                </a:cubicBezTo>
                <a:cubicBezTo>
                  <a:pt x="101" y="270"/>
                  <a:pt x="97" y="291"/>
                  <a:pt x="94" y="312"/>
                </a:cubicBezTo>
                <a:cubicBezTo>
                  <a:pt x="104" y="290"/>
                  <a:pt x="118" y="270"/>
                  <a:pt x="134" y="251"/>
                </a:cubicBezTo>
                <a:cubicBezTo>
                  <a:pt x="134" y="251"/>
                  <a:pt x="134" y="251"/>
                  <a:pt x="134" y="251"/>
                </a:cubicBezTo>
                <a:cubicBezTo>
                  <a:pt x="142" y="218"/>
                  <a:pt x="155" y="189"/>
                  <a:pt x="173" y="162"/>
                </a:cubicBezTo>
                <a:cubicBezTo>
                  <a:pt x="158" y="172"/>
                  <a:pt x="143" y="182"/>
                  <a:pt x="129" y="194"/>
                </a:cubicBezTo>
                <a:close/>
                <a:moveTo>
                  <a:pt x="799" y="241"/>
                </a:moveTo>
                <a:cubicBezTo>
                  <a:pt x="820" y="258"/>
                  <a:pt x="839" y="277"/>
                  <a:pt x="856" y="297"/>
                </a:cubicBezTo>
                <a:cubicBezTo>
                  <a:pt x="852" y="288"/>
                  <a:pt x="849" y="279"/>
                  <a:pt x="845" y="270"/>
                </a:cubicBezTo>
                <a:cubicBezTo>
                  <a:pt x="827" y="249"/>
                  <a:pt x="807" y="229"/>
                  <a:pt x="786" y="211"/>
                </a:cubicBezTo>
                <a:cubicBezTo>
                  <a:pt x="791" y="221"/>
                  <a:pt x="795" y="231"/>
                  <a:pt x="799" y="241"/>
                </a:cubicBezTo>
                <a:close/>
                <a:moveTo>
                  <a:pt x="132" y="259"/>
                </a:moveTo>
                <a:cubicBezTo>
                  <a:pt x="130" y="263"/>
                  <a:pt x="128" y="267"/>
                  <a:pt x="126" y="271"/>
                </a:cubicBezTo>
                <a:cubicBezTo>
                  <a:pt x="128" y="269"/>
                  <a:pt x="130" y="266"/>
                  <a:pt x="131" y="264"/>
                </a:cubicBezTo>
                <a:cubicBezTo>
                  <a:pt x="132" y="263"/>
                  <a:pt x="132" y="261"/>
                  <a:pt x="132" y="259"/>
                </a:cubicBezTo>
                <a:close/>
                <a:moveTo>
                  <a:pt x="783" y="205"/>
                </a:moveTo>
                <a:cubicBezTo>
                  <a:pt x="804" y="222"/>
                  <a:pt x="824" y="241"/>
                  <a:pt x="841" y="261"/>
                </a:cubicBezTo>
                <a:cubicBezTo>
                  <a:pt x="830" y="237"/>
                  <a:pt x="818" y="215"/>
                  <a:pt x="804" y="195"/>
                </a:cubicBezTo>
                <a:cubicBezTo>
                  <a:pt x="715" y="69"/>
                  <a:pt x="552" y="2"/>
                  <a:pt x="387" y="27"/>
                </a:cubicBezTo>
                <a:cubicBezTo>
                  <a:pt x="332" y="35"/>
                  <a:pt x="270" y="57"/>
                  <a:pt x="218" y="94"/>
                </a:cubicBezTo>
                <a:cubicBezTo>
                  <a:pt x="231" y="90"/>
                  <a:pt x="244" y="86"/>
                  <a:pt x="258" y="83"/>
                </a:cubicBezTo>
                <a:cubicBezTo>
                  <a:pt x="302" y="55"/>
                  <a:pt x="353" y="37"/>
                  <a:pt x="410" y="30"/>
                </a:cubicBezTo>
                <a:cubicBezTo>
                  <a:pt x="482" y="21"/>
                  <a:pt x="558" y="31"/>
                  <a:pt x="622" y="59"/>
                </a:cubicBezTo>
                <a:cubicBezTo>
                  <a:pt x="693" y="88"/>
                  <a:pt x="748" y="138"/>
                  <a:pt x="782" y="203"/>
                </a:cubicBezTo>
                <a:cubicBezTo>
                  <a:pt x="782" y="203"/>
                  <a:pt x="783" y="204"/>
                  <a:pt x="783" y="205"/>
                </a:cubicBezTo>
                <a:close/>
                <a:moveTo>
                  <a:pt x="137" y="252"/>
                </a:moveTo>
                <a:cubicBezTo>
                  <a:pt x="136" y="254"/>
                  <a:pt x="136" y="257"/>
                  <a:pt x="135" y="259"/>
                </a:cubicBezTo>
                <a:cubicBezTo>
                  <a:pt x="152" y="239"/>
                  <a:pt x="171" y="221"/>
                  <a:pt x="191" y="206"/>
                </a:cubicBezTo>
                <a:cubicBezTo>
                  <a:pt x="171" y="219"/>
                  <a:pt x="152" y="235"/>
                  <a:pt x="137" y="252"/>
                </a:cubicBezTo>
                <a:close/>
                <a:moveTo>
                  <a:pt x="776" y="228"/>
                </a:moveTo>
                <a:cubicBezTo>
                  <a:pt x="784" y="236"/>
                  <a:pt x="792" y="244"/>
                  <a:pt x="800" y="253"/>
                </a:cubicBezTo>
                <a:cubicBezTo>
                  <a:pt x="799" y="250"/>
                  <a:pt x="797" y="246"/>
                  <a:pt x="796" y="243"/>
                </a:cubicBezTo>
                <a:cubicBezTo>
                  <a:pt x="790" y="237"/>
                  <a:pt x="783" y="232"/>
                  <a:pt x="776" y="228"/>
                </a:cubicBezTo>
                <a:close/>
                <a:moveTo>
                  <a:pt x="179" y="159"/>
                </a:moveTo>
                <a:cubicBezTo>
                  <a:pt x="162" y="184"/>
                  <a:pt x="148" y="212"/>
                  <a:pt x="140" y="242"/>
                </a:cubicBezTo>
                <a:cubicBezTo>
                  <a:pt x="146" y="233"/>
                  <a:pt x="153" y="224"/>
                  <a:pt x="160" y="215"/>
                </a:cubicBezTo>
                <a:cubicBezTo>
                  <a:pt x="194" y="177"/>
                  <a:pt x="241" y="150"/>
                  <a:pt x="297" y="136"/>
                </a:cubicBezTo>
                <a:cubicBezTo>
                  <a:pt x="298" y="135"/>
                  <a:pt x="299" y="134"/>
                  <a:pt x="300" y="134"/>
                </a:cubicBezTo>
                <a:cubicBezTo>
                  <a:pt x="312" y="124"/>
                  <a:pt x="324" y="115"/>
                  <a:pt x="338" y="107"/>
                </a:cubicBezTo>
                <a:cubicBezTo>
                  <a:pt x="295" y="114"/>
                  <a:pt x="234" y="128"/>
                  <a:pt x="179" y="159"/>
                </a:cubicBezTo>
                <a:close/>
                <a:moveTo>
                  <a:pt x="293" y="139"/>
                </a:moveTo>
                <a:cubicBezTo>
                  <a:pt x="244" y="152"/>
                  <a:pt x="198" y="177"/>
                  <a:pt x="162" y="217"/>
                </a:cubicBezTo>
                <a:cubicBezTo>
                  <a:pt x="155" y="225"/>
                  <a:pt x="149" y="233"/>
                  <a:pt x="143" y="241"/>
                </a:cubicBezTo>
                <a:cubicBezTo>
                  <a:pt x="163" y="221"/>
                  <a:pt x="186" y="204"/>
                  <a:pt x="213" y="189"/>
                </a:cubicBezTo>
                <a:cubicBezTo>
                  <a:pt x="216" y="188"/>
                  <a:pt x="219" y="186"/>
                  <a:pt x="222" y="185"/>
                </a:cubicBezTo>
                <a:cubicBezTo>
                  <a:pt x="239" y="174"/>
                  <a:pt x="257" y="165"/>
                  <a:pt x="274" y="157"/>
                </a:cubicBezTo>
                <a:cubicBezTo>
                  <a:pt x="281" y="151"/>
                  <a:pt x="287" y="145"/>
                  <a:pt x="293" y="139"/>
                </a:cubicBezTo>
                <a:close/>
                <a:moveTo>
                  <a:pt x="764" y="216"/>
                </a:moveTo>
                <a:cubicBezTo>
                  <a:pt x="775" y="223"/>
                  <a:pt x="785" y="230"/>
                  <a:pt x="794" y="238"/>
                </a:cubicBezTo>
                <a:cubicBezTo>
                  <a:pt x="790" y="227"/>
                  <a:pt x="786" y="217"/>
                  <a:pt x="780" y="206"/>
                </a:cubicBezTo>
                <a:cubicBezTo>
                  <a:pt x="743" y="176"/>
                  <a:pt x="703" y="152"/>
                  <a:pt x="662" y="132"/>
                </a:cubicBezTo>
                <a:cubicBezTo>
                  <a:pt x="671" y="141"/>
                  <a:pt x="679" y="151"/>
                  <a:pt x="687" y="161"/>
                </a:cubicBezTo>
                <a:cubicBezTo>
                  <a:pt x="715" y="177"/>
                  <a:pt x="741" y="195"/>
                  <a:pt x="764" y="216"/>
                </a:cubicBezTo>
                <a:close/>
                <a:moveTo>
                  <a:pt x="702" y="183"/>
                </a:moveTo>
                <a:cubicBezTo>
                  <a:pt x="713" y="188"/>
                  <a:pt x="723" y="193"/>
                  <a:pt x="733" y="198"/>
                </a:cubicBezTo>
                <a:cubicBezTo>
                  <a:pt x="739" y="202"/>
                  <a:pt x="746" y="205"/>
                  <a:pt x="752" y="209"/>
                </a:cubicBezTo>
                <a:cubicBezTo>
                  <a:pt x="732" y="192"/>
                  <a:pt x="711" y="177"/>
                  <a:pt x="690" y="165"/>
                </a:cubicBezTo>
                <a:cubicBezTo>
                  <a:pt x="694" y="171"/>
                  <a:pt x="698" y="177"/>
                  <a:pt x="702" y="183"/>
                </a:cubicBezTo>
                <a:close/>
                <a:moveTo>
                  <a:pt x="656" y="127"/>
                </a:moveTo>
                <a:cubicBezTo>
                  <a:pt x="697" y="146"/>
                  <a:pt x="739" y="170"/>
                  <a:pt x="777" y="200"/>
                </a:cubicBezTo>
                <a:cubicBezTo>
                  <a:pt x="744" y="140"/>
                  <a:pt x="691" y="90"/>
                  <a:pt x="621" y="61"/>
                </a:cubicBezTo>
                <a:cubicBezTo>
                  <a:pt x="505" y="12"/>
                  <a:pt x="367" y="21"/>
                  <a:pt x="266" y="81"/>
                </a:cubicBezTo>
                <a:cubicBezTo>
                  <a:pt x="290" y="76"/>
                  <a:pt x="315" y="72"/>
                  <a:pt x="341" y="71"/>
                </a:cubicBezTo>
                <a:cubicBezTo>
                  <a:pt x="370" y="69"/>
                  <a:pt x="400" y="69"/>
                  <a:pt x="430" y="71"/>
                </a:cubicBezTo>
                <a:cubicBezTo>
                  <a:pt x="493" y="58"/>
                  <a:pt x="559" y="66"/>
                  <a:pt x="614" y="96"/>
                </a:cubicBezTo>
                <a:cubicBezTo>
                  <a:pt x="629" y="105"/>
                  <a:pt x="643" y="115"/>
                  <a:pt x="656" y="127"/>
                </a:cubicBezTo>
                <a:close/>
                <a:moveTo>
                  <a:pt x="212" y="99"/>
                </a:moveTo>
                <a:cubicBezTo>
                  <a:pt x="181" y="122"/>
                  <a:pt x="153" y="152"/>
                  <a:pt x="133" y="188"/>
                </a:cubicBezTo>
                <a:cubicBezTo>
                  <a:pt x="143" y="179"/>
                  <a:pt x="154" y="172"/>
                  <a:pt x="166" y="164"/>
                </a:cubicBezTo>
                <a:cubicBezTo>
                  <a:pt x="169" y="162"/>
                  <a:pt x="173" y="160"/>
                  <a:pt x="177" y="158"/>
                </a:cubicBezTo>
                <a:cubicBezTo>
                  <a:pt x="188" y="142"/>
                  <a:pt x="200" y="128"/>
                  <a:pt x="214" y="116"/>
                </a:cubicBezTo>
                <a:cubicBezTo>
                  <a:pt x="226" y="105"/>
                  <a:pt x="239" y="96"/>
                  <a:pt x="252" y="87"/>
                </a:cubicBezTo>
                <a:cubicBezTo>
                  <a:pt x="238" y="90"/>
                  <a:pt x="225" y="94"/>
                  <a:pt x="212" y="99"/>
                </a:cubicBezTo>
                <a:close/>
                <a:moveTo>
                  <a:pt x="495" y="137"/>
                </a:moveTo>
                <a:cubicBezTo>
                  <a:pt x="567" y="141"/>
                  <a:pt x="639" y="157"/>
                  <a:pt x="698" y="182"/>
                </a:cubicBezTo>
                <a:cubicBezTo>
                  <a:pt x="693" y="175"/>
                  <a:pt x="689" y="168"/>
                  <a:pt x="684" y="162"/>
                </a:cubicBezTo>
                <a:cubicBezTo>
                  <a:pt x="680" y="160"/>
                  <a:pt x="677" y="158"/>
                  <a:pt x="673" y="156"/>
                </a:cubicBezTo>
                <a:cubicBezTo>
                  <a:pt x="672" y="158"/>
                  <a:pt x="672" y="158"/>
                  <a:pt x="672" y="158"/>
                </a:cubicBezTo>
                <a:cubicBezTo>
                  <a:pt x="598" y="120"/>
                  <a:pt x="535" y="107"/>
                  <a:pt x="461" y="114"/>
                </a:cubicBezTo>
                <a:cubicBezTo>
                  <a:pt x="443" y="116"/>
                  <a:pt x="418" y="119"/>
                  <a:pt x="389" y="125"/>
                </a:cubicBezTo>
                <a:cubicBezTo>
                  <a:pt x="419" y="124"/>
                  <a:pt x="450" y="127"/>
                  <a:pt x="480" y="133"/>
                </a:cubicBezTo>
                <a:cubicBezTo>
                  <a:pt x="485" y="134"/>
                  <a:pt x="490" y="136"/>
                  <a:pt x="495" y="137"/>
                </a:cubicBezTo>
                <a:close/>
                <a:moveTo>
                  <a:pt x="270" y="163"/>
                </a:moveTo>
                <a:cubicBezTo>
                  <a:pt x="263" y="165"/>
                  <a:pt x="257" y="168"/>
                  <a:pt x="251" y="171"/>
                </a:cubicBezTo>
                <a:cubicBezTo>
                  <a:pt x="256" y="169"/>
                  <a:pt x="262" y="167"/>
                  <a:pt x="267" y="165"/>
                </a:cubicBezTo>
                <a:cubicBezTo>
                  <a:pt x="268" y="164"/>
                  <a:pt x="269" y="164"/>
                  <a:pt x="270" y="163"/>
                </a:cubicBezTo>
                <a:close/>
                <a:moveTo>
                  <a:pt x="276" y="160"/>
                </a:moveTo>
                <a:cubicBezTo>
                  <a:pt x="275" y="161"/>
                  <a:pt x="273" y="162"/>
                  <a:pt x="272" y="164"/>
                </a:cubicBezTo>
                <a:cubicBezTo>
                  <a:pt x="333" y="143"/>
                  <a:pt x="404" y="133"/>
                  <a:pt x="478" y="136"/>
                </a:cubicBezTo>
                <a:cubicBezTo>
                  <a:pt x="479" y="136"/>
                  <a:pt x="479" y="136"/>
                  <a:pt x="479" y="136"/>
                </a:cubicBezTo>
                <a:cubicBezTo>
                  <a:pt x="479" y="136"/>
                  <a:pt x="479" y="136"/>
                  <a:pt x="479" y="136"/>
                </a:cubicBezTo>
                <a:cubicBezTo>
                  <a:pt x="447" y="130"/>
                  <a:pt x="412" y="126"/>
                  <a:pt x="376" y="127"/>
                </a:cubicBezTo>
                <a:cubicBezTo>
                  <a:pt x="345" y="134"/>
                  <a:pt x="310" y="145"/>
                  <a:pt x="276" y="160"/>
                </a:cubicBezTo>
                <a:close/>
                <a:moveTo>
                  <a:pt x="430" y="97"/>
                </a:moveTo>
                <a:cubicBezTo>
                  <a:pt x="492" y="97"/>
                  <a:pt x="554" y="107"/>
                  <a:pt x="611" y="127"/>
                </a:cubicBezTo>
                <a:cubicBezTo>
                  <a:pt x="635" y="135"/>
                  <a:pt x="659" y="146"/>
                  <a:pt x="681" y="157"/>
                </a:cubicBezTo>
                <a:cubicBezTo>
                  <a:pt x="673" y="147"/>
                  <a:pt x="664" y="138"/>
                  <a:pt x="654" y="129"/>
                </a:cubicBezTo>
                <a:cubicBezTo>
                  <a:pt x="631" y="119"/>
                  <a:pt x="608" y="110"/>
                  <a:pt x="586" y="103"/>
                </a:cubicBezTo>
                <a:cubicBezTo>
                  <a:pt x="540" y="89"/>
                  <a:pt x="486" y="78"/>
                  <a:pt x="430" y="74"/>
                </a:cubicBezTo>
                <a:cubicBezTo>
                  <a:pt x="403" y="79"/>
                  <a:pt x="377" y="89"/>
                  <a:pt x="352" y="102"/>
                </a:cubicBezTo>
                <a:cubicBezTo>
                  <a:pt x="353" y="102"/>
                  <a:pt x="355" y="101"/>
                  <a:pt x="357" y="101"/>
                </a:cubicBezTo>
                <a:cubicBezTo>
                  <a:pt x="381" y="98"/>
                  <a:pt x="406" y="97"/>
                  <a:pt x="430" y="97"/>
                </a:cubicBezTo>
                <a:close/>
                <a:moveTo>
                  <a:pt x="299" y="138"/>
                </a:moveTo>
                <a:cubicBezTo>
                  <a:pt x="293" y="143"/>
                  <a:pt x="287" y="149"/>
                  <a:pt x="281" y="155"/>
                </a:cubicBezTo>
                <a:cubicBezTo>
                  <a:pt x="308" y="143"/>
                  <a:pt x="335" y="135"/>
                  <a:pt x="361" y="128"/>
                </a:cubicBezTo>
                <a:cubicBezTo>
                  <a:pt x="340" y="130"/>
                  <a:pt x="320" y="133"/>
                  <a:pt x="299" y="138"/>
                </a:cubicBezTo>
                <a:close/>
                <a:moveTo>
                  <a:pt x="260" y="85"/>
                </a:moveTo>
                <a:cubicBezTo>
                  <a:pt x="244" y="95"/>
                  <a:pt x="230" y="105"/>
                  <a:pt x="216" y="118"/>
                </a:cubicBezTo>
                <a:cubicBezTo>
                  <a:pt x="204" y="129"/>
                  <a:pt x="193" y="141"/>
                  <a:pt x="183" y="154"/>
                </a:cubicBezTo>
                <a:cubicBezTo>
                  <a:pt x="238" y="124"/>
                  <a:pt x="298" y="110"/>
                  <a:pt x="344" y="103"/>
                </a:cubicBezTo>
                <a:cubicBezTo>
                  <a:pt x="368" y="89"/>
                  <a:pt x="394" y="79"/>
                  <a:pt x="421" y="73"/>
                </a:cubicBezTo>
                <a:cubicBezTo>
                  <a:pt x="367" y="70"/>
                  <a:pt x="312" y="73"/>
                  <a:pt x="260" y="85"/>
                </a:cubicBezTo>
                <a:close/>
                <a:moveTo>
                  <a:pt x="345" y="106"/>
                </a:moveTo>
                <a:cubicBezTo>
                  <a:pt x="330" y="114"/>
                  <a:pt x="316" y="123"/>
                  <a:pt x="303" y="134"/>
                </a:cubicBezTo>
                <a:cubicBezTo>
                  <a:pt x="305" y="134"/>
                  <a:pt x="307" y="134"/>
                  <a:pt x="308" y="133"/>
                </a:cubicBezTo>
                <a:cubicBezTo>
                  <a:pt x="329" y="129"/>
                  <a:pt x="352" y="126"/>
                  <a:pt x="374" y="125"/>
                </a:cubicBezTo>
                <a:cubicBezTo>
                  <a:pt x="409" y="117"/>
                  <a:pt x="439" y="113"/>
                  <a:pt x="461" y="111"/>
                </a:cubicBezTo>
                <a:cubicBezTo>
                  <a:pt x="504" y="107"/>
                  <a:pt x="544" y="110"/>
                  <a:pt x="585" y="121"/>
                </a:cubicBezTo>
                <a:cubicBezTo>
                  <a:pt x="507" y="98"/>
                  <a:pt x="426" y="95"/>
                  <a:pt x="357" y="104"/>
                </a:cubicBezTo>
                <a:cubicBezTo>
                  <a:pt x="353" y="104"/>
                  <a:pt x="349" y="105"/>
                  <a:pt x="345" y="106"/>
                </a:cubicBezTo>
                <a:close/>
                <a:moveTo>
                  <a:pt x="440" y="72"/>
                </a:moveTo>
                <a:cubicBezTo>
                  <a:pt x="490" y="76"/>
                  <a:pt x="540" y="86"/>
                  <a:pt x="587" y="100"/>
                </a:cubicBezTo>
                <a:cubicBezTo>
                  <a:pt x="607" y="107"/>
                  <a:pt x="627" y="114"/>
                  <a:pt x="647" y="123"/>
                </a:cubicBezTo>
                <a:cubicBezTo>
                  <a:pt x="637" y="114"/>
                  <a:pt x="625" y="106"/>
                  <a:pt x="612" y="99"/>
                </a:cubicBezTo>
                <a:cubicBezTo>
                  <a:pt x="561" y="70"/>
                  <a:pt x="499" y="62"/>
                  <a:pt x="440" y="72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44"/>
          <p:cNvSpPr>
            <a:spLocks noEditPoints="1"/>
          </p:cNvSpPr>
          <p:nvPr/>
        </p:nvSpPr>
        <p:spPr bwMode="auto">
          <a:xfrm>
            <a:off x="11086665" y="6071671"/>
            <a:ext cx="870490" cy="725271"/>
          </a:xfrm>
          <a:custGeom>
            <a:avLst/>
            <a:gdLst>
              <a:gd name="T0" fmla="*/ 289 w 1032"/>
              <a:gd name="T1" fmla="*/ 759 h 859"/>
              <a:gd name="T2" fmla="*/ 168 w 1032"/>
              <a:gd name="T3" fmla="*/ 90 h 859"/>
              <a:gd name="T4" fmla="*/ 36 w 1032"/>
              <a:gd name="T5" fmla="*/ 397 h 859"/>
              <a:gd name="T6" fmla="*/ 434 w 1032"/>
              <a:gd name="T7" fmla="*/ 1 h 859"/>
              <a:gd name="T8" fmla="*/ 986 w 1032"/>
              <a:gd name="T9" fmla="*/ 628 h 859"/>
              <a:gd name="T10" fmla="*/ 772 w 1032"/>
              <a:gd name="T11" fmla="*/ 831 h 859"/>
              <a:gd name="T12" fmla="*/ 489 w 1032"/>
              <a:gd name="T13" fmla="*/ 838 h 859"/>
              <a:gd name="T14" fmla="*/ 372 w 1032"/>
              <a:gd name="T15" fmla="*/ 798 h 859"/>
              <a:gd name="T16" fmla="*/ 463 w 1032"/>
              <a:gd name="T17" fmla="*/ 834 h 859"/>
              <a:gd name="T18" fmla="*/ 910 w 1032"/>
              <a:gd name="T19" fmla="*/ 717 h 859"/>
              <a:gd name="T20" fmla="*/ 862 w 1032"/>
              <a:gd name="T21" fmla="*/ 206 h 859"/>
              <a:gd name="T22" fmla="*/ 600 w 1032"/>
              <a:gd name="T23" fmla="*/ 814 h 859"/>
              <a:gd name="T24" fmla="*/ 536 w 1032"/>
              <a:gd name="T25" fmla="*/ 830 h 859"/>
              <a:gd name="T26" fmla="*/ 324 w 1032"/>
              <a:gd name="T27" fmla="*/ 773 h 859"/>
              <a:gd name="T28" fmla="*/ 660 w 1032"/>
              <a:gd name="T29" fmla="*/ 779 h 859"/>
              <a:gd name="T30" fmla="*/ 324 w 1032"/>
              <a:gd name="T31" fmla="*/ 773 h 859"/>
              <a:gd name="T32" fmla="*/ 885 w 1032"/>
              <a:gd name="T33" fmla="*/ 626 h 859"/>
              <a:gd name="T34" fmla="*/ 881 w 1032"/>
              <a:gd name="T35" fmla="*/ 321 h 859"/>
              <a:gd name="T36" fmla="*/ 248 w 1032"/>
              <a:gd name="T37" fmla="*/ 703 h 859"/>
              <a:gd name="T38" fmla="*/ 878 w 1032"/>
              <a:gd name="T39" fmla="*/ 321 h 859"/>
              <a:gd name="T40" fmla="*/ 218 w 1032"/>
              <a:gd name="T41" fmla="*/ 113 h 859"/>
              <a:gd name="T42" fmla="*/ 248 w 1032"/>
              <a:gd name="T43" fmla="*/ 703 h 859"/>
              <a:gd name="T44" fmla="*/ 678 w 1032"/>
              <a:gd name="T45" fmla="*/ 770 h 859"/>
              <a:gd name="T46" fmla="*/ 283 w 1032"/>
              <a:gd name="T47" fmla="*/ 749 h 859"/>
              <a:gd name="T48" fmla="*/ 60 w 1032"/>
              <a:gd name="T49" fmla="*/ 297 h 859"/>
              <a:gd name="T50" fmla="*/ 190 w 1032"/>
              <a:gd name="T51" fmla="*/ 657 h 859"/>
              <a:gd name="T52" fmla="*/ 207 w 1032"/>
              <a:gd name="T53" fmla="*/ 677 h 859"/>
              <a:gd name="T54" fmla="*/ 258 w 1032"/>
              <a:gd name="T55" fmla="*/ 728 h 859"/>
              <a:gd name="T56" fmla="*/ 262 w 1032"/>
              <a:gd name="T57" fmla="*/ 728 h 859"/>
              <a:gd name="T58" fmla="*/ 191 w 1032"/>
              <a:gd name="T59" fmla="*/ 654 h 859"/>
              <a:gd name="T60" fmla="*/ 173 w 1032"/>
              <a:gd name="T61" fmla="*/ 480 h 859"/>
              <a:gd name="T62" fmla="*/ 68 w 1032"/>
              <a:gd name="T63" fmla="*/ 259 h 859"/>
              <a:gd name="T64" fmla="*/ 88 w 1032"/>
              <a:gd name="T65" fmla="*/ 428 h 859"/>
              <a:gd name="T66" fmla="*/ 68 w 1032"/>
              <a:gd name="T67" fmla="*/ 259 h 859"/>
              <a:gd name="T68" fmla="*/ 991 w 1032"/>
              <a:gd name="T69" fmla="*/ 613 h 859"/>
              <a:gd name="T70" fmla="*/ 856 w 1032"/>
              <a:gd name="T71" fmla="*/ 197 h 859"/>
              <a:gd name="T72" fmla="*/ 129 w 1032"/>
              <a:gd name="T73" fmla="*/ 371 h 859"/>
              <a:gd name="T74" fmla="*/ 171 w 1032"/>
              <a:gd name="T75" fmla="*/ 180 h 859"/>
              <a:gd name="T76" fmla="*/ 727 w 1032"/>
              <a:gd name="T77" fmla="*/ 112 h 859"/>
              <a:gd name="T78" fmla="*/ 117 w 1032"/>
              <a:gd name="T79" fmla="*/ 154 h 859"/>
              <a:gd name="T80" fmla="*/ 117 w 1032"/>
              <a:gd name="T81" fmla="*/ 154 h 859"/>
              <a:gd name="T82" fmla="*/ 496 w 1032"/>
              <a:gd name="T83" fmla="*/ 8 h 859"/>
              <a:gd name="T84" fmla="*/ 129 w 1032"/>
              <a:gd name="T85" fmla="*/ 139 h 859"/>
              <a:gd name="T86" fmla="*/ 471 w 1032"/>
              <a:gd name="T87" fmla="*/ 19 h 859"/>
              <a:gd name="T88" fmla="*/ 129 w 1032"/>
              <a:gd name="T89" fmla="*/ 139 h 859"/>
              <a:gd name="T90" fmla="*/ 180 w 1032"/>
              <a:gd name="T91" fmla="*/ 90 h 859"/>
              <a:gd name="T92" fmla="*/ 750 w 1032"/>
              <a:gd name="T93" fmla="*/ 121 h 859"/>
              <a:gd name="T94" fmla="*/ 707 w 1032"/>
              <a:gd name="T95" fmla="*/ 99 h 859"/>
              <a:gd name="T96" fmla="*/ 409 w 1032"/>
              <a:gd name="T97" fmla="*/ 36 h 859"/>
              <a:gd name="T98" fmla="*/ 469 w 1032"/>
              <a:gd name="T99" fmla="*/ 4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32" h="859">
                <a:moveTo>
                  <a:pt x="623" y="856"/>
                </a:moveTo>
                <a:cubicBezTo>
                  <a:pt x="574" y="856"/>
                  <a:pt x="525" y="849"/>
                  <a:pt x="477" y="838"/>
                </a:cubicBezTo>
                <a:cubicBezTo>
                  <a:pt x="424" y="836"/>
                  <a:pt x="371" y="819"/>
                  <a:pt x="322" y="786"/>
                </a:cubicBezTo>
                <a:cubicBezTo>
                  <a:pt x="310" y="778"/>
                  <a:pt x="299" y="769"/>
                  <a:pt x="289" y="759"/>
                </a:cubicBezTo>
                <a:cubicBezTo>
                  <a:pt x="213" y="715"/>
                  <a:pt x="152" y="653"/>
                  <a:pt x="112" y="578"/>
                </a:cubicBezTo>
                <a:cubicBezTo>
                  <a:pt x="54" y="470"/>
                  <a:pt x="38" y="354"/>
                  <a:pt x="66" y="259"/>
                </a:cubicBezTo>
                <a:cubicBezTo>
                  <a:pt x="76" y="213"/>
                  <a:pt x="96" y="172"/>
                  <a:pt x="127" y="137"/>
                </a:cubicBezTo>
                <a:cubicBezTo>
                  <a:pt x="139" y="120"/>
                  <a:pt x="152" y="104"/>
                  <a:pt x="168" y="90"/>
                </a:cubicBezTo>
                <a:cubicBezTo>
                  <a:pt x="228" y="38"/>
                  <a:pt x="309" y="12"/>
                  <a:pt x="392" y="4"/>
                </a:cubicBezTo>
                <a:cubicBezTo>
                  <a:pt x="391" y="4"/>
                  <a:pt x="389" y="4"/>
                  <a:pt x="388" y="4"/>
                </a:cubicBezTo>
                <a:cubicBezTo>
                  <a:pt x="314" y="7"/>
                  <a:pt x="178" y="27"/>
                  <a:pt x="93" y="119"/>
                </a:cubicBezTo>
                <a:cubicBezTo>
                  <a:pt x="26" y="192"/>
                  <a:pt x="3" y="304"/>
                  <a:pt x="36" y="397"/>
                </a:cubicBezTo>
                <a:cubicBezTo>
                  <a:pt x="34" y="398"/>
                  <a:pt x="34" y="398"/>
                  <a:pt x="34" y="398"/>
                </a:cubicBezTo>
                <a:cubicBezTo>
                  <a:pt x="0" y="304"/>
                  <a:pt x="23" y="191"/>
                  <a:pt x="91" y="117"/>
                </a:cubicBezTo>
                <a:cubicBezTo>
                  <a:pt x="176" y="24"/>
                  <a:pt x="314" y="5"/>
                  <a:pt x="388" y="1"/>
                </a:cubicBezTo>
                <a:cubicBezTo>
                  <a:pt x="403" y="0"/>
                  <a:pt x="419" y="0"/>
                  <a:pt x="434" y="1"/>
                </a:cubicBezTo>
                <a:cubicBezTo>
                  <a:pt x="493" y="0"/>
                  <a:pt x="551" y="7"/>
                  <a:pt x="602" y="21"/>
                </a:cubicBezTo>
                <a:cubicBezTo>
                  <a:pt x="688" y="44"/>
                  <a:pt x="768" y="81"/>
                  <a:pt x="833" y="130"/>
                </a:cubicBezTo>
                <a:cubicBezTo>
                  <a:pt x="907" y="186"/>
                  <a:pt x="960" y="253"/>
                  <a:pt x="989" y="330"/>
                </a:cubicBezTo>
                <a:cubicBezTo>
                  <a:pt x="1032" y="441"/>
                  <a:pt x="1030" y="545"/>
                  <a:pt x="986" y="628"/>
                </a:cubicBezTo>
                <a:cubicBezTo>
                  <a:pt x="946" y="753"/>
                  <a:pt x="850" y="809"/>
                  <a:pt x="773" y="833"/>
                </a:cubicBezTo>
                <a:cubicBezTo>
                  <a:pt x="726" y="848"/>
                  <a:pt x="675" y="856"/>
                  <a:pt x="623" y="856"/>
                </a:cubicBezTo>
                <a:close/>
                <a:moveTo>
                  <a:pt x="489" y="838"/>
                </a:moveTo>
                <a:cubicBezTo>
                  <a:pt x="584" y="859"/>
                  <a:pt x="686" y="859"/>
                  <a:pt x="772" y="831"/>
                </a:cubicBezTo>
                <a:cubicBezTo>
                  <a:pt x="845" y="807"/>
                  <a:pt x="936" y="755"/>
                  <a:pt x="979" y="641"/>
                </a:cubicBezTo>
                <a:cubicBezTo>
                  <a:pt x="961" y="670"/>
                  <a:pt x="939" y="696"/>
                  <a:pt x="912" y="719"/>
                </a:cubicBezTo>
                <a:cubicBezTo>
                  <a:pt x="812" y="802"/>
                  <a:pt x="675" y="842"/>
                  <a:pt x="536" y="833"/>
                </a:cubicBezTo>
                <a:cubicBezTo>
                  <a:pt x="520" y="836"/>
                  <a:pt x="504" y="837"/>
                  <a:pt x="489" y="838"/>
                </a:cubicBezTo>
                <a:close/>
                <a:moveTo>
                  <a:pt x="477" y="835"/>
                </a:moveTo>
                <a:cubicBezTo>
                  <a:pt x="493" y="835"/>
                  <a:pt x="509" y="834"/>
                  <a:pt x="524" y="832"/>
                </a:cubicBezTo>
                <a:cubicBezTo>
                  <a:pt x="503" y="830"/>
                  <a:pt x="483" y="827"/>
                  <a:pt x="462" y="823"/>
                </a:cubicBezTo>
                <a:cubicBezTo>
                  <a:pt x="430" y="817"/>
                  <a:pt x="400" y="809"/>
                  <a:pt x="372" y="798"/>
                </a:cubicBezTo>
                <a:cubicBezTo>
                  <a:pt x="405" y="813"/>
                  <a:pt x="440" y="826"/>
                  <a:pt x="477" y="835"/>
                </a:cubicBezTo>
                <a:close/>
                <a:moveTo>
                  <a:pt x="299" y="765"/>
                </a:moveTo>
                <a:cubicBezTo>
                  <a:pt x="307" y="772"/>
                  <a:pt x="315" y="778"/>
                  <a:pt x="324" y="784"/>
                </a:cubicBezTo>
                <a:cubicBezTo>
                  <a:pt x="368" y="814"/>
                  <a:pt x="415" y="830"/>
                  <a:pt x="463" y="834"/>
                </a:cubicBezTo>
                <a:cubicBezTo>
                  <a:pt x="420" y="822"/>
                  <a:pt x="378" y="806"/>
                  <a:pt x="340" y="785"/>
                </a:cubicBezTo>
                <a:cubicBezTo>
                  <a:pt x="326" y="779"/>
                  <a:pt x="312" y="772"/>
                  <a:pt x="299" y="765"/>
                </a:cubicBezTo>
                <a:close/>
                <a:moveTo>
                  <a:pt x="546" y="831"/>
                </a:moveTo>
                <a:cubicBezTo>
                  <a:pt x="681" y="838"/>
                  <a:pt x="813" y="797"/>
                  <a:pt x="910" y="717"/>
                </a:cubicBezTo>
                <a:cubicBezTo>
                  <a:pt x="941" y="691"/>
                  <a:pt x="966" y="661"/>
                  <a:pt x="984" y="627"/>
                </a:cubicBezTo>
                <a:cubicBezTo>
                  <a:pt x="987" y="617"/>
                  <a:pt x="990" y="607"/>
                  <a:pt x="992" y="596"/>
                </a:cubicBezTo>
                <a:cubicBezTo>
                  <a:pt x="1020" y="473"/>
                  <a:pt x="991" y="354"/>
                  <a:pt x="906" y="252"/>
                </a:cubicBezTo>
                <a:cubicBezTo>
                  <a:pt x="892" y="236"/>
                  <a:pt x="877" y="220"/>
                  <a:pt x="862" y="206"/>
                </a:cubicBezTo>
                <a:cubicBezTo>
                  <a:pt x="869" y="218"/>
                  <a:pt x="877" y="232"/>
                  <a:pt x="883" y="246"/>
                </a:cubicBezTo>
                <a:cubicBezTo>
                  <a:pt x="930" y="349"/>
                  <a:pt x="955" y="503"/>
                  <a:pt x="887" y="628"/>
                </a:cubicBezTo>
                <a:cubicBezTo>
                  <a:pt x="856" y="684"/>
                  <a:pt x="805" y="732"/>
                  <a:pt x="741" y="767"/>
                </a:cubicBezTo>
                <a:cubicBezTo>
                  <a:pt x="698" y="790"/>
                  <a:pt x="649" y="806"/>
                  <a:pt x="600" y="814"/>
                </a:cubicBezTo>
                <a:cubicBezTo>
                  <a:pt x="582" y="821"/>
                  <a:pt x="564" y="827"/>
                  <a:pt x="546" y="831"/>
                </a:cubicBezTo>
                <a:close/>
                <a:moveTo>
                  <a:pt x="380" y="798"/>
                </a:moveTo>
                <a:cubicBezTo>
                  <a:pt x="406" y="808"/>
                  <a:pt x="434" y="815"/>
                  <a:pt x="462" y="821"/>
                </a:cubicBezTo>
                <a:cubicBezTo>
                  <a:pt x="487" y="825"/>
                  <a:pt x="511" y="829"/>
                  <a:pt x="536" y="830"/>
                </a:cubicBezTo>
                <a:cubicBezTo>
                  <a:pt x="553" y="827"/>
                  <a:pt x="570" y="822"/>
                  <a:pt x="588" y="816"/>
                </a:cubicBezTo>
                <a:cubicBezTo>
                  <a:pt x="573" y="818"/>
                  <a:pt x="559" y="819"/>
                  <a:pt x="544" y="820"/>
                </a:cubicBezTo>
                <a:cubicBezTo>
                  <a:pt x="486" y="822"/>
                  <a:pt x="430" y="814"/>
                  <a:pt x="380" y="798"/>
                </a:cubicBezTo>
                <a:close/>
                <a:moveTo>
                  <a:pt x="324" y="773"/>
                </a:moveTo>
                <a:cubicBezTo>
                  <a:pt x="387" y="804"/>
                  <a:pt x="463" y="820"/>
                  <a:pt x="544" y="817"/>
                </a:cubicBezTo>
                <a:cubicBezTo>
                  <a:pt x="562" y="816"/>
                  <a:pt x="581" y="814"/>
                  <a:pt x="599" y="812"/>
                </a:cubicBezTo>
                <a:cubicBezTo>
                  <a:pt x="614" y="805"/>
                  <a:pt x="630" y="797"/>
                  <a:pt x="646" y="788"/>
                </a:cubicBezTo>
                <a:cubicBezTo>
                  <a:pt x="651" y="785"/>
                  <a:pt x="655" y="782"/>
                  <a:pt x="660" y="779"/>
                </a:cubicBezTo>
                <a:cubicBezTo>
                  <a:pt x="620" y="792"/>
                  <a:pt x="576" y="799"/>
                  <a:pt x="531" y="801"/>
                </a:cubicBezTo>
                <a:cubicBezTo>
                  <a:pt x="427" y="804"/>
                  <a:pt x="330" y="773"/>
                  <a:pt x="251" y="708"/>
                </a:cubicBezTo>
                <a:cubicBezTo>
                  <a:pt x="258" y="718"/>
                  <a:pt x="265" y="728"/>
                  <a:pt x="272" y="737"/>
                </a:cubicBezTo>
                <a:cubicBezTo>
                  <a:pt x="288" y="750"/>
                  <a:pt x="305" y="762"/>
                  <a:pt x="324" y="773"/>
                </a:cubicBezTo>
                <a:close/>
                <a:moveTo>
                  <a:pt x="670" y="776"/>
                </a:moveTo>
                <a:cubicBezTo>
                  <a:pt x="662" y="781"/>
                  <a:pt x="655" y="786"/>
                  <a:pt x="647" y="790"/>
                </a:cubicBezTo>
                <a:cubicBezTo>
                  <a:pt x="635" y="798"/>
                  <a:pt x="622" y="804"/>
                  <a:pt x="610" y="810"/>
                </a:cubicBezTo>
                <a:cubicBezTo>
                  <a:pt x="728" y="788"/>
                  <a:pt x="834" y="719"/>
                  <a:pt x="885" y="626"/>
                </a:cubicBezTo>
                <a:cubicBezTo>
                  <a:pt x="953" y="503"/>
                  <a:pt x="927" y="349"/>
                  <a:pt x="880" y="247"/>
                </a:cubicBezTo>
                <a:cubicBezTo>
                  <a:pt x="873" y="230"/>
                  <a:pt x="864" y="214"/>
                  <a:pt x="854" y="199"/>
                </a:cubicBezTo>
                <a:cubicBezTo>
                  <a:pt x="831" y="178"/>
                  <a:pt x="805" y="159"/>
                  <a:pt x="778" y="141"/>
                </a:cubicBezTo>
                <a:cubicBezTo>
                  <a:pt x="833" y="193"/>
                  <a:pt x="869" y="255"/>
                  <a:pt x="881" y="321"/>
                </a:cubicBezTo>
                <a:cubicBezTo>
                  <a:pt x="890" y="345"/>
                  <a:pt x="898" y="370"/>
                  <a:pt x="903" y="395"/>
                </a:cubicBezTo>
                <a:cubicBezTo>
                  <a:pt x="924" y="491"/>
                  <a:pt x="905" y="580"/>
                  <a:pt x="849" y="653"/>
                </a:cubicBezTo>
                <a:cubicBezTo>
                  <a:pt x="806" y="708"/>
                  <a:pt x="743" y="751"/>
                  <a:pt x="670" y="776"/>
                </a:cubicBezTo>
                <a:close/>
                <a:moveTo>
                  <a:pt x="248" y="703"/>
                </a:moveTo>
                <a:cubicBezTo>
                  <a:pt x="325" y="767"/>
                  <a:pt x="423" y="802"/>
                  <a:pt x="531" y="798"/>
                </a:cubicBezTo>
                <a:cubicBezTo>
                  <a:pt x="579" y="796"/>
                  <a:pt x="626" y="788"/>
                  <a:pt x="668" y="773"/>
                </a:cubicBezTo>
                <a:cubicBezTo>
                  <a:pt x="803" y="680"/>
                  <a:pt x="896" y="498"/>
                  <a:pt x="882" y="347"/>
                </a:cubicBezTo>
                <a:cubicBezTo>
                  <a:pt x="881" y="338"/>
                  <a:pt x="880" y="329"/>
                  <a:pt x="878" y="321"/>
                </a:cubicBezTo>
                <a:cubicBezTo>
                  <a:pt x="845" y="235"/>
                  <a:pt x="789" y="162"/>
                  <a:pt x="718" y="108"/>
                </a:cubicBezTo>
                <a:cubicBezTo>
                  <a:pt x="623" y="60"/>
                  <a:pt x="514" y="34"/>
                  <a:pt x="410" y="39"/>
                </a:cubicBezTo>
                <a:cubicBezTo>
                  <a:pt x="373" y="40"/>
                  <a:pt x="338" y="45"/>
                  <a:pt x="305" y="54"/>
                </a:cubicBezTo>
                <a:cubicBezTo>
                  <a:pt x="270" y="69"/>
                  <a:pt x="241" y="89"/>
                  <a:pt x="218" y="113"/>
                </a:cubicBezTo>
                <a:cubicBezTo>
                  <a:pt x="198" y="136"/>
                  <a:pt x="181" y="163"/>
                  <a:pt x="167" y="196"/>
                </a:cubicBezTo>
                <a:cubicBezTo>
                  <a:pt x="147" y="285"/>
                  <a:pt x="163" y="395"/>
                  <a:pt x="175" y="480"/>
                </a:cubicBezTo>
                <a:cubicBezTo>
                  <a:pt x="177" y="492"/>
                  <a:pt x="177" y="492"/>
                  <a:pt x="177" y="492"/>
                </a:cubicBezTo>
                <a:cubicBezTo>
                  <a:pt x="185" y="547"/>
                  <a:pt x="204" y="633"/>
                  <a:pt x="248" y="703"/>
                </a:cubicBezTo>
                <a:close/>
                <a:moveTo>
                  <a:pt x="883" y="334"/>
                </a:moveTo>
                <a:cubicBezTo>
                  <a:pt x="884" y="338"/>
                  <a:pt x="884" y="342"/>
                  <a:pt x="884" y="347"/>
                </a:cubicBezTo>
                <a:cubicBezTo>
                  <a:pt x="892" y="425"/>
                  <a:pt x="871" y="514"/>
                  <a:pt x="826" y="597"/>
                </a:cubicBezTo>
                <a:cubicBezTo>
                  <a:pt x="789" y="667"/>
                  <a:pt x="737" y="727"/>
                  <a:pt x="678" y="770"/>
                </a:cubicBezTo>
                <a:cubicBezTo>
                  <a:pt x="747" y="745"/>
                  <a:pt x="806" y="704"/>
                  <a:pt x="847" y="651"/>
                </a:cubicBezTo>
                <a:cubicBezTo>
                  <a:pt x="903" y="579"/>
                  <a:pt x="921" y="491"/>
                  <a:pt x="901" y="395"/>
                </a:cubicBezTo>
                <a:cubicBezTo>
                  <a:pt x="896" y="374"/>
                  <a:pt x="890" y="354"/>
                  <a:pt x="883" y="334"/>
                </a:cubicBezTo>
                <a:close/>
                <a:moveTo>
                  <a:pt x="283" y="749"/>
                </a:moveTo>
                <a:cubicBezTo>
                  <a:pt x="285" y="751"/>
                  <a:pt x="287" y="752"/>
                  <a:pt x="289" y="753"/>
                </a:cubicBezTo>
                <a:cubicBezTo>
                  <a:pt x="287" y="751"/>
                  <a:pt x="284" y="750"/>
                  <a:pt x="282" y="748"/>
                </a:cubicBezTo>
                <a:cubicBezTo>
                  <a:pt x="282" y="748"/>
                  <a:pt x="283" y="749"/>
                  <a:pt x="283" y="749"/>
                </a:cubicBezTo>
                <a:close/>
                <a:moveTo>
                  <a:pt x="60" y="297"/>
                </a:moveTo>
                <a:cubicBezTo>
                  <a:pt x="46" y="384"/>
                  <a:pt x="64" y="483"/>
                  <a:pt x="114" y="577"/>
                </a:cubicBezTo>
                <a:cubicBezTo>
                  <a:pt x="152" y="648"/>
                  <a:pt x="210" y="707"/>
                  <a:pt x="281" y="751"/>
                </a:cubicBezTo>
                <a:cubicBezTo>
                  <a:pt x="253" y="732"/>
                  <a:pt x="229" y="710"/>
                  <a:pt x="209" y="684"/>
                </a:cubicBezTo>
                <a:cubicBezTo>
                  <a:pt x="202" y="676"/>
                  <a:pt x="196" y="666"/>
                  <a:pt x="190" y="657"/>
                </a:cubicBezTo>
                <a:cubicBezTo>
                  <a:pt x="161" y="621"/>
                  <a:pt x="135" y="581"/>
                  <a:pt x="114" y="540"/>
                </a:cubicBezTo>
                <a:cubicBezTo>
                  <a:pt x="74" y="461"/>
                  <a:pt x="55" y="382"/>
                  <a:pt x="59" y="311"/>
                </a:cubicBezTo>
                <a:cubicBezTo>
                  <a:pt x="59" y="306"/>
                  <a:pt x="59" y="302"/>
                  <a:pt x="60" y="297"/>
                </a:cubicBezTo>
                <a:close/>
                <a:moveTo>
                  <a:pt x="207" y="677"/>
                </a:moveTo>
                <a:cubicBezTo>
                  <a:pt x="208" y="679"/>
                  <a:pt x="210" y="681"/>
                  <a:pt x="211" y="683"/>
                </a:cubicBezTo>
                <a:cubicBezTo>
                  <a:pt x="228" y="705"/>
                  <a:pt x="249" y="725"/>
                  <a:pt x="273" y="743"/>
                </a:cubicBezTo>
                <a:cubicBezTo>
                  <a:pt x="272" y="741"/>
                  <a:pt x="271" y="740"/>
                  <a:pt x="270" y="739"/>
                </a:cubicBezTo>
                <a:cubicBezTo>
                  <a:pt x="266" y="735"/>
                  <a:pt x="262" y="732"/>
                  <a:pt x="258" y="728"/>
                </a:cubicBezTo>
                <a:cubicBezTo>
                  <a:pt x="240" y="713"/>
                  <a:pt x="223" y="696"/>
                  <a:pt x="207" y="677"/>
                </a:cubicBezTo>
                <a:close/>
                <a:moveTo>
                  <a:pt x="191" y="654"/>
                </a:moveTo>
                <a:cubicBezTo>
                  <a:pt x="213" y="681"/>
                  <a:pt x="236" y="706"/>
                  <a:pt x="259" y="726"/>
                </a:cubicBezTo>
                <a:cubicBezTo>
                  <a:pt x="260" y="727"/>
                  <a:pt x="261" y="728"/>
                  <a:pt x="262" y="728"/>
                </a:cubicBezTo>
                <a:cubicBezTo>
                  <a:pt x="256" y="720"/>
                  <a:pt x="250" y="712"/>
                  <a:pt x="244" y="703"/>
                </a:cubicBezTo>
                <a:cubicBezTo>
                  <a:pt x="243" y="702"/>
                  <a:pt x="241" y="700"/>
                  <a:pt x="240" y="699"/>
                </a:cubicBezTo>
                <a:cubicBezTo>
                  <a:pt x="218" y="680"/>
                  <a:pt x="198" y="658"/>
                  <a:pt x="180" y="635"/>
                </a:cubicBezTo>
                <a:cubicBezTo>
                  <a:pt x="184" y="641"/>
                  <a:pt x="187" y="648"/>
                  <a:pt x="191" y="654"/>
                </a:cubicBezTo>
                <a:close/>
                <a:moveTo>
                  <a:pt x="175" y="625"/>
                </a:moveTo>
                <a:cubicBezTo>
                  <a:pt x="195" y="652"/>
                  <a:pt x="217" y="676"/>
                  <a:pt x="241" y="697"/>
                </a:cubicBezTo>
                <a:cubicBezTo>
                  <a:pt x="200" y="628"/>
                  <a:pt x="182" y="546"/>
                  <a:pt x="174" y="492"/>
                </a:cubicBezTo>
                <a:cubicBezTo>
                  <a:pt x="173" y="480"/>
                  <a:pt x="173" y="480"/>
                  <a:pt x="173" y="480"/>
                </a:cubicBezTo>
                <a:cubicBezTo>
                  <a:pt x="161" y="400"/>
                  <a:pt x="146" y="297"/>
                  <a:pt x="162" y="210"/>
                </a:cubicBezTo>
                <a:cubicBezTo>
                  <a:pt x="145" y="255"/>
                  <a:pt x="135" y="309"/>
                  <a:pt x="131" y="371"/>
                </a:cubicBezTo>
                <a:cubicBezTo>
                  <a:pt x="125" y="470"/>
                  <a:pt x="140" y="556"/>
                  <a:pt x="175" y="625"/>
                </a:cubicBezTo>
                <a:close/>
                <a:moveTo>
                  <a:pt x="68" y="259"/>
                </a:moveTo>
                <a:cubicBezTo>
                  <a:pt x="65" y="276"/>
                  <a:pt x="62" y="293"/>
                  <a:pt x="62" y="311"/>
                </a:cubicBezTo>
                <a:cubicBezTo>
                  <a:pt x="56" y="426"/>
                  <a:pt x="110" y="546"/>
                  <a:pt x="178" y="638"/>
                </a:cubicBezTo>
                <a:cubicBezTo>
                  <a:pt x="176" y="632"/>
                  <a:pt x="173" y="627"/>
                  <a:pt x="170" y="622"/>
                </a:cubicBezTo>
                <a:cubicBezTo>
                  <a:pt x="130" y="566"/>
                  <a:pt x="102" y="499"/>
                  <a:pt x="88" y="428"/>
                </a:cubicBezTo>
                <a:cubicBezTo>
                  <a:pt x="79" y="384"/>
                  <a:pt x="71" y="317"/>
                  <a:pt x="84" y="247"/>
                </a:cubicBezTo>
                <a:cubicBezTo>
                  <a:pt x="88" y="225"/>
                  <a:pt x="94" y="204"/>
                  <a:pt x="102" y="185"/>
                </a:cubicBezTo>
                <a:cubicBezTo>
                  <a:pt x="96" y="194"/>
                  <a:pt x="90" y="204"/>
                  <a:pt x="85" y="214"/>
                </a:cubicBezTo>
                <a:cubicBezTo>
                  <a:pt x="78" y="229"/>
                  <a:pt x="73" y="244"/>
                  <a:pt x="68" y="259"/>
                </a:cubicBezTo>
                <a:close/>
                <a:moveTo>
                  <a:pt x="856" y="197"/>
                </a:moveTo>
                <a:cubicBezTo>
                  <a:pt x="875" y="214"/>
                  <a:pt x="892" y="232"/>
                  <a:pt x="908" y="251"/>
                </a:cubicBezTo>
                <a:cubicBezTo>
                  <a:pt x="993" y="353"/>
                  <a:pt x="1023" y="472"/>
                  <a:pt x="995" y="597"/>
                </a:cubicBezTo>
                <a:cubicBezTo>
                  <a:pt x="993" y="602"/>
                  <a:pt x="992" y="608"/>
                  <a:pt x="991" y="613"/>
                </a:cubicBezTo>
                <a:cubicBezTo>
                  <a:pt x="1028" y="533"/>
                  <a:pt x="1027" y="435"/>
                  <a:pt x="987" y="331"/>
                </a:cubicBezTo>
                <a:cubicBezTo>
                  <a:pt x="936" y="199"/>
                  <a:pt x="816" y="95"/>
                  <a:pt x="654" y="39"/>
                </a:cubicBezTo>
                <a:cubicBezTo>
                  <a:pt x="696" y="55"/>
                  <a:pt x="734" y="76"/>
                  <a:pt x="768" y="102"/>
                </a:cubicBezTo>
                <a:cubicBezTo>
                  <a:pt x="803" y="130"/>
                  <a:pt x="833" y="161"/>
                  <a:pt x="856" y="197"/>
                </a:cubicBezTo>
                <a:close/>
                <a:moveTo>
                  <a:pt x="110" y="174"/>
                </a:moveTo>
                <a:cubicBezTo>
                  <a:pt x="65" y="271"/>
                  <a:pt x="82" y="387"/>
                  <a:pt x="90" y="427"/>
                </a:cubicBezTo>
                <a:cubicBezTo>
                  <a:pt x="104" y="497"/>
                  <a:pt x="130" y="559"/>
                  <a:pt x="166" y="612"/>
                </a:cubicBezTo>
                <a:cubicBezTo>
                  <a:pt x="135" y="545"/>
                  <a:pt x="123" y="464"/>
                  <a:pt x="129" y="371"/>
                </a:cubicBezTo>
                <a:cubicBezTo>
                  <a:pt x="133" y="302"/>
                  <a:pt x="145" y="243"/>
                  <a:pt x="165" y="195"/>
                </a:cubicBezTo>
                <a:cubicBezTo>
                  <a:pt x="171" y="167"/>
                  <a:pt x="181" y="140"/>
                  <a:pt x="196" y="117"/>
                </a:cubicBezTo>
                <a:cubicBezTo>
                  <a:pt x="198" y="118"/>
                  <a:pt x="198" y="118"/>
                  <a:pt x="198" y="118"/>
                </a:cubicBezTo>
                <a:cubicBezTo>
                  <a:pt x="186" y="137"/>
                  <a:pt x="177" y="158"/>
                  <a:pt x="171" y="180"/>
                </a:cubicBezTo>
                <a:cubicBezTo>
                  <a:pt x="184" y="154"/>
                  <a:pt x="199" y="131"/>
                  <a:pt x="216" y="111"/>
                </a:cubicBezTo>
                <a:cubicBezTo>
                  <a:pt x="236" y="90"/>
                  <a:pt x="261" y="72"/>
                  <a:pt x="290" y="58"/>
                </a:cubicBezTo>
                <a:cubicBezTo>
                  <a:pt x="212" y="80"/>
                  <a:pt x="150" y="120"/>
                  <a:pt x="110" y="174"/>
                </a:cubicBezTo>
                <a:close/>
                <a:moveTo>
                  <a:pt x="727" y="112"/>
                </a:moveTo>
                <a:cubicBezTo>
                  <a:pt x="792" y="164"/>
                  <a:pt x="843" y="231"/>
                  <a:pt x="875" y="307"/>
                </a:cubicBezTo>
                <a:cubicBezTo>
                  <a:pt x="859" y="238"/>
                  <a:pt x="818" y="179"/>
                  <a:pt x="763" y="132"/>
                </a:cubicBezTo>
                <a:cubicBezTo>
                  <a:pt x="752" y="125"/>
                  <a:pt x="740" y="118"/>
                  <a:pt x="727" y="112"/>
                </a:cubicBezTo>
                <a:close/>
                <a:moveTo>
                  <a:pt x="117" y="154"/>
                </a:moveTo>
                <a:cubicBezTo>
                  <a:pt x="102" y="173"/>
                  <a:pt x="90" y="194"/>
                  <a:pt x="82" y="216"/>
                </a:cubicBezTo>
                <a:cubicBezTo>
                  <a:pt x="82" y="215"/>
                  <a:pt x="82" y="214"/>
                  <a:pt x="83" y="213"/>
                </a:cubicBezTo>
                <a:cubicBezTo>
                  <a:pt x="90" y="199"/>
                  <a:pt x="98" y="185"/>
                  <a:pt x="108" y="171"/>
                </a:cubicBezTo>
                <a:cubicBezTo>
                  <a:pt x="111" y="165"/>
                  <a:pt x="114" y="160"/>
                  <a:pt x="117" y="154"/>
                </a:cubicBezTo>
                <a:close/>
                <a:moveTo>
                  <a:pt x="767" y="131"/>
                </a:moveTo>
                <a:cubicBezTo>
                  <a:pt x="796" y="149"/>
                  <a:pt x="823" y="168"/>
                  <a:pt x="848" y="190"/>
                </a:cubicBezTo>
                <a:cubicBezTo>
                  <a:pt x="793" y="111"/>
                  <a:pt x="707" y="53"/>
                  <a:pt x="600" y="25"/>
                </a:cubicBezTo>
                <a:cubicBezTo>
                  <a:pt x="566" y="16"/>
                  <a:pt x="531" y="10"/>
                  <a:pt x="496" y="8"/>
                </a:cubicBezTo>
                <a:cubicBezTo>
                  <a:pt x="541" y="16"/>
                  <a:pt x="584" y="29"/>
                  <a:pt x="625" y="48"/>
                </a:cubicBezTo>
                <a:cubicBezTo>
                  <a:pt x="666" y="63"/>
                  <a:pt x="705" y="84"/>
                  <a:pt x="740" y="110"/>
                </a:cubicBezTo>
                <a:cubicBezTo>
                  <a:pt x="749" y="117"/>
                  <a:pt x="758" y="124"/>
                  <a:pt x="767" y="131"/>
                </a:cubicBezTo>
                <a:close/>
                <a:moveTo>
                  <a:pt x="129" y="139"/>
                </a:moveTo>
                <a:cubicBezTo>
                  <a:pt x="124" y="146"/>
                  <a:pt x="120" y="154"/>
                  <a:pt x="116" y="161"/>
                </a:cubicBezTo>
                <a:cubicBezTo>
                  <a:pt x="143" y="129"/>
                  <a:pt x="178" y="102"/>
                  <a:pt x="221" y="81"/>
                </a:cubicBezTo>
                <a:cubicBezTo>
                  <a:pt x="246" y="69"/>
                  <a:pt x="274" y="59"/>
                  <a:pt x="304" y="51"/>
                </a:cubicBezTo>
                <a:cubicBezTo>
                  <a:pt x="352" y="30"/>
                  <a:pt x="410" y="19"/>
                  <a:pt x="471" y="19"/>
                </a:cubicBezTo>
                <a:cubicBezTo>
                  <a:pt x="514" y="20"/>
                  <a:pt x="559" y="27"/>
                  <a:pt x="601" y="40"/>
                </a:cubicBezTo>
                <a:cubicBezTo>
                  <a:pt x="561" y="24"/>
                  <a:pt x="517" y="12"/>
                  <a:pt x="472" y="7"/>
                </a:cubicBezTo>
                <a:cubicBezTo>
                  <a:pt x="366" y="5"/>
                  <a:pt x="261" y="34"/>
                  <a:pt x="181" y="92"/>
                </a:cubicBezTo>
                <a:cubicBezTo>
                  <a:pt x="161" y="106"/>
                  <a:pt x="144" y="122"/>
                  <a:pt x="129" y="139"/>
                </a:cubicBezTo>
                <a:close/>
                <a:moveTo>
                  <a:pt x="435" y="4"/>
                </a:moveTo>
                <a:cubicBezTo>
                  <a:pt x="338" y="6"/>
                  <a:pt x="240" y="32"/>
                  <a:pt x="170" y="92"/>
                </a:cubicBezTo>
                <a:cubicBezTo>
                  <a:pt x="159" y="102"/>
                  <a:pt x="150" y="111"/>
                  <a:pt x="142" y="122"/>
                </a:cubicBezTo>
                <a:cubicBezTo>
                  <a:pt x="153" y="110"/>
                  <a:pt x="166" y="100"/>
                  <a:pt x="180" y="90"/>
                </a:cubicBezTo>
                <a:cubicBezTo>
                  <a:pt x="253" y="37"/>
                  <a:pt x="347" y="7"/>
                  <a:pt x="445" y="4"/>
                </a:cubicBezTo>
                <a:cubicBezTo>
                  <a:pt x="442" y="4"/>
                  <a:pt x="438" y="4"/>
                  <a:pt x="435" y="4"/>
                </a:cubicBezTo>
                <a:close/>
                <a:moveTo>
                  <a:pt x="717" y="104"/>
                </a:moveTo>
                <a:cubicBezTo>
                  <a:pt x="728" y="109"/>
                  <a:pt x="739" y="115"/>
                  <a:pt x="750" y="121"/>
                </a:cubicBezTo>
                <a:cubicBezTo>
                  <a:pt x="722" y="99"/>
                  <a:pt x="690" y="80"/>
                  <a:pt x="657" y="65"/>
                </a:cubicBezTo>
                <a:cubicBezTo>
                  <a:pt x="678" y="76"/>
                  <a:pt x="698" y="89"/>
                  <a:pt x="717" y="104"/>
                </a:cubicBezTo>
                <a:close/>
                <a:moveTo>
                  <a:pt x="434" y="36"/>
                </a:moveTo>
                <a:cubicBezTo>
                  <a:pt x="526" y="36"/>
                  <a:pt x="622" y="59"/>
                  <a:pt x="707" y="99"/>
                </a:cubicBezTo>
                <a:cubicBezTo>
                  <a:pt x="684" y="82"/>
                  <a:pt x="660" y="67"/>
                  <a:pt x="634" y="55"/>
                </a:cubicBezTo>
                <a:cubicBezTo>
                  <a:pt x="581" y="34"/>
                  <a:pt x="525" y="22"/>
                  <a:pt x="471" y="22"/>
                </a:cubicBezTo>
                <a:cubicBezTo>
                  <a:pt x="417" y="21"/>
                  <a:pt x="365" y="30"/>
                  <a:pt x="320" y="47"/>
                </a:cubicBezTo>
                <a:cubicBezTo>
                  <a:pt x="349" y="41"/>
                  <a:pt x="379" y="38"/>
                  <a:pt x="409" y="36"/>
                </a:cubicBezTo>
                <a:cubicBezTo>
                  <a:pt x="417" y="36"/>
                  <a:pt x="426" y="36"/>
                  <a:pt x="434" y="36"/>
                </a:cubicBezTo>
                <a:close/>
                <a:moveTo>
                  <a:pt x="471" y="4"/>
                </a:moveTo>
                <a:cubicBezTo>
                  <a:pt x="474" y="4"/>
                  <a:pt x="477" y="4"/>
                  <a:pt x="479" y="4"/>
                </a:cubicBezTo>
                <a:cubicBezTo>
                  <a:pt x="476" y="4"/>
                  <a:pt x="472" y="4"/>
                  <a:pt x="469" y="4"/>
                </a:cubicBezTo>
                <a:cubicBezTo>
                  <a:pt x="470" y="4"/>
                  <a:pt x="470" y="4"/>
                  <a:pt x="471" y="4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45"/>
          <p:cNvSpPr>
            <a:spLocks noEditPoints="1"/>
          </p:cNvSpPr>
          <p:nvPr/>
        </p:nvSpPr>
        <p:spPr bwMode="auto">
          <a:xfrm>
            <a:off x="11094091" y="6048981"/>
            <a:ext cx="809020" cy="725271"/>
          </a:xfrm>
          <a:custGeom>
            <a:avLst/>
            <a:gdLst>
              <a:gd name="T0" fmla="*/ 74 w 959"/>
              <a:gd name="T1" fmla="*/ 219 h 859"/>
              <a:gd name="T2" fmla="*/ 844 w 959"/>
              <a:gd name="T3" fmla="*/ 121 h 859"/>
              <a:gd name="T4" fmla="*/ 759 w 959"/>
              <a:gd name="T5" fmla="*/ 770 h 859"/>
              <a:gd name="T6" fmla="*/ 220 w 959"/>
              <a:gd name="T7" fmla="*/ 806 h 859"/>
              <a:gd name="T8" fmla="*/ 44 w 959"/>
              <a:gd name="T9" fmla="*/ 565 h 859"/>
              <a:gd name="T10" fmla="*/ 591 w 959"/>
              <a:gd name="T11" fmla="*/ 832 h 859"/>
              <a:gd name="T12" fmla="*/ 590 w 959"/>
              <a:gd name="T13" fmla="*/ 829 h 859"/>
              <a:gd name="T14" fmla="*/ 254 w 959"/>
              <a:gd name="T15" fmla="*/ 755 h 859"/>
              <a:gd name="T16" fmla="*/ 456 w 959"/>
              <a:gd name="T17" fmla="*/ 839 h 859"/>
              <a:gd name="T18" fmla="*/ 674 w 959"/>
              <a:gd name="T19" fmla="*/ 796 h 859"/>
              <a:gd name="T20" fmla="*/ 737 w 959"/>
              <a:gd name="T21" fmla="*/ 730 h 859"/>
              <a:gd name="T22" fmla="*/ 494 w 959"/>
              <a:gd name="T23" fmla="*/ 803 h 859"/>
              <a:gd name="T24" fmla="*/ 551 w 959"/>
              <a:gd name="T25" fmla="*/ 801 h 859"/>
              <a:gd name="T26" fmla="*/ 342 w 959"/>
              <a:gd name="T27" fmla="*/ 785 h 859"/>
              <a:gd name="T28" fmla="*/ 740 w 959"/>
              <a:gd name="T29" fmla="*/ 724 h 859"/>
              <a:gd name="T30" fmla="*/ 586 w 959"/>
              <a:gd name="T31" fmla="*/ 780 h 859"/>
              <a:gd name="T32" fmla="*/ 586 w 959"/>
              <a:gd name="T33" fmla="*/ 778 h 859"/>
              <a:gd name="T34" fmla="*/ 415 w 959"/>
              <a:gd name="T35" fmla="*/ 63 h 859"/>
              <a:gd name="T36" fmla="*/ 343 w 959"/>
              <a:gd name="T37" fmla="*/ 782 h 859"/>
              <a:gd name="T38" fmla="*/ 343 w 959"/>
              <a:gd name="T39" fmla="*/ 782 h 859"/>
              <a:gd name="T40" fmla="*/ 252 w 959"/>
              <a:gd name="T41" fmla="*/ 751 h 859"/>
              <a:gd name="T42" fmla="*/ 885 w 959"/>
              <a:gd name="T43" fmla="*/ 612 h 859"/>
              <a:gd name="T44" fmla="*/ 885 w 959"/>
              <a:gd name="T45" fmla="*/ 612 h 859"/>
              <a:gd name="T46" fmla="*/ 153 w 959"/>
              <a:gd name="T47" fmla="*/ 682 h 859"/>
              <a:gd name="T48" fmla="*/ 213 w 959"/>
              <a:gd name="T49" fmla="*/ 720 h 859"/>
              <a:gd name="T50" fmla="*/ 154 w 959"/>
              <a:gd name="T51" fmla="*/ 658 h 859"/>
              <a:gd name="T52" fmla="*/ 137 w 959"/>
              <a:gd name="T53" fmla="*/ 634 h 859"/>
              <a:gd name="T54" fmla="*/ 36 w 959"/>
              <a:gd name="T55" fmla="*/ 477 h 859"/>
              <a:gd name="T56" fmla="*/ 922 w 959"/>
              <a:gd name="T57" fmla="*/ 484 h 859"/>
              <a:gd name="T58" fmla="*/ 136 w 959"/>
              <a:gd name="T59" fmla="*/ 626 h 859"/>
              <a:gd name="T60" fmla="*/ 206 w 959"/>
              <a:gd name="T61" fmla="*/ 151 h 859"/>
              <a:gd name="T62" fmla="*/ 116 w 959"/>
              <a:gd name="T63" fmla="*/ 602 h 859"/>
              <a:gd name="T64" fmla="*/ 898 w 959"/>
              <a:gd name="T65" fmla="*/ 584 h 859"/>
              <a:gd name="T66" fmla="*/ 10 w 959"/>
              <a:gd name="T67" fmla="*/ 444 h 859"/>
              <a:gd name="T68" fmla="*/ 38 w 959"/>
              <a:gd name="T69" fmla="*/ 356 h 859"/>
              <a:gd name="T70" fmla="*/ 927 w 959"/>
              <a:gd name="T71" fmla="*/ 469 h 859"/>
              <a:gd name="T72" fmla="*/ 38 w 959"/>
              <a:gd name="T73" fmla="*/ 369 h 859"/>
              <a:gd name="T74" fmla="*/ 909 w 959"/>
              <a:gd name="T75" fmla="*/ 284 h 859"/>
              <a:gd name="T76" fmla="*/ 44 w 959"/>
              <a:gd name="T77" fmla="*/ 405 h 859"/>
              <a:gd name="T78" fmla="*/ 221 w 959"/>
              <a:gd name="T79" fmla="*/ 124 h 859"/>
              <a:gd name="T80" fmla="*/ 286 w 959"/>
              <a:gd name="T81" fmla="*/ 85 h 859"/>
              <a:gd name="T82" fmla="*/ 937 w 959"/>
              <a:gd name="T83" fmla="*/ 350 h 859"/>
              <a:gd name="T84" fmla="*/ 76 w 959"/>
              <a:gd name="T85" fmla="*/ 221 h 859"/>
              <a:gd name="T86" fmla="*/ 76 w 959"/>
              <a:gd name="T87" fmla="*/ 221 h 859"/>
              <a:gd name="T88" fmla="*/ 858 w 959"/>
              <a:gd name="T89" fmla="*/ 142 h 859"/>
              <a:gd name="T90" fmla="*/ 881 w 959"/>
              <a:gd name="T91" fmla="*/ 267 h 859"/>
              <a:gd name="T92" fmla="*/ 436 w 959"/>
              <a:gd name="T93" fmla="*/ 59 h 859"/>
              <a:gd name="T94" fmla="*/ 218 w 959"/>
              <a:gd name="T95" fmla="*/ 143 h 859"/>
              <a:gd name="T96" fmla="*/ 889 w 959"/>
              <a:gd name="T97" fmla="*/ 202 h 859"/>
              <a:gd name="T98" fmla="*/ 904 w 959"/>
              <a:gd name="T99" fmla="*/ 268 h 859"/>
              <a:gd name="T100" fmla="*/ 415 w 959"/>
              <a:gd name="T101" fmla="*/ 60 h 859"/>
              <a:gd name="T102" fmla="*/ 777 w 959"/>
              <a:gd name="T103" fmla="*/ 90 h 859"/>
              <a:gd name="T104" fmla="*/ 379 w 959"/>
              <a:gd name="T105" fmla="*/ 35 h 859"/>
              <a:gd name="T106" fmla="*/ 604 w 959"/>
              <a:gd name="T107" fmla="*/ 18 h 859"/>
              <a:gd name="T108" fmla="*/ 296 w 959"/>
              <a:gd name="T109" fmla="*/ 97 h 859"/>
              <a:gd name="T110" fmla="*/ 693 w 959"/>
              <a:gd name="T111" fmla="*/ 31 h 859"/>
              <a:gd name="T112" fmla="*/ 574 w 959"/>
              <a:gd name="T113" fmla="*/ 14 h 859"/>
              <a:gd name="T114" fmla="*/ 394 w 959"/>
              <a:gd name="T115" fmla="*/ 33 h 859"/>
              <a:gd name="T116" fmla="*/ 416 w 959"/>
              <a:gd name="T117" fmla="*/ 31 h 859"/>
              <a:gd name="T118" fmla="*/ 416 w 959"/>
              <a:gd name="T119" fmla="*/ 31 h 859"/>
              <a:gd name="T120" fmla="*/ 487 w 959"/>
              <a:gd name="T121" fmla="*/ 24 h 859"/>
              <a:gd name="T122" fmla="*/ 540 w 959"/>
              <a:gd name="T123" fmla="*/ 15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59" h="859">
                <a:moveTo>
                  <a:pt x="428" y="857"/>
                </a:moveTo>
                <a:cubicBezTo>
                  <a:pt x="352" y="857"/>
                  <a:pt x="280" y="841"/>
                  <a:pt x="219" y="808"/>
                </a:cubicBezTo>
                <a:cubicBezTo>
                  <a:pt x="124" y="758"/>
                  <a:pt x="60" y="667"/>
                  <a:pt x="40" y="556"/>
                </a:cubicBezTo>
                <a:cubicBezTo>
                  <a:pt x="23" y="520"/>
                  <a:pt x="12" y="483"/>
                  <a:pt x="8" y="444"/>
                </a:cubicBezTo>
                <a:cubicBezTo>
                  <a:pt x="0" y="364"/>
                  <a:pt x="24" y="284"/>
                  <a:pt x="74" y="219"/>
                </a:cubicBezTo>
                <a:cubicBezTo>
                  <a:pt x="75" y="217"/>
                  <a:pt x="77" y="214"/>
                  <a:pt x="78" y="212"/>
                </a:cubicBezTo>
                <a:cubicBezTo>
                  <a:pt x="113" y="150"/>
                  <a:pt x="162" y="105"/>
                  <a:pt x="228" y="74"/>
                </a:cubicBezTo>
                <a:cubicBezTo>
                  <a:pt x="274" y="53"/>
                  <a:pt x="328" y="39"/>
                  <a:pt x="393" y="31"/>
                </a:cubicBezTo>
                <a:cubicBezTo>
                  <a:pt x="462" y="10"/>
                  <a:pt x="534" y="0"/>
                  <a:pt x="600" y="5"/>
                </a:cubicBezTo>
                <a:cubicBezTo>
                  <a:pt x="678" y="11"/>
                  <a:pt x="778" y="37"/>
                  <a:pt x="844" y="121"/>
                </a:cubicBezTo>
                <a:cubicBezTo>
                  <a:pt x="870" y="149"/>
                  <a:pt x="892" y="181"/>
                  <a:pt x="908" y="217"/>
                </a:cubicBezTo>
                <a:cubicBezTo>
                  <a:pt x="929" y="262"/>
                  <a:pt x="940" y="310"/>
                  <a:pt x="941" y="359"/>
                </a:cubicBezTo>
                <a:cubicBezTo>
                  <a:pt x="942" y="364"/>
                  <a:pt x="942" y="369"/>
                  <a:pt x="943" y="374"/>
                </a:cubicBezTo>
                <a:cubicBezTo>
                  <a:pt x="959" y="448"/>
                  <a:pt x="953" y="524"/>
                  <a:pt x="925" y="594"/>
                </a:cubicBezTo>
                <a:cubicBezTo>
                  <a:pt x="893" y="672"/>
                  <a:pt x="834" y="733"/>
                  <a:pt x="759" y="770"/>
                </a:cubicBezTo>
                <a:cubicBezTo>
                  <a:pt x="715" y="804"/>
                  <a:pt x="666" y="830"/>
                  <a:pt x="614" y="843"/>
                </a:cubicBezTo>
                <a:cubicBezTo>
                  <a:pt x="566" y="855"/>
                  <a:pt x="518" y="859"/>
                  <a:pt x="472" y="855"/>
                </a:cubicBezTo>
                <a:cubicBezTo>
                  <a:pt x="457" y="856"/>
                  <a:pt x="442" y="857"/>
                  <a:pt x="428" y="857"/>
                </a:cubicBezTo>
                <a:close/>
                <a:moveTo>
                  <a:pt x="44" y="565"/>
                </a:moveTo>
                <a:cubicBezTo>
                  <a:pt x="66" y="671"/>
                  <a:pt x="129" y="757"/>
                  <a:pt x="220" y="806"/>
                </a:cubicBezTo>
                <a:cubicBezTo>
                  <a:pt x="289" y="842"/>
                  <a:pt x="372" y="859"/>
                  <a:pt x="458" y="854"/>
                </a:cubicBezTo>
                <a:cubicBezTo>
                  <a:pt x="397" y="846"/>
                  <a:pt x="340" y="824"/>
                  <a:pt x="289" y="788"/>
                </a:cubicBezTo>
                <a:cubicBezTo>
                  <a:pt x="271" y="776"/>
                  <a:pt x="254" y="762"/>
                  <a:pt x="239" y="747"/>
                </a:cubicBezTo>
                <a:cubicBezTo>
                  <a:pt x="227" y="741"/>
                  <a:pt x="215" y="735"/>
                  <a:pt x="203" y="728"/>
                </a:cubicBezTo>
                <a:cubicBezTo>
                  <a:pt x="132" y="686"/>
                  <a:pt x="78" y="629"/>
                  <a:pt x="44" y="565"/>
                </a:cubicBezTo>
                <a:close/>
                <a:moveTo>
                  <a:pt x="488" y="854"/>
                </a:moveTo>
                <a:cubicBezTo>
                  <a:pt x="529" y="856"/>
                  <a:pt x="571" y="851"/>
                  <a:pt x="613" y="841"/>
                </a:cubicBezTo>
                <a:cubicBezTo>
                  <a:pt x="661" y="828"/>
                  <a:pt x="707" y="805"/>
                  <a:pt x="748" y="775"/>
                </a:cubicBezTo>
                <a:cubicBezTo>
                  <a:pt x="725" y="785"/>
                  <a:pt x="700" y="793"/>
                  <a:pt x="675" y="798"/>
                </a:cubicBezTo>
                <a:cubicBezTo>
                  <a:pt x="648" y="811"/>
                  <a:pt x="620" y="823"/>
                  <a:pt x="591" y="832"/>
                </a:cubicBezTo>
                <a:cubicBezTo>
                  <a:pt x="557" y="842"/>
                  <a:pt x="522" y="850"/>
                  <a:pt x="488" y="854"/>
                </a:cubicBezTo>
                <a:close/>
                <a:moveTo>
                  <a:pt x="259" y="762"/>
                </a:moveTo>
                <a:cubicBezTo>
                  <a:pt x="269" y="770"/>
                  <a:pt x="279" y="779"/>
                  <a:pt x="290" y="786"/>
                </a:cubicBezTo>
                <a:cubicBezTo>
                  <a:pt x="345" y="824"/>
                  <a:pt x="407" y="846"/>
                  <a:pt x="472" y="852"/>
                </a:cubicBezTo>
                <a:cubicBezTo>
                  <a:pt x="511" y="849"/>
                  <a:pt x="551" y="841"/>
                  <a:pt x="590" y="829"/>
                </a:cubicBezTo>
                <a:cubicBezTo>
                  <a:pt x="616" y="821"/>
                  <a:pt x="640" y="812"/>
                  <a:pt x="664" y="800"/>
                </a:cubicBezTo>
                <a:cubicBezTo>
                  <a:pt x="664" y="801"/>
                  <a:pt x="663" y="801"/>
                  <a:pt x="663" y="801"/>
                </a:cubicBezTo>
                <a:cubicBezTo>
                  <a:pt x="619" y="809"/>
                  <a:pt x="571" y="811"/>
                  <a:pt x="522" y="806"/>
                </a:cubicBezTo>
                <a:cubicBezTo>
                  <a:pt x="505" y="808"/>
                  <a:pt x="487" y="808"/>
                  <a:pt x="470" y="807"/>
                </a:cubicBezTo>
                <a:cubicBezTo>
                  <a:pt x="393" y="808"/>
                  <a:pt x="317" y="792"/>
                  <a:pt x="254" y="755"/>
                </a:cubicBezTo>
                <a:cubicBezTo>
                  <a:pt x="273" y="770"/>
                  <a:pt x="294" y="782"/>
                  <a:pt x="315" y="793"/>
                </a:cubicBezTo>
                <a:cubicBezTo>
                  <a:pt x="361" y="817"/>
                  <a:pt x="408" y="826"/>
                  <a:pt x="456" y="836"/>
                </a:cubicBezTo>
                <a:cubicBezTo>
                  <a:pt x="465" y="838"/>
                  <a:pt x="473" y="839"/>
                  <a:pt x="482" y="841"/>
                </a:cubicBezTo>
                <a:cubicBezTo>
                  <a:pt x="481" y="844"/>
                  <a:pt x="481" y="844"/>
                  <a:pt x="481" y="844"/>
                </a:cubicBezTo>
                <a:cubicBezTo>
                  <a:pt x="473" y="842"/>
                  <a:pt x="464" y="840"/>
                  <a:pt x="456" y="839"/>
                </a:cubicBezTo>
                <a:cubicBezTo>
                  <a:pt x="407" y="829"/>
                  <a:pt x="361" y="820"/>
                  <a:pt x="314" y="796"/>
                </a:cubicBezTo>
                <a:cubicBezTo>
                  <a:pt x="295" y="786"/>
                  <a:pt x="276" y="775"/>
                  <a:pt x="259" y="762"/>
                </a:cubicBezTo>
                <a:close/>
                <a:moveTo>
                  <a:pt x="539" y="805"/>
                </a:moveTo>
                <a:cubicBezTo>
                  <a:pt x="582" y="807"/>
                  <a:pt x="623" y="805"/>
                  <a:pt x="662" y="798"/>
                </a:cubicBezTo>
                <a:cubicBezTo>
                  <a:pt x="666" y="797"/>
                  <a:pt x="670" y="797"/>
                  <a:pt x="674" y="796"/>
                </a:cubicBezTo>
                <a:cubicBezTo>
                  <a:pt x="762" y="752"/>
                  <a:pt x="836" y="688"/>
                  <a:pt x="883" y="611"/>
                </a:cubicBezTo>
                <a:cubicBezTo>
                  <a:pt x="887" y="602"/>
                  <a:pt x="891" y="593"/>
                  <a:pt x="895" y="584"/>
                </a:cubicBezTo>
                <a:cubicBezTo>
                  <a:pt x="904" y="561"/>
                  <a:pt x="911" y="539"/>
                  <a:pt x="916" y="516"/>
                </a:cubicBezTo>
                <a:cubicBezTo>
                  <a:pt x="913" y="526"/>
                  <a:pt x="909" y="535"/>
                  <a:pt x="905" y="544"/>
                </a:cubicBezTo>
                <a:cubicBezTo>
                  <a:pt x="870" y="619"/>
                  <a:pt x="811" y="684"/>
                  <a:pt x="737" y="730"/>
                </a:cubicBezTo>
                <a:cubicBezTo>
                  <a:pt x="680" y="769"/>
                  <a:pt x="617" y="794"/>
                  <a:pt x="551" y="803"/>
                </a:cubicBezTo>
                <a:cubicBezTo>
                  <a:pt x="547" y="804"/>
                  <a:pt x="543" y="804"/>
                  <a:pt x="539" y="805"/>
                </a:cubicBezTo>
                <a:close/>
                <a:moveTo>
                  <a:pt x="386" y="793"/>
                </a:moveTo>
                <a:cubicBezTo>
                  <a:pt x="414" y="799"/>
                  <a:pt x="442" y="803"/>
                  <a:pt x="470" y="804"/>
                </a:cubicBezTo>
                <a:cubicBezTo>
                  <a:pt x="478" y="804"/>
                  <a:pt x="486" y="804"/>
                  <a:pt x="494" y="803"/>
                </a:cubicBezTo>
                <a:cubicBezTo>
                  <a:pt x="484" y="802"/>
                  <a:pt x="474" y="800"/>
                  <a:pt x="464" y="799"/>
                </a:cubicBezTo>
                <a:cubicBezTo>
                  <a:pt x="438" y="799"/>
                  <a:pt x="412" y="797"/>
                  <a:pt x="386" y="793"/>
                </a:cubicBezTo>
                <a:close/>
                <a:moveTo>
                  <a:pt x="522" y="804"/>
                </a:moveTo>
                <a:cubicBezTo>
                  <a:pt x="522" y="804"/>
                  <a:pt x="522" y="804"/>
                  <a:pt x="522" y="804"/>
                </a:cubicBezTo>
                <a:cubicBezTo>
                  <a:pt x="532" y="803"/>
                  <a:pt x="541" y="802"/>
                  <a:pt x="551" y="801"/>
                </a:cubicBezTo>
                <a:cubicBezTo>
                  <a:pt x="595" y="795"/>
                  <a:pt x="639" y="781"/>
                  <a:pt x="680" y="760"/>
                </a:cubicBezTo>
                <a:cubicBezTo>
                  <a:pt x="631" y="783"/>
                  <a:pt x="576" y="797"/>
                  <a:pt x="522" y="804"/>
                </a:cubicBezTo>
                <a:close/>
                <a:moveTo>
                  <a:pt x="277" y="764"/>
                </a:moveTo>
                <a:cubicBezTo>
                  <a:pt x="322" y="786"/>
                  <a:pt x="373" y="799"/>
                  <a:pt x="425" y="803"/>
                </a:cubicBezTo>
                <a:cubicBezTo>
                  <a:pt x="397" y="799"/>
                  <a:pt x="369" y="793"/>
                  <a:pt x="342" y="785"/>
                </a:cubicBezTo>
                <a:cubicBezTo>
                  <a:pt x="320" y="779"/>
                  <a:pt x="298" y="773"/>
                  <a:pt x="277" y="764"/>
                </a:cubicBezTo>
                <a:close/>
                <a:moveTo>
                  <a:pt x="477" y="798"/>
                </a:moveTo>
                <a:cubicBezTo>
                  <a:pt x="488" y="800"/>
                  <a:pt x="498" y="801"/>
                  <a:pt x="508" y="802"/>
                </a:cubicBezTo>
                <a:cubicBezTo>
                  <a:pt x="569" y="797"/>
                  <a:pt x="630" y="781"/>
                  <a:pt x="685" y="755"/>
                </a:cubicBezTo>
                <a:cubicBezTo>
                  <a:pt x="704" y="746"/>
                  <a:pt x="722" y="736"/>
                  <a:pt x="740" y="724"/>
                </a:cubicBezTo>
                <a:cubicBezTo>
                  <a:pt x="799" y="683"/>
                  <a:pt x="850" y="627"/>
                  <a:pt x="886" y="562"/>
                </a:cubicBezTo>
                <a:cubicBezTo>
                  <a:pt x="902" y="531"/>
                  <a:pt x="915" y="500"/>
                  <a:pt x="924" y="469"/>
                </a:cubicBezTo>
                <a:cubicBezTo>
                  <a:pt x="928" y="426"/>
                  <a:pt x="924" y="385"/>
                  <a:pt x="912" y="345"/>
                </a:cubicBezTo>
                <a:cubicBezTo>
                  <a:pt x="911" y="414"/>
                  <a:pt x="894" y="485"/>
                  <a:pt x="862" y="550"/>
                </a:cubicBezTo>
                <a:cubicBezTo>
                  <a:pt x="804" y="664"/>
                  <a:pt x="707" y="745"/>
                  <a:pt x="586" y="780"/>
                </a:cubicBezTo>
                <a:cubicBezTo>
                  <a:pt x="551" y="791"/>
                  <a:pt x="514" y="797"/>
                  <a:pt x="477" y="798"/>
                </a:cubicBezTo>
                <a:close/>
                <a:moveTo>
                  <a:pt x="178" y="667"/>
                </a:moveTo>
                <a:cubicBezTo>
                  <a:pt x="188" y="676"/>
                  <a:pt x="198" y="684"/>
                  <a:pt x="210" y="692"/>
                </a:cubicBezTo>
                <a:cubicBezTo>
                  <a:pt x="282" y="743"/>
                  <a:pt x="372" y="780"/>
                  <a:pt x="464" y="796"/>
                </a:cubicBezTo>
                <a:cubicBezTo>
                  <a:pt x="505" y="795"/>
                  <a:pt x="546" y="789"/>
                  <a:pt x="586" y="778"/>
                </a:cubicBezTo>
                <a:cubicBezTo>
                  <a:pt x="705" y="743"/>
                  <a:pt x="802" y="662"/>
                  <a:pt x="859" y="549"/>
                </a:cubicBezTo>
                <a:cubicBezTo>
                  <a:pt x="893" y="482"/>
                  <a:pt x="910" y="408"/>
                  <a:pt x="910" y="336"/>
                </a:cubicBezTo>
                <a:cubicBezTo>
                  <a:pt x="902" y="313"/>
                  <a:pt x="892" y="290"/>
                  <a:pt x="879" y="269"/>
                </a:cubicBezTo>
                <a:cubicBezTo>
                  <a:pt x="822" y="174"/>
                  <a:pt x="718" y="106"/>
                  <a:pt x="587" y="76"/>
                </a:cubicBezTo>
                <a:cubicBezTo>
                  <a:pt x="530" y="64"/>
                  <a:pt x="472" y="59"/>
                  <a:pt x="415" y="63"/>
                </a:cubicBezTo>
                <a:cubicBezTo>
                  <a:pt x="375" y="71"/>
                  <a:pt x="335" y="83"/>
                  <a:pt x="298" y="99"/>
                </a:cubicBezTo>
                <a:cubicBezTo>
                  <a:pt x="218" y="153"/>
                  <a:pt x="154" y="236"/>
                  <a:pt x="121" y="329"/>
                </a:cubicBezTo>
                <a:cubicBezTo>
                  <a:pt x="110" y="384"/>
                  <a:pt x="111" y="438"/>
                  <a:pt x="116" y="483"/>
                </a:cubicBezTo>
                <a:cubicBezTo>
                  <a:pt x="123" y="550"/>
                  <a:pt x="144" y="613"/>
                  <a:pt x="178" y="667"/>
                </a:cubicBezTo>
                <a:close/>
                <a:moveTo>
                  <a:pt x="343" y="782"/>
                </a:moveTo>
                <a:cubicBezTo>
                  <a:pt x="378" y="791"/>
                  <a:pt x="414" y="795"/>
                  <a:pt x="449" y="796"/>
                </a:cubicBezTo>
                <a:cubicBezTo>
                  <a:pt x="362" y="778"/>
                  <a:pt x="277" y="743"/>
                  <a:pt x="208" y="694"/>
                </a:cubicBezTo>
                <a:cubicBezTo>
                  <a:pt x="199" y="688"/>
                  <a:pt x="191" y="681"/>
                  <a:pt x="182" y="674"/>
                </a:cubicBezTo>
                <a:cubicBezTo>
                  <a:pt x="196" y="695"/>
                  <a:pt x="211" y="714"/>
                  <a:pt x="228" y="732"/>
                </a:cubicBezTo>
                <a:cubicBezTo>
                  <a:pt x="264" y="753"/>
                  <a:pt x="302" y="770"/>
                  <a:pt x="343" y="782"/>
                </a:cubicBezTo>
                <a:close/>
                <a:moveTo>
                  <a:pt x="871" y="635"/>
                </a:moveTo>
                <a:cubicBezTo>
                  <a:pt x="825" y="699"/>
                  <a:pt x="761" y="754"/>
                  <a:pt x="685" y="793"/>
                </a:cubicBezTo>
                <a:cubicBezTo>
                  <a:pt x="710" y="787"/>
                  <a:pt x="735" y="778"/>
                  <a:pt x="758" y="767"/>
                </a:cubicBezTo>
                <a:cubicBezTo>
                  <a:pt x="803" y="732"/>
                  <a:pt x="841" y="686"/>
                  <a:pt x="871" y="635"/>
                </a:cubicBezTo>
                <a:close/>
                <a:moveTo>
                  <a:pt x="252" y="751"/>
                </a:moveTo>
                <a:cubicBezTo>
                  <a:pt x="265" y="757"/>
                  <a:pt x="278" y="762"/>
                  <a:pt x="292" y="767"/>
                </a:cubicBezTo>
                <a:cubicBezTo>
                  <a:pt x="272" y="759"/>
                  <a:pt x="253" y="749"/>
                  <a:pt x="234" y="739"/>
                </a:cubicBezTo>
                <a:cubicBezTo>
                  <a:pt x="234" y="739"/>
                  <a:pt x="234" y="739"/>
                  <a:pt x="235" y="739"/>
                </a:cubicBezTo>
                <a:cubicBezTo>
                  <a:pt x="240" y="743"/>
                  <a:pt x="246" y="747"/>
                  <a:pt x="252" y="751"/>
                </a:cubicBezTo>
                <a:close/>
                <a:moveTo>
                  <a:pt x="885" y="612"/>
                </a:moveTo>
                <a:cubicBezTo>
                  <a:pt x="857" y="670"/>
                  <a:pt x="817" y="721"/>
                  <a:pt x="769" y="762"/>
                </a:cubicBezTo>
                <a:cubicBezTo>
                  <a:pt x="838" y="725"/>
                  <a:pt x="892" y="667"/>
                  <a:pt x="922" y="593"/>
                </a:cubicBezTo>
                <a:cubicBezTo>
                  <a:pt x="948" y="531"/>
                  <a:pt x="955" y="463"/>
                  <a:pt x="944" y="396"/>
                </a:cubicBezTo>
                <a:cubicBezTo>
                  <a:pt x="946" y="461"/>
                  <a:pt x="932" y="525"/>
                  <a:pt x="901" y="585"/>
                </a:cubicBezTo>
                <a:cubicBezTo>
                  <a:pt x="896" y="594"/>
                  <a:pt x="891" y="603"/>
                  <a:pt x="885" y="612"/>
                </a:cubicBezTo>
                <a:close/>
                <a:moveTo>
                  <a:pt x="43" y="555"/>
                </a:moveTo>
                <a:cubicBezTo>
                  <a:pt x="75" y="622"/>
                  <a:pt x="131" y="682"/>
                  <a:pt x="204" y="726"/>
                </a:cubicBezTo>
                <a:cubicBezTo>
                  <a:pt x="213" y="731"/>
                  <a:pt x="223" y="736"/>
                  <a:pt x="232" y="741"/>
                </a:cubicBezTo>
                <a:cubicBezTo>
                  <a:pt x="225" y="736"/>
                  <a:pt x="219" y="731"/>
                  <a:pt x="212" y="726"/>
                </a:cubicBezTo>
                <a:cubicBezTo>
                  <a:pt x="192" y="713"/>
                  <a:pt x="172" y="698"/>
                  <a:pt x="153" y="682"/>
                </a:cubicBezTo>
                <a:cubicBezTo>
                  <a:pt x="91" y="628"/>
                  <a:pt x="51" y="563"/>
                  <a:pt x="36" y="492"/>
                </a:cubicBezTo>
                <a:cubicBezTo>
                  <a:pt x="37" y="508"/>
                  <a:pt x="38" y="525"/>
                  <a:pt x="40" y="541"/>
                </a:cubicBezTo>
                <a:cubicBezTo>
                  <a:pt x="41" y="546"/>
                  <a:pt x="42" y="550"/>
                  <a:pt x="43" y="555"/>
                </a:cubicBezTo>
                <a:close/>
                <a:moveTo>
                  <a:pt x="143" y="638"/>
                </a:moveTo>
                <a:cubicBezTo>
                  <a:pt x="165" y="669"/>
                  <a:pt x="188" y="696"/>
                  <a:pt x="213" y="720"/>
                </a:cubicBezTo>
                <a:cubicBezTo>
                  <a:pt x="199" y="704"/>
                  <a:pt x="187" y="687"/>
                  <a:pt x="176" y="669"/>
                </a:cubicBezTo>
                <a:cubicBezTo>
                  <a:pt x="164" y="659"/>
                  <a:pt x="153" y="649"/>
                  <a:pt x="143" y="638"/>
                </a:cubicBezTo>
                <a:close/>
                <a:moveTo>
                  <a:pt x="154" y="658"/>
                </a:moveTo>
                <a:cubicBezTo>
                  <a:pt x="170" y="681"/>
                  <a:pt x="188" y="701"/>
                  <a:pt x="208" y="719"/>
                </a:cubicBezTo>
                <a:cubicBezTo>
                  <a:pt x="189" y="701"/>
                  <a:pt x="171" y="680"/>
                  <a:pt x="154" y="658"/>
                </a:cubicBezTo>
                <a:close/>
                <a:moveTo>
                  <a:pt x="36" y="477"/>
                </a:moveTo>
                <a:cubicBezTo>
                  <a:pt x="48" y="553"/>
                  <a:pt x="89" y="623"/>
                  <a:pt x="155" y="680"/>
                </a:cubicBezTo>
                <a:cubicBezTo>
                  <a:pt x="169" y="692"/>
                  <a:pt x="183" y="703"/>
                  <a:pt x="198" y="713"/>
                </a:cubicBezTo>
                <a:cubicBezTo>
                  <a:pt x="178" y="695"/>
                  <a:pt x="161" y="674"/>
                  <a:pt x="146" y="650"/>
                </a:cubicBezTo>
                <a:cubicBezTo>
                  <a:pt x="143" y="645"/>
                  <a:pt x="140" y="639"/>
                  <a:pt x="137" y="634"/>
                </a:cubicBezTo>
                <a:cubicBezTo>
                  <a:pt x="135" y="632"/>
                  <a:pt x="134" y="630"/>
                  <a:pt x="133" y="628"/>
                </a:cubicBezTo>
                <a:cubicBezTo>
                  <a:pt x="132" y="626"/>
                  <a:pt x="131" y="625"/>
                  <a:pt x="130" y="623"/>
                </a:cubicBezTo>
                <a:cubicBezTo>
                  <a:pt x="87" y="574"/>
                  <a:pt x="60" y="518"/>
                  <a:pt x="51" y="458"/>
                </a:cubicBezTo>
                <a:cubicBezTo>
                  <a:pt x="48" y="443"/>
                  <a:pt x="44" y="429"/>
                  <a:pt x="42" y="414"/>
                </a:cubicBezTo>
                <a:cubicBezTo>
                  <a:pt x="39" y="434"/>
                  <a:pt x="37" y="456"/>
                  <a:pt x="36" y="477"/>
                </a:cubicBezTo>
                <a:close/>
                <a:moveTo>
                  <a:pt x="922" y="484"/>
                </a:moveTo>
                <a:cubicBezTo>
                  <a:pt x="914" y="510"/>
                  <a:pt x="902" y="537"/>
                  <a:pt x="888" y="563"/>
                </a:cubicBezTo>
                <a:cubicBezTo>
                  <a:pt x="864" y="606"/>
                  <a:pt x="834" y="646"/>
                  <a:pt x="799" y="679"/>
                </a:cubicBezTo>
                <a:cubicBezTo>
                  <a:pt x="853" y="630"/>
                  <a:pt x="897" y="568"/>
                  <a:pt x="920" y="499"/>
                </a:cubicBezTo>
                <a:cubicBezTo>
                  <a:pt x="921" y="494"/>
                  <a:pt x="922" y="489"/>
                  <a:pt x="922" y="484"/>
                </a:cubicBezTo>
                <a:close/>
                <a:moveTo>
                  <a:pt x="136" y="626"/>
                </a:moveTo>
                <a:cubicBezTo>
                  <a:pt x="147" y="638"/>
                  <a:pt x="158" y="650"/>
                  <a:pt x="171" y="661"/>
                </a:cubicBezTo>
                <a:cubicBezTo>
                  <a:pt x="140" y="608"/>
                  <a:pt x="120" y="548"/>
                  <a:pt x="113" y="484"/>
                </a:cubicBezTo>
                <a:cubicBezTo>
                  <a:pt x="108" y="443"/>
                  <a:pt x="107" y="395"/>
                  <a:pt x="115" y="346"/>
                </a:cubicBezTo>
                <a:cubicBezTo>
                  <a:pt x="87" y="437"/>
                  <a:pt x="89" y="536"/>
                  <a:pt x="136" y="626"/>
                </a:cubicBezTo>
                <a:close/>
                <a:moveTo>
                  <a:pt x="54" y="457"/>
                </a:moveTo>
                <a:cubicBezTo>
                  <a:pt x="70" y="516"/>
                  <a:pt x="98" y="569"/>
                  <a:pt x="127" y="614"/>
                </a:cubicBezTo>
                <a:cubicBezTo>
                  <a:pt x="88" y="531"/>
                  <a:pt x="83" y="435"/>
                  <a:pt x="113" y="340"/>
                </a:cubicBezTo>
                <a:cubicBezTo>
                  <a:pt x="115" y="334"/>
                  <a:pt x="117" y="328"/>
                  <a:pt x="119" y="322"/>
                </a:cubicBezTo>
                <a:cubicBezTo>
                  <a:pt x="132" y="263"/>
                  <a:pt x="158" y="203"/>
                  <a:pt x="206" y="151"/>
                </a:cubicBezTo>
                <a:cubicBezTo>
                  <a:pt x="189" y="163"/>
                  <a:pt x="172" y="177"/>
                  <a:pt x="157" y="192"/>
                </a:cubicBezTo>
                <a:cubicBezTo>
                  <a:pt x="118" y="229"/>
                  <a:pt x="87" y="275"/>
                  <a:pt x="67" y="327"/>
                </a:cubicBezTo>
                <a:cubicBezTo>
                  <a:pt x="53" y="368"/>
                  <a:pt x="47" y="413"/>
                  <a:pt x="54" y="457"/>
                </a:cubicBezTo>
                <a:close/>
                <a:moveTo>
                  <a:pt x="59" y="483"/>
                </a:moveTo>
                <a:cubicBezTo>
                  <a:pt x="69" y="526"/>
                  <a:pt x="88" y="565"/>
                  <a:pt x="116" y="602"/>
                </a:cubicBezTo>
                <a:cubicBezTo>
                  <a:pt x="94" y="567"/>
                  <a:pt x="73" y="526"/>
                  <a:pt x="59" y="483"/>
                </a:cubicBezTo>
                <a:close/>
                <a:moveTo>
                  <a:pt x="923" y="499"/>
                </a:moveTo>
                <a:cubicBezTo>
                  <a:pt x="918" y="527"/>
                  <a:pt x="909" y="556"/>
                  <a:pt x="898" y="585"/>
                </a:cubicBezTo>
                <a:cubicBezTo>
                  <a:pt x="897" y="585"/>
                  <a:pt x="897" y="586"/>
                  <a:pt x="897" y="586"/>
                </a:cubicBezTo>
                <a:cubicBezTo>
                  <a:pt x="897" y="586"/>
                  <a:pt x="898" y="585"/>
                  <a:pt x="898" y="584"/>
                </a:cubicBezTo>
                <a:cubicBezTo>
                  <a:pt x="931" y="520"/>
                  <a:pt x="946" y="451"/>
                  <a:pt x="941" y="382"/>
                </a:cubicBezTo>
                <a:cubicBezTo>
                  <a:pt x="941" y="383"/>
                  <a:pt x="941" y="383"/>
                  <a:pt x="941" y="383"/>
                </a:cubicBezTo>
                <a:cubicBezTo>
                  <a:pt x="941" y="422"/>
                  <a:pt x="935" y="461"/>
                  <a:pt x="923" y="499"/>
                </a:cubicBezTo>
                <a:close/>
                <a:moveTo>
                  <a:pt x="67" y="234"/>
                </a:moveTo>
                <a:cubicBezTo>
                  <a:pt x="24" y="296"/>
                  <a:pt x="3" y="369"/>
                  <a:pt x="10" y="444"/>
                </a:cubicBezTo>
                <a:cubicBezTo>
                  <a:pt x="14" y="479"/>
                  <a:pt x="24" y="514"/>
                  <a:pt x="38" y="546"/>
                </a:cubicBezTo>
                <a:cubicBezTo>
                  <a:pt x="38" y="544"/>
                  <a:pt x="38" y="543"/>
                  <a:pt x="38" y="541"/>
                </a:cubicBezTo>
                <a:cubicBezTo>
                  <a:pt x="35" y="520"/>
                  <a:pt x="33" y="498"/>
                  <a:pt x="34" y="477"/>
                </a:cubicBezTo>
                <a:cubicBezTo>
                  <a:pt x="31" y="462"/>
                  <a:pt x="30" y="446"/>
                  <a:pt x="30" y="430"/>
                </a:cubicBezTo>
                <a:cubicBezTo>
                  <a:pt x="30" y="405"/>
                  <a:pt x="33" y="380"/>
                  <a:pt x="38" y="356"/>
                </a:cubicBezTo>
                <a:cubicBezTo>
                  <a:pt x="39" y="316"/>
                  <a:pt x="48" y="274"/>
                  <a:pt x="67" y="234"/>
                </a:cubicBezTo>
                <a:close/>
                <a:moveTo>
                  <a:pt x="927" y="469"/>
                </a:moveTo>
                <a:cubicBezTo>
                  <a:pt x="926" y="473"/>
                  <a:pt x="926" y="477"/>
                  <a:pt x="925" y="481"/>
                </a:cubicBezTo>
                <a:cubicBezTo>
                  <a:pt x="930" y="463"/>
                  <a:pt x="934" y="444"/>
                  <a:pt x="936" y="425"/>
                </a:cubicBezTo>
                <a:cubicBezTo>
                  <a:pt x="934" y="440"/>
                  <a:pt x="931" y="455"/>
                  <a:pt x="927" y="469"/>
                </a:cubicBezTo>
                <a:close/>
                <a:moveTo>
                  <a:pt x="38" y="369"/>
                </a:moveTo>
                <a:cubicBezTo>
                  <a:pt x="35" y="389"/>
                  <a:pt x="33" y="410"/>
                  <a:pt x="33" y="430"/>
                </a:cubicBezTo>
                <a:cubicBezTo>
                  <a:pt x="33" y="440"/>
                  <a:pt x="33" y="450"/>
                  <a:pt x="34" y="460"/>
                </a:cubicBezTo>
                <a:cubicBezTo>
                  <a:pt x="35" y="442"/>
                  <a:pt x="38" y="423"/>
                  <a:pt x="41" y="405"/>
                </a:cubicBezTo>
                <a:cubicBezTo>
                  <a:pt x="39" y="393"/>
                  <a:pt x="39" y="381"/>
                  <a:pt x="38" y="369"/>
                </a:cubicBezTo>
                <a:close/>
                <a:moveTo>
                  <a:pt x="912" y="336"/>
                </a:moveTo>
                <a:cubicBezTo>
                  <a:pt x="925" y="374"/>
                  <a:pt x="930" y="414"/>
                  <a:pt x="928" y="455"/>
                </a:cubicBezTo>
                <a:cubicBezTo>
                  <a:pt x="934" y="427"/>
                  <a:pt x="938" y="400"/>
                  <a:pt x="938" y="373"/>
                </a:cubicBezTo>
                <a:cubicBezTo>
                  <a:pt x="938" y="370"/>
                  <a:pt x="938" y="368"/>
                  <a:pt x="938" y="365"/>
                </a:cubicBezTo>
                <a:cubicBezTo>
                  <a:pt x="931" y="338"/>
                  <a:pt x="921" y="311"/>
                  <a:pt x="909" y="284"/>
                </a:cubicBezTo>
                <a:cubicBezTo>
                  <a:pt x="911" y="301"/>
                  <a:pt x="912" y="319"/>
                  <a:pt x="912" y="336"/>
                </a:cubicBezTo>
                <a:close/>
                <a:moveTo>
                  <a:pt x="44" y="405"/>
                </a:moveTo>
                <a:cubicBezTo>
                  <a:pt x="45" y="416"/>
                  <a:pt x="47" y="427"/>
                  <a:pt x="49" y="437"/>
                </a:cubicBezTo>
                <a:cubicBezTo>
                  <a:pt x="47" y="411"/>
                  <a:pt x="49" y="385"/>
                  <a:pt x="55" y="360"/>
                </a:cubicBezTo>
                <a:cubicBezTo>
                  <a:pt x="50" y="375"/>
                  <a:pt x="47" y="390"/>
                  <a:pt x="44" y="405"/>
                </a:cubicBezTo>
                <a:close/>
                <a:moveTo>
                  <a:pt x="41" y="356"/>
                </a:moveTo>
                <a:cubicBezTo>
                  <a:pt x="41" y="370"/>
                  <a:pt x="41" y="383"/>
                  <a:pt x="43" y="396"/>
                </a:cubicBezTo>
                <a:cubicBezTo>
                  <a:pt x="48" y="372"/>
                  <a:pt x="55" y="348"/>
                  <a:pt x="64" y="326"/>
                </a:cubicBezTo>
                <a:cubicBezTo>
                  <a:pt x="92" y="241"/>
                  <a:pt x="154" y="168"/>
                  <a:pt x="219" y="122"/>
                </a:cubicBezTo>
                <a:cubicBezTo>
                  <a:pt x="221" y="124"/>
                  <a:pt x="221" y="124"/>
                  <a:pt x="221" y="124"/>
                </a:cubicBezTo>
                <a:cubicBezTo>
                  <a:pt x="169" y="161"/>
                  <a:pt x="119" y="215"/>
                  <a:pt x="87" y="277"/>
                </a:cubicBezTo>
                <a:cubicBezTo>
                  <a:pt x="106" y="245"/>
                  <a:pt x="128" y="215"/>
                  <a:pt x="155" y="190"/>
                </a:cubicBezTo>
                <a:cubicBezTo>
                  <a:pt x="174" y="172"/>
                  <a:pt x="194" y="155"/>
                  <a:pt x="216" y="141"/>
                </a:cubicBezTo>
                <a:cubicBezTo>
                  <a:pt x="220" y="137"/>
                  <a:pt x="223" y="134"/>
                  <a:pt x="227" y="130"/>
                </a:cubicBezTo>
                <a:cubicBezTo>
                  <a:pt x="245" y="113"/>
                  <a:pt x="265" y="98"/>
                  <a:pt x="286" y="85"/>
                </a:cubicBezTo>
                <a:cubicBezTo>
                  <a:pt x="274" y="89"/>
                  <a:pt x="261" y="93"/>
                  <a:pt x="249" y="97"/>
                </a:cubicBezTo>
                <a:cubicBezTo>
                  <a:pt x="215" y="118"/>
                  <a:pt x="184" y="141"/>
                  <a:pt x="157" y="166"/>
                </a:cubicBezTo>
                <a:cubicBezTo>
                  <a:pt x="96" y="222"/>
                  <a:pt x="57" y="287"/>
                  <a:pt x="41" y="356"/>
                </a:cubicBezTo>
                <a:close/>
                <a:moveTo>
                  <a:pt x="908" y="276"/>
                </a:moveTo>
                <a:cubicBezTo>
                  <a:pt x="920" y="300"/>
                  <a:pt x="929" y="325"/>
                  <a:pt x="937" y="350"/>
                </a:cubicBezTo>
                <a:cubicBezTo>
                  <a:pt x="936" y="349"/>
                  <a:pt x="936" y="347"/>
                  <a:pt x="936" y="346"/>
                </a:cubicBezTo>
                <a:cubicBezTo>
                  <a:pt x="930" y="309"/>
                  <a:pt x="918" y="272"/>
                  <a:pt x="900" y="237"/>
                </a:cubicBezTo>
                <a:cubicBezTo>
                  <a:pt x="900" y="237"/>
                  <a:pt x="900" y="237"/>
                  <a:pt x="899" y="236"/>
                </a:cubicBezTo>
                <a:cubicBezTo>
                  <a:pt x="903" y="249"/>
                  <a:pt x="906" y="262"/>
                  <a:pt x="908" y="276"/>
                </a:cubicBezTo>
                <a:close/>
                <a:moveTo>
                  <a:pt x="76" y="221"/>
                </a:moveTo>
                <a:cubicBezTo>
                  <a:pt x="55" y="261"/>
                  <a:pt x="44" y="303"/>
                  <a:pt x="42" y="343"/>
                </a:cubicBezTo>
                <a:cubicBezTo>
                  <a:pt x="60" y="278"/>
                  <a:pt x="98" y="217"/>
                  <a:pt x="155" y="164"/>
                </a:cubicBezTo>
                <a:cubicBezTo>
                  <a:pt x="179" y="142"/>
                  <a:pt x="206" y="121"/>
                  <a:pt x="234" y="103"/>
                </a:cubicBezTo>
                <a:cubicBezTo>
                  <a:pt x="207" y="114"/>
                  <a:pt x="182" y="128"/>
                  <a:pt x="159" y="143"/>
                </a:cubicBezTo>
                <a:cubicBezTo>
                  <a:pt x="127" y="165"/>
                  <a:pt x="99" y="191"/>
                  <a:pt x="76" y="221"/>
                </a:cubicBezTo>
                <a:close/>
                <a:moveTo>
                  <a:pt x="883" y="188"/>
                </a:moveTo>
                <a:cubicBezTo>
                  <a:pt x="893" y="204"/>
                  <a:pt x="903" y="222"/>
                  <a:pt x="911" y="241"/>
                </a:cubicBezTo>
                <a:cubicBezTo>
                  <a:pt x="924" y="271"/>
                  <a:pt x="932" y="301"/>
                  <a:pt x="937" y="332"/>
                </a:cubicBezTo>
                <a:cubicBezTo>
                  <a:pt x="933" y="293"/>
                  <a:pt x="923" y="255"/>
                  <a:pt x="906" y="218"/>
                </a:cubicBezTo>
                <a:cubicBezTo>
                  <a:pt x="893" y="190"/>
                  <a:pt x="877" y="164"/>
                  <a:pt x="858" y="142"/>
                </a:cubicBezTo>
                <a:cubicBezTo>
                  <a:pt x="867" y="155"/>
                  <a:pt x="875" y="169"/>
                  <a:pt x="881" y="184"/>
                </a:cubicBezTo>
                <a:cubicBezTo>
                  <a:pt x="882" y="186"/>
                  <a:pt x="882" y="187"/>
                  <a:pt x="883" y="188"/>
                </a:cubicBezTo>
                <a:close/>
                <a:moveTo>
                  <a:pt x="452" y="59"/>
                </a:moveTo>
                <a:cubicBezTo>
                  <a:pt x="497" y="59"/>
                  <a:pt x="543" y="64"/>
                  <a:pt x="588" y="74"/>
                </a:cubicBezTo>
                <a:cubicBezTo>
                  <a:pt x="720" y="103"/>
                  <a:pt x="824" y="172"/>
                  <a:pt x="881" y="267"/>
                </a:cubicBezTo>
                <a:cubicBezTo>
                  <a:pt x="893" y="287"/>
                  <a:pt x="902" y="307"/>
                  <a:pt x="910" y="327"/>
                </a:cubicBezTo>
                <a:cubicBezTo>
                  <a:pt x="909" y="310"/>
                  <a:pt x="908" y="293"/>
                  <a:pt x="905" y="277"/>
                </a:cubicBezTo>
                <a:cubicBezTo>
                  <a:pt x="896" y="259"/>
                  <a:pt x="885" y="241"/>
                  <a:pt x="873" y="224"/>
                </a:cubicBezTo>
                <a:cubicBezTo>
                  <a:pt x="806" y="128"/>
                  <a:pt x="697" y="68"/>
                  <a:pt x="568" y="56"/>
                </a:cubicBezTo>
                <a:cubicBezTo>
                  <a:pt x="524" y="51"/>
                  <a:pt x="480" y="53"/>
                  <a:pt x="436" y="59"/>
                </a:cubicBezTo>
                <a:cubicBezTo>
                  <a:pt x="442" y="59"/>
                  <a:pt x="447" y="59"/>
                  <a:pt x="452" y="59"/>
                </a:cubicBezTo>
                <a:close/>
                <a:moveTo>
                  <a:pt x="218" y="143"/>
                </a:moveTo>
                <a:cubicBezTo>
                  <a:pt x="169" y="191"/>
                  <a:pt x="141" y="248"/>
                  <a:pt x="126" y="304"/>
                </a:cubicBezTo>
                <a:cubicBezTo>
                  <a:pt x="159" y="225"/>
                  <a:pt x="215" y="155"/>
                  <a:pt x="284" y="105"/>
                </a:cubicBezTo>
                <a:cubicBezTo>
                  <a:pt x="261" y="116"/>
                  <a:pt x="239" y="129"/>
                  <a:pt x="218" y="143"/>
                </a:cubicBezTo>
                <a:close/>
                <a:moveTo>
                  <a:pt x="896" y="224"/>
                </a:moveTo>
                <a:cubicBezTo>
                  <a:pt x="898" y="228"/>
                  <a:pt x="900" y="232"/>
                  <a:pt x="902" y="236"/>
                </a:cubicBezTo>
                <a:cubicBezTo>
                  <a:pt x="912" y="256"/>
                  <a:pt x="920" y="276"/>
                  <a:pt x="927" y="296"/>
                </a:cubicBezTo>
                <a:cubicBezTo>
                  <a:pt x="922" y="278"/>
                  <a:pt x="916" y="260"/>
                  <a:pt x="909" y="242"/>
                </a:cubicBezTo>
                <a:cubicBezTo>
                  <a:pt x="903" y="228"/>
                  <a:pt x="896" y="215"/>
                  <a:pt x="889" y="202"/>
                </a:cubicBezTo>
                <a:cubicBezTo>
                  <a:pt x="891" y="209"/>
                  <a:pt x="894" y="217"/>
                  <a:pt x="896" y="224"/>
                </a:cubicBezTo>
                <a:close/>
                <a:moveTo>
                  <a:pt x="518" y="50"/>
                </a:moveTo>
                <a:cubicBezTo>
                  <a:pt x="535" y="50"/>
                  <a:pt x="552" y="51"/>
                  <a:pt x="569" y="53"/>
                </a:cubicBezTo>
                <a:cubicBezTo>
                  <a:pt x="698" y="66"/>
                  <a:pt x="807" y="126"/>
                  <a:pt x="875" y="222"/>
                </a:cubicBezTo>
                <a:cubicBezTo>
                  <a:pt x="886" y="237"/>
                  <a:pt x="895" y="252"/>
                  <a:pt x="904" y="268"/>
                </a:cubicBezTo>
                <a:cubicBezTo>
                  <a:pt x="901" y="253"/>
                  <a:pt x="898" y="239"/>
                  <a:pt x="893" y="225"/>
                </a:cubicBezTo>
                <a:cubicBezTo>
                  <a:pt x="859" y="163"/>
                  <a:pt x="809" y="112"/>
                  <a:pt x="750" y="75"/>
                </a:cubicBezTo>
                <a:cubicBezTo>
                  <a:pt x="664" y="33"/>
                  <a:pt x="562" y="24"/>
                  <a:pt x="470" y="27"/>
                </a:cubicBezTo>
                <a:cubicBezTo>
                  <a:pt x="430" y="36"/>
                  <a:pt x="391" y="49"/>
                  <a:pt x="354" y="67"/>
                </a:cubicBezTo>
                <a:cubicBezTo>
                  <a:pt x="374" y="64"/>
                  <a:pt x="394" y="61"/>
                  <a:pt x="415" y="60"/>
                </a:cubicBezTo>
                <a:cubicBezTo>
                  <a:pt x="449" y="54"/>
                  <a:pt x="483" y="50"/>
                  <a:pt x="518" y="50"/>
                </a:cubicBezTo>
                <a:close/>
                <a:moveTo>
                  <a:pt x="777" y="90"/>
                </a:moveTo>
                <a:cubicBezTo>
                  <a:pt x="822" y="122"/>
                  <a:pt x="861" y="164"/>
                  <a:pt x="889" y="213"/>
                </a:cubicBezTo>
                <a:cubicBezTo>
                  <a:pt x="887" y="205"/>
                  <a:pt x="884" y="197"/>
                  <a:pt x="880" y="189"/>
                </a:cubicBezTo>
                <a:cubicBezTo>
                  <a:pt x="852" y="146"/>
                  <a:pt x="817" y="114"/>
                  <a:pt x="777" y="90"/>
                </a:cubicBezTo>
                <a:close/>
                <a:moveTo>
                  <a:pt x="379" y="35"/>
                </a:moveTo>
                <a:cubicBezTo>
                  <a:pt x="234" y="55"/>
                  <a:pt x="141" y="110"/>
                  <a:pt x="84" y="207"/>
                </a:cubicBezTo>
                <a:cubicBezTo>
                  <a:pt x="105" y="182"/>
                  <a:pt x="130" y="160"/>
                  <a:pt x="158" y="141"/>
                </a:cubicBezTo>
                <a:cubicBezTo>
                  <a:pt x="185" y="123"/>
                  <a:pt x="215" y="107"/>
                  <a:pt x="247" y="95"/>
                </a:cubicBezTo>
                <a:cubicBezTo>
                  <a:pt x="288" y="71"/>
                  <a:pt x="333" y="50"/>
                  <a:pt x="379" y="35"/>
                </a:cubicBezTo>
                <a:close/>
                <a:moveTo>
                  <a:pt x="751" y="73"/>
                </a:moveTo>
                <a:cubicBezTo>
                  <a:pt x="798" y="96"/>
                  <a:pt x="841" y="129"/>
                  <a:pt x="874" y="175"/>
                </a:cubicBezTo>
                <a:cubicBezTo>
                  <a:pt x="864" y="155"/>
                  <a:pt x="854" y="138"/>
                  <a:pt x="842" y="123"/>
                </a:cubicBezTo>
                <a:cubicBezTo>
                  <a:pt x="802" y="82"/>
                  <a:pt x="751" y="51"/>
                  <a:pt x="692" y="34"/>
                </a:cubicBezTo>
                <a:cubicBezTo>
                  <a:pt x="664" y="25"/>
                  <a:pt x="634" y="20"/>
                  <a:pt x="604" y="18"/>
                </a:cubicBezTo>
                <a:cubicBezTo>
                  <a:pt x="657" y="27"/>
                  <a:pt x="706" y="46"/>
                  <a:pt x="751" y="73"/>
                </a:cubicBezTo>
                <a:close/>
                <a:moveTo>
                  <a:pt x="296" y="82"/>
                </a:moveTo>
                <a:cubicBezTo>
                  <a:pt x="272" y="97"/>
                  <a:pt x="249" y="113"/>
                  <a:pt x="229" y="132"/>
                </a:cubicBezTo>
                <a:cubicBezTo>
                  <a:pt x="229" y="132"/>
                  <a:pt x="229" y="132"/>
                  <a:pt x="228" y="133"/>
                </a:cubicBezTo>
                <a:cubicBezTo>
                  <a:pt x="250" y="119"/>
                  <a:pt x="273" y="107"/>
                  <a:pt x="296" y="97"/>
                </a:cubicBezTo>
                <a:cubicBezTo>
                  <a:pt x="299" y="95"/>
                  <a:pt x="303" y="92"/>
                  <a:pt x="306" y="90"/>
                </a:cubicBezTo>
                <a:cubicBezTo>
                  <a:pt x="316" y="84"/>
                  <a:pt x="326" y="78"/>
                  <a:pt x="337" y="73"/>
                </a:cubicBezTo>
                <a:cubicBezTo>
                  <a:pt x="323" y="75"/>
                  <a:pt x="309" y="79"/>
                  <a:pt x="296" y="82"/>
                </a:cubicBezTo>
                <a:close/>
                <a:moveTo>
                  <a:pt x="574" y="14"/>
                </a:moveTo>
                <a:cubicBezTo>
                  <a:pt x="615" y="14"/>
                  <a:pt x="655" y="20"/>
                  <a:pt x="693" y="31"/>
                </a:cubicBezTo>
                <a:cubicBezTo>
                  <a:pt x="743" y="46"/>
                  <a:pt x="786" y="70"/>
                  <a:pt x="823" y="101"/>
                </a:cubicBezTo>
                <a:cubicBezTo>
                  <a:pt x="758" y="35"/>
                  <a:pt x="670" y="13"/>
                  <a:pt x="600" y="8"/>
                </a:cubicBezTo>
                <a:cubicBezTo>
                  <a:pt x="539" y="3"/>
                  <a:pt x="473" y="11"/>
                  <a:pt x="409" y="29"/>
                </a:cubicBezTo>
                <a:cubicBezTo>
                  <a:pt x="411" y="29"/>
                  <a:pt x="413" y="28"/>
                  <a:pt x="415" y="28"/>
                </a:cubicBezTo>
                <a:cubicBezTo>
                  <a:pt x="467" y="14"/>
                  <a:pt x="521" y="9"/>
                  <a:pt x="574" y="14"/>
                </a:cubicBezTo>
                <a:close/>
                <a:moveTo>
                  <a:pt x="346" y="71"/>
                </a:moveTo>
                <a:cubicBezTo>
                  <a:pt x="334" y="77"/>
                  <a:pt x="322" y="84"/>
                  <a:pt x="311" y="91"/>
                </a:cubicBezTo>
                <a:cubicBezTo>
                  <a:pt x="338" y="80"/>
                  <a:pt x="366" y="71"/>
                  <a:pt x="395" y="64"/>
                </a:cubicBezTo>
                <a:cubicBezTo>
                  <a:pt x="378" y="66"/>
                  <a:pt x="362" y="68"/>
                  <a:pt x="346" y="71"/>
                </a:cubicBezTo>
                <a:close/>
                <a:moveTo>
                  <a:pt x="394" y="33"/>
                </a:moveTo>
                <a:cubicBezTo>
                  <a:pt x="348" y="47"/>
                  <a:pt x="303" y="66"/>
                  <a:pt x="262" y="90"/>
                </a:cubicBezTo>
                <a:cubicBezTo>
                  <a:pt x="272" y="86"/>
                  <a:pt x="283" y="83"/>
                  <a:pt x="295" y="80"/>
                </a:cubicBezTo>
                <a:cubicBezTo>
                  <a:pt x="328" y="60"/>
                  <a:pt x="363" y="44"/>
                  <a:pt x="400" y="33"/>
                </a:cubicBezTo>
                <a:cubicBezTo>
                  <a:pt x="398" y="33"/>
                  <a:pt x="396" y="33"/>
                  <a:pt x="394" y="33"/>
                </a:cubicBezTo>
                <a:close/>
                <a:moveTo>
                  <a:pt x="416" y="31"/>
                </a:moveTo>
                <a:cubicBezTo>
                  <a:pt x="377" y="41"/>
                  <a:pt x="339" y="57"/>
                  <a:pt x="304" y="77"/>
                </a:cubicBezTo>
                <a:cubicBezTo>
                  <a:pt x="318" y="74"/>
                  <a:pt x="331" y="71"/>
                  <a:pt x="345" y="68"/>
                </a:cubicBezTo>
                <a:cubicBezTo>
                  <a:pt x="380" y="51"/>
                  <a:pt x="417" y="37"/>
                  <a:pt x="455" y="28"/>
                </a:cubicBezTo>
                <a:cubicBezTo>
                  <a:pt x="447" y="28"/>
                  <a:pt x="439" y="29"/>
                  <a:pt x="431" y="30"/>
                </a:cubicBezTo>
                <a:cubicBezTo>
                  <a:pt x="426" y="30"/>
                  <a:pt x="421" y="30"/>
                  <a:pt x="416" y="31"/>
                </a:cubicBezTo>
                <a:close/>
                <a:moveTo>
                  <a:pt x="505" y="24"/>
                </a:moveTo>
                <a:cubicBezTo>
                  <a:pt x="579" y="24"/>
                  <a:pt x="656" y="33"/>
                  <a:pt x="725" y="61"/>
                </a:cubicBezTo>
                <a:cubicBezTo>
                  <a:pt x="686" y="41"/>
                  <a:pt x="644" y="27"/>
                  <a:pt x="599" y="20"/>
                </a:cubicBezTo>
                <a:cubicBezTo>
                  <a:pt x="591" y="19"/>
                  <a:pt x="582" y="18"/>
                  <a:pt x="574" y="17"/>
                </a:cubicBezTo>
                <a:cubicBezTo>
                  <a:pt x="545" y="17"/>
                  <a:pt x="516" y="19"/>
                  <a:pt x="487" y="24"/>
                </a:cubicBezTo>
                <a:cubicBezTo>
                  <a:pt x="493" y="24"/>
                  <a:pt x="499" y="24"/>
                  <a:pt x="505" y="24"/>
                </a:cubicBezTo>
                <a:close/>
                <a:moveTo>
                  <a:pt x="534" y="15"/>
                </a:moveTo>
                <a:cubicBezTo>
                  <a:pt x="500" y="15"/>
                  <a:pt x="466" y="19"/>
                  <a:pt x="432" y="27"/>
                </a:cubicBezTo>
                <a:cubicBezTo>
                  <a:pt x="445" y="26"/>
                  <a:pt x="457" y="25"/>
                  <a:pt x="470" y="25"/>
                </a:cubicBezTo>
                <a:cubicBezTo>
                  <a:pt x="493" y="20"/>
                  <a:pt x="517" y="16"/>
                  <a:pt x="540" y="15"/>
                </a:cubicBezTo>
                <a:cubicBezTo>
                  <a:pt x="538" y="15"/>
                  <a:pt x="536" y="15"/>
                  <a:pt x="534" y="15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46"/>
          <p:cNvSpPr>
            <a:spLocks noEditPoints="1"/>
          </p:cNvSpPr>
          <p:nvPr/>
        </p:nvSpPr>
        <p:spPr bwMode="auto">
          <a:xfrm>
            <a:off x="11080889" y="6068371"/>
            <a:ext cx="857701" cy="720320"/>
          </a:xfrm>
          <a:custGeom>
            <a:avLst/>
            <a:gdLst>
              <a:gd name="T0" fmla="*/ 29 w 1017"/>
              <a:gd name="T1" fmla="*/ 438 h 853"/>
              <a:gd name="T2" fmla="*/ 473 w 1017"/>
              <a:gd name="T3" fmla="*/ 7 h 853"/>
              <a:gd name="T4" fmla="*/ 898 w 1017"/>
              <a:gd name="T5" fmla="*/ 673 h 853"/>
              <a:gd name="T6" fmla="*/ 513 w 1017"/>
              <a:gd name="T7" fmla="*/ 850 h 853"/>
              <a:gd name="T8" fmla="*/ 647 w 1017"/>
              <a:gd name="T9" fmla="*/ 826 h 853"/>
              <a:gd name="T10" fmla="*/ 395 w 1017"/>
              <a:gd name="T11" fmla="*/ 814 h 853"/>
              <a:gd name="T12" fmla="*/ 318 w 1017"/>
              <a:gd name="T13" fmla="*/ 781 h 853"/>
              <a:gd name="T14" fmla="*/ 307 w 1017"/>
              <a:gd name="T15" fmla="*/ 776 h 853"/>
              <a:gd name="T16" fmla="*/ 662 w 1017"/>
              <a:gd name="T17" fmla="*/ 805 h 853"/>
              <a:gd name="T18" fmla="*/ 441 w 1017"/>
              <a:gd name="T19" fmla="*/ 823 h 853"/>
              <a:gd name="T20" fmla="*/ 337 w 1017"/>
              <a:gd name="T21" fmla="*/ 728 h 853"/>
              <a:gd name="T22" fmla="*/ 744 w 1017"/>
              <a:gd name="T23" fmla="*/ 793 h 853"/>
              <a:gd name="T24" fmla="*/ 661 w 1017"/>
              <a:gd name="T25" fmla="*/ 802 h 853"/>
              <a:gd name="T26" fmla="*/ 919 w 1017"/>
              <a:gd name="T27" fmla="*/ 571 h 853"/>
              <a:gd name="T28" fmla="*/ 149 w 1017"/>
              <a:gd name="T29" fmla="*/ 328 h 853"/>
              <a:gd name="T30" fmla="*/ 323 w 1017"/>
              <a:gd name="T31" fmla="*/ 781 h 853"/>
              <a:gd name="T32" fmla="*/ 888 w 1017"/>
              <a:gd name="T33" fmla="*/ 683 h 853"/>
              <a:gd name="T34" fmla="*/ 848 w 1017"/>
              <a:gd name="T35" fmla="*/ 638 h 853"/>
              <a:gd name="T36" fmla="*/ 178 w 1017"/>
              <a:gd name="T37" fmla="*/ 235 h 853"/>
              <a:gd name="T38" fmla="*/ 158 w 1017"/>
              <a:gd name="T39" fmla="*/ 593 h 853"/>
              <a:gd name="T40" fmla="*/ 119 w 1017"/>
              <a:gd name="T41" fmla="*/ 584 h 853"/>
              <a:gd name="T42" fmla="*/ 820 w 1017"/>
              <a:gd name="T43" fmla="*/ 740 h 853"/>
              <a:gd name="T44" fmla="*/ 167 w 1017"/>
              <a:gd name="T45" fmla="*/ 567 h 853"/>
              <a:gd name="T46" fmla="*/ 853 w 1017"/>
              <a:gd name="T47" fmla="*/ 706 h 853"/>
              <a:gd name="T48" fmla="*/ 896 w 1017"/>
              <a:gd name="T49" fmla="*/ 671 h 853"/>
              <a:gd name="T50" fmla="*/ 905 w 1017"/>
              <a:gd name="T51" fmla="*/ 661 h 853"/>
              <a:gd name="T52" fmla="*/ 975 w 1017"/>
              <a:gd name="T53" fmla="*/ 434 h 853"/>
              <a:gd name="T54" fmla="*/ 896 w 1017"/>
              <a:gd name="T55" fmla="*/ 644 h 853"/>
              <a:gd name="T56" fmla="*/ 877 w 1017"/>
              <a:gd name="T57" fmla="*/ 320 h 853"/>
              <a:gd name="T58" fmla="*/ 114 w 1017"/>
              <a:gd name="T59" fmla="*/ 579 h 853"/>
              <a:gd name="T60" fmla="*/ 112 w 1017"/>
              <a:gd name="T61" fmla="*/ 578 h 853"/>
              <a:gd name="T62" fmla="*/ 61 w 1017"/>
              <a:gd name="T63" fmla="*/ 223 h 853"/>
              <a:gd name="T64" fmla="*/ 304 w 1017"/>
              <a:gd name="T65" fmla="*/ 17 h 853"/>
              <a:gd name="T66" fmla="*/ 785 w 1017"/>
              <a:gd name="T67" fmla="*/ 178 h 853"/>
              <a:gd name="T68" fmla="*/ 942 w 1017"/>
              <a:gd name="T69" fmla="*/ 453 h 853"/>
              <a:gd name="T70" fmla="*/ 152 w 1017"/>
              <a:gd name="T71" fmla="*/ 147 h 853"/>
              <a:gd name="T72" fmla="*/ 948 w 1017"/>
              <a:gd name="T73" fmla="*/ 491 h 853"/>
              <a:gd name="T74" fmla="*/ 715 w 1017"/>
              <a:gd name="T75" fmla="*/ 82 h 853"/>
              <a:gd name="T76" fmla="*/ 945 w 1017"/>
              <a:gd name="T77" fmla="*/ 458 h 853"/>
              <a:gd name="T78" fmla="*/ 936 w 1017"/>
              <a:gd name="T79" fmla="*/ 412 h 853"/>
              <a:gd name="T80" fmla="*/ 152 w 1017"/>
              <a:gd name="T81" fmla="*/ 353 h 853"/>
              <a:gd name="T82" fmla="*/ 162 w 1017"/>
              <a:gd name="T83" fmla="*/ 209 h 853"/>
              <a:gd name="T84" fmla="*/ 191 w 1017"/>
              <a:gd name="T85" fmla="*/ 110 h 853"/>
              <a:gd name="T86" fmla="*/ 482 w 1017"/>
              <a:gd name="T87" fmla="*/ 35 h 853"/>
              <a:gd name="T88" fmla="*/ 823 w 1017"/>
              <a:gd name="T89" fmla="*/ 179 h 853"/>
              <a:gd name="T90" fmla="*/ 261 w 1017"/>
              <a:gd name="T91" fmla="*/ 110 h 853"/>
              <a:gd name="T92" fmla="*/ 192 w 1017"/>
              <a:gd name="T93" fmla="*/ 103 h 853"/>
              <a:gd name="T94" fmla="*/ 218 w 1017"/>
              <a:gd name="T95" fmla="*/ 84 h 853"/>
              <a:gd name="T96" fmla="*/ 242 w 1017"/>
              <a:gd name="T97" fmla="*/ 71 h 853"/>
              <a:gd name="T98" fmla="*/ 496 w 1017"/>
              <a:gd name="T99" fmla="*/ 34 h 853"/>
              <a:gd name="T100" fmla="*/ 204 w 1017"/>
              <a:gd name="T101" fmla="*/ 89 h 853"/>
              <a:gd name="T102" fmla="*/ 306 w 1017"/>
              <a:gd name="T103" fmla="*/ 75 h 853"/>
              <a:gd name="T104" fmla="*/ 258 w 1017"/>
              <a:gd name="T105" fmla="*/ 40 h 853"/>
              <a:gd name="T106" fmla="*/ 270 w 1017"/>
              <a:gd name="T107" fmla="*/ 56 h 853"/>
              <a:gd name="T108" fmla="*/ 620 w 1017"/>
              <a:gd name="T109" fmla="*/ 40 h 853"/>
              <a:gd name="T110" fmla="*/ 483 w 1017"/>
              <a:gd name="T111" fmla="*/ 20 h 853"/>
              <a:gd name="T112" fmla="*/ 457 w 1017"/>
              <a:gd name="T113" fmla="*/ 19 h 853"/>
              <a:gd name="T114" fmla="*/ 496 w 1017"/>
              <a:gd name="T115" fmla="*/ 11 h 853"/>
              <a:gd name="T116" fmla="*/ 439 w 1017"/>
              <a:gd name="T117" fmla="*/ 6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7" h="853">
                <a:moveTo>
                  <a:pt x="532" y="853"/>
                </a:moveTo>
                <a:cubicBezTo>
                  <a:pt x="502" y="853"/>
                  <a:pt x="472" y="850"/>
                  <a:pt x="443" y="843"/>
                </a:cubicBezTo>
                <a:cubicBezTo>
                  <a:pt x="401" y="838"/>
                  <a:pt x="361" y="826"/>
                  <a:pt x="324" y="809"/>
                </a:cubicBezTo>
                <a:cubicBezTo>
                  <a:pt x="224" y="763"/>
                  <a:pt x="162" y="683"/>
                  <a:pt x="124" y="602"/>
                </a:cubicBezTo>
                <a:cubicBezTo>
                  <a:pt x="119" y="595"/>
                  <a:pt x="114" y="587"/>
                  <a:pt x="110" y="579"/>
                </a:cubicBezTo>
                <a:cubicBezTo>
                  <a:pt x="74" y="541"/>
                  <a:pt x="46" y="493"/>
                  <a:pt x="29" y="438"/>
                </a:cubicBezTo>
                <a:cubicBezTo>
                  <a:pt x="10" y="379"/>
                  <a:pt x="5" y="317"/>
                  <a:pt x="14" y="259"/>
                </a:cubicBezTo>
                <a:cubicBezTo>
                  <a:pt x="37" y="105"/>
                  <a:pt x="159" y="45"/>
                  <a:pt x="256" y="23"/>
                </a:cubicBezTo>
                <a:cubicBezTo>
                  <a:pt x="277" y="18"/>
                  <a:pt x="299" y="14"/>
                  <a:pt x="320" y="12"/>
                </a:cubicBezTo>
                <a:cubicBezTo>
                  <a:pt x="367" y="0"/>
                  <a:pt x="416" y="2"/>
                  <a:pt x="466" y="4"/>
                </a:cubicBezTo>
                <a:cubicBezTo>
                  <a:pt x="473" y="5"/>
                  <a:pt x="473" y="5"/>
                  <a:pt x="473" y="5"/>
                </a:cubicBezTo>
                <a:cubicBezTo>
                  <a:pt x="473" y="7"/>
                  <a:pt x="473" y="7"/>
                  <a:pt x="473" y="7"/>
                </a:cubicBezTo>
                <a:cubicBezTo>
                  <a:pt x="478" y="7"/>
                  <a:pt x="484" y="7"/>
                  <a:pt x="489" y="8"/>
                </a:cubicBezTo>
                <a:cubicBezTo>
                  <a:pt x="497" y="8"/>
                  <a:pt x="504" y="9"/>
                  <a:pt x="511" y="10"/>
                </a:cubicBezTo>
                <a:cubicBezTo>
                  <a:pt x="632" y="3"/>
                  <a:pt x="757" y="40"/>
                  <a:pt x="843" y="113"/>
                </a:cubicBezTo>
                <a:cubicBezTo>
                  <a:pt x="899" y="160"/>
                  <a:pt x="943" y="220"/>
                  <a:pt x="970" y="286"/>
                </a:cubicBezTo>
                <a:cubicBezTo>
                  <a:pt x="998" y="356"/>
                  <a:pt x="1005" y="429"/>
                  <a:pt x="991" y="499"/>
                </a:cubicBezTo>
                <a:cubicBezTo>
                  <a:pt x="978" y="563"/>
                  <a:pt x="946" y="622"/>
                  <a:pt x="898" y="673"/>
                </a:cubicBezTo>
                <a:cubicBezTo>
                  <a:pt x="896" y="676"/>
                  <a:pt x="894" y="679"/>
                  <a:pt x="891" y="682"/>
                </a:cubicBezTo>
                <a:cubicBezTo>
                  <a:pt x="859" y="725"/>
                  <a:pt x="814" y="762"/>
                  <a:pt x="759" y="789"/>
                </a:cubicBezTo>
                <a:cubicBezTo>
                  <a:pt x="690" y="831"/>
                  <a:pt x="611" y="853"/>
                  <a:pt x="532" y="853"/>
                </a:cubicBezTo>
                <a:close/>
                <a:moveTo>
                  <a:pt x="474" y="846"/>
                </a:moveTo>
                <a:cubicBezTo>
                  <a:pt x="488" y="848"/>
                  <a:pt x="501" y="849"/>
                  <a:pt x="515" y="850"/>
                </a:cubicBezTo>
                <a:cubicBezTo>
                  <a:pt x="514" y="850"/>
                  <a:pt x="514" y="850"/>
                  <a:pt x="513" y="850"/>
                </a:cubicBezTo>
                <a:cubicBezTo>
                  <a:pt x="505" y="849"/>
                  <a:pt x="497" y="848"/>
                  <a:pt x="489" y="847"/>
                </a:cubicBezTo>
                <a:cubicBezTo>
                  <a:pt x="484" y="847"/>
                  <a:pt x="479" y="847"/>
                  <a:pt x="474" y="846"/>
                </a:cubicBezTo>
                <a:close/>
                <a:moveTo>
                  <a:pt x="512" y="847"/>
                </a:moveTo>
                <a:cubicBezTo>
                  <a:pt x="513" y="847"/>
                  <a:pt x="513" y="847"/>
                  <a:pt x="514" y="847"/>
                </a:cubicBezTo>
                <a:cubicBezTo>
                  <a:pt x="584" y="853"/>
                  <a:pt x="657" y="837"/>
                  <a:pt x="722" y="805"/>
                </a:cubicBezTo>
                <a:cubicBezTo>
                  <a:pt x="697" y="814"/>
                  <a:pt x="672" y="821"/>
                  <a:pt x="647" y="826"/>
                </a:cubicBezTo>
                <a:cubicBezTo>
                  <a:pt x="626" y="832"/>
                  <a:pt x="605" y="837"/>
                  <a:pt x="583" y="841"/>
                </a:cubicBezTo>
                <a:cubicBezTo>
                  <a:pt x="559" y="845"/>
                  <a:pt x="535" y="847"/>
                  <a:pt x="512" y="847"/>
                </a:cubicBezTo>
                <a:close/>
                <a:moveTo>
                  <a:pt x="485" y="844"/>
                </a:moveTo>
                <a:cubicBezTo>
                  <a:pt x="527" y="845"/>
                  <a:pt x="571" y="841"/>
                  <a:pt x="613" y="832"/>
                </a:cubicBezTo>
                <a:cubicBezTo>
                  <a:pt x="555" y="840"/>
                  <a:pt x="496" y="837"/>
                  <a:pt x="441" y="826"/>
                </a:cubicBezTo>
                <a:cubicBezTo>
                  <a:pt x="426" y="823"/>
                  <a:pt x="410" y="819"/>
                  <a:pt x="395" y="814"/>
                </a:cubicBezTo>
                <a:cubicBezTo>
                  <a:pt x="424" y="828"/>
                  <a:pt x="454" y="838"/>
                  <a:pt x="485" y="844"/>
                </a:cubicBezTo>
                <a:close/>
                <a:moveTo>
                  <a:pt x="439" y="839"/>
                </a:moveTo>
                <a:cubicBezTo>
                  <a:pt x="448" y="841"/>
                  <a:pt x="457" y="842"/>
                  <a:pt x="466" y="843"/>
                </a:cubicBezTo>
                <a:cubicBezTo>
                  <a:pt x="435" y="835"/>
                  <a:pt x="405" y="824"/>
                  <a:pt x="377" y="808"/>
                </a:cubicBezTo>
                <a:cubicBezTo>
                  <a:pt x="366" y="803"/>
                  <a:pt x="354" y="798"/>
                  <a:pt x="343" y="792"/>
                </a:cubicBezTo>
                <a:cubicBezTo>
                  <a:pt x="335" y="789"/>
                  <a:pt x="326" y="785"/>
                  <a:pt x="318" y="781"/>
                </a:cubicBezTo>
                <a:cubicBezTo>
                  <a:pt x="350" y="806"/>
                  <a:pt x="386" y="825"/>
                  <a:pt x="427" y="837"/>
                </a:cubicBezTo>
                <a:cubicBezTo>
                  <a:pt x="431" y="838"/>
                  <a:pt x="435" y="839"/>
                  <a:pt x="439" y="839"/>
                </a:cubicBezTo>
                <a:close/>
                <a:moveTo>
                  <a:pt x="136" y="621"/>
                </a:moveTo>
                <a:cubicBezTo>
                  <a:pt x="174" y="694"/>
                  <a:pt x="234" y="764"/>
                  <a:pt x="325" y="807"/>
                </a:cubicBezTo>
                <a:cubicBezTo>
                  <a:pt x="353" y="819"/>
                  <a:pt x="382" y="829"/>
                  <a:pt x="412" y="835"/>
                </a:cubicBezTo>
                <a:cubicBezTo>
                  <a:pt x="373" y="822"/>
                  <a:pt x="338" y="801"/>
                  <a:pt x="307" y="776"/>
                </a:cubicBezTo>
                <a:cubicBezTo>
                  <a:pt x="278" y="761"/>
                  <a:pt x="250" y="742"/>
                  <a:pt x="225" y="721"/>
                </a:cubicBezTo>
                <a:cubicBezTo>
                  <a:pt x="192" y="692"/>
                  <a:pt x="162" y="658"/>
                  <a:pt x="136" y="621"/>
                </a:cubicBezTo>
                <a:close/>
                <a:moveTo>
                  <a:pt x="487" y="830"/>
                </a:moveTo>
                <a:cubicBezTo>
                  <a:pt x="538" y="837"/>
                  <a:pt x="592" y="835"/>
                  <a:pt x="644" y="824"/>
                </a:cubicBezTo>
                <a:cubicBezTo>
                  <a:pt x="699" y="808"/>
                  <a:pt x="752" y="784"/>
                  <a:pt x="797" y="750"/>
                </a:cubicBezTo>
                <a:cubicBezTo>
                  <a:pt x="756" y="774"/>
                  <a:pt x="710" y="793"/>
                  <a:pt x="662" y="805"/>
                </a:cubicBezTo>
                <a:cubicBezTo>
                  <a:pt x="649" y="808"/>
                  <a:pt x="637" y="811"/>
                  <a:pt x="624" y="813"/>
                </a:cubicBezTo>
                <a:cubicBezTo>
                  <a:pt x="579" y="826"/>
                  <a:pt x="532" y="833"/>
                  <a:pt x="487" y="830"/>
                </a:cubicBezTo>
                <a:close/>
                <a:moveTo>
                  <a:pt x="441" y="823"/>
                </a:moveTo>
                <a:cubicBezTo>
                  <a:pt x="491" y="831"/>
                  <a:pt x="544" y="829"/>
                  <a:pt x="595" y="818"/>
                </a:cubicBezTo>
                <a:cubicBezTo>
                  <a:pt x="519" y="829"/>
                  <a:pt x="447" y="824"/>
                  <a:pt x="382" y="805"/>
                </a:cubicBezTo>
                <a:cubicBezTo>
                  <a:pt x="401" y="812"/>
                  <a:pt x="421" y="818"/>
                  <a:pt x="441" y="823"/>
                </a:cubicBezTo>
                <a:close/>
                <a:moveTo>
                  <a:pt x="364" y="797"/>
                </a:moveTo>
                <a:cubicBezTo>
                  <a:pt x="442" y="823"/>
                  <a:pt x="531" y="828"/>
                  <a:pt x="624" y="810"/>
                </a:cubicBezTo>
                <a:cubicBezTo>
                  <a:pt x="686" y="792"/>
                  <a:pt x="744" y="759"/>
                  <a:pt x="789" y="714"/>
                </a:cubicBezTo>
                <a:cubicBezTo>
                  <a:pt x="811" y="692"/>
                  <a:pt x="829" y="669"/>
                  <a:pt x="844" y="645"/>
                </a:cubicBezTo>
                <a:cubicBezTo>
                  <a:pt x="797" y="682"/>
                  <a:pt x="747" y="709"/>
                  <a:pt x="708" y="727"/>
                </a:cubicBezTo>
                <a:cubicBezTo>
                  <a:pt x="577" y="788"/>
                  <a:pt x="439" y="788"/>
                  <a:pt x="337" y="728"/>
                </a:cubicBezTo>
                <a:cubicBezTo>
                  <a:pt x="227" y="663"/>
                  <a:pt x="174" y="547"/>
                  <a:pt x="156" y="427"/>
                </a:cubicBezTo>
                <a:cubicBezTo>
                  <a:pt x="163" y="512"/>
                  <a:pt x="192" y="597"/>
                  <a:pt x="239" y="670"/>
                </a:cubicBezTo>
                <a:cubicBezTo>
                  <a:pt x="273" y="724"/>
                  <a:pt x="316" y="767"/>
                  <a:pt x="364" y="797"/>
                </a:cubicBezTo>
                <a:close/>
                <a:moveTo>
                  <a:pt x="818" y="738"/>
                </a:moveTo>
                <a:cubicBezTo>
                  <a:pt x="778" y="771"/>
                  <a:pt x="730" y="797"/>
                  <a:pt x="678" y="816"/>
                </a:cubicBezTo>
                <a:cubicBezTo>
                  <a:pt x="701" y="810"/>
                  <a:pt x="723" y="802"/>
                  <a:pt x="744" y="793"/>
                </a:cubicBezTo>
                <a:cubicBezTo>
                  <a:pt x="771" y="777"/>
                  <a:pt x="797" y="758"/>
                  <a:pt x="820" y="736"/>
                </a:cubicBezTo>
                <a:cubicBezTo>
                  <a:pt x="820" y="737"/>
                  <a:pt x="819" y="737"/>
                  <a:pt x="818" y="738"/>
                </a:cubicBezTo>
                <a:close/>
                <a:moveTo>
                  <a:pt x="850" y="640"/>
                </a:moveTo>
                <a:cubicBezTo>
                  <a:pt x="834" y="667"/>
                  <a:pt x="814" y="692"/>
                  <a:pt x="791" y="715"/>
                </a:cubicBezTo>
                <a:cubicBezTo>
                  <a:pt x="752" y="755"/>
                  <a:pt x="701" y="786"/>
                  <a:pt x="647" y="805"/>
                </a:cubicBezTo>
                <a:cubicBezTo>
                  <a:pt x="652" y="804"/>
                  <a:pt x="657" y="803"/>
                  <a:pt x="661" y="802"/>
                </a:cubicBezTo>
                <a:cubicBezTo>
                  <a:pt x="712" y="789"/>
                  <a:pt x="767" y="767"/>
                  <a:pt x="816" y="735"/>
                </a:cubicBezTo>
                <a:cubicBezTo>
                  <a:pt x="817" y="735"/>
                  <a:pt x="818" y="734"/>
                  <a:pt x="819" y="733"/>
                </a:cubicBezTo>
                <a:cubicBezTo>
                  <a:pt x="832" y="723"/>
                  <a:pt x="844" y="712"/>
                  <a:pt x="854" y="700"/>
                </a:cubicBezTo>
                <a:cubicBezTo>
                  <a:pt x="864" y="689"/>
                  <a:pt x="873" y="677"/>
                  <a:pt x="881" y="665"/>
                </a:cubicBezTo>
                <a:cubicBezTo>
                  <a:pt x="886" y="658"/>
                  <a:pt x="890" y="650"/>
                  <a:pt x="894" y="643"/>
                </a:cubicBezTo>
                <a:cubicBezTo>
                  <a:pt x="905" y="620"/>
                  <a:pt x="914" y="596"/>
                  <a:pt x="919" y="571"/>
                </a:cubicBezTo>
                <a:cubicBezTo>
                  <a:pt x="899" y="596"/>
                  <a:pt x="875" y="620"/>
                  <a:pt x="850" y="640"/>
                </a:cubicBezTo>
                <a:close/>
                <a:moveTo>
                  <a:pt x="351" y="792"/>
                </a:moveTo>
                <a:cubicBezTo>
                  <a:pt x="352" y="792"/>
                  <a:pt x="353" y="793"/>
                  <a:pt x="354" y="793"/>
                </a:cubicBezTo>
                <a:cubicBezTo>
                  <a:pt x="309" y="763"/>
                  <a:pt x="269" y="722"/>
                  <a:pt x="236" y="671"/>
                </a:cubicBezTo>
                <a:cubicBezTo>
                  <a:pt x="181" y="586"/>
                  <a:pt x="152" y="484"/>
                  <a:pt x="151" y="386"/>
                </a:cubicBezTo>
                <a:cubicBezTo>
                  <a:pt x="150" y="367"/>
                  <a:pt x="149" y="348"/>
                  <a:pt x="149" y="328"/>
                </a:cubicBezTo>
                <a:cubicBezTo>
                  <a:pt x="138" y="406"/>
                  <a:pt x="144" y="490"/>
                  <a:pt x="170" y="566"/>
                </a:cubicBezTo>
                <a:cubicBezTo>
                  <a:pt x="188" y="622"/>
                  <a:pt x="222" y="686"/>
                  <a:pt x="271" y="738"/>
                </a:cubicBezTo>
                <a:cubicBezTo>
                  <a:pt x="289" y="754"/>
                  <a:pt x="307" y="767"/>
                  <a:pt x="326" y="779"/>
                </a:cubicBezTo>
                <a:cubicBezTo>
                  <a:pt x="334" y="784"/>
                  <a:pt x="342" y="788"/>
                  <a:pt x="351" y="792"/>
                </a:cubicBezTo>
                <a:close/>
                <a:moveTo>
                  <a:pt x="308" y="773"/>
                </a:moveTo>
                <a:cubicBezTo>
                  <a:pt x="313" y="776"/>
                  <a:pt x="318" y="778"/>
                  <a:pt x="323" y="781"/>
                </a:cubicBezTo>
                <a:cubicBezTo>
                  <a:pt x="314" y="776"/>
                  <a:pt x="306" y="770"/>
                  <a:pt x="298" y="764"/>
                </a:cubicBezTo>
                <a:cubicBezTo>
                  <a:pt x="301" y="767"/>
                  <a:pt x="305" y="770"/>
                  <a:pt x="308" y="773"/>
                </a:cubicBezTo>
                <a:close/>
                <a:moveTo>
                  <a:pt x="846" y="718"/>
                </a:moveTo>
                <a:cubicBezTo>
                  <a:pt x="839" y="726"/>
                  <a:pt x="832" y="733"/>
                  <a:pt x="824" y="740"/>
                </a:cubicBezTo>
                <a:cubicBezTo>
                  <a:pt x="811" y="752"/>
                  <a:pt x="797" y="763"/>
                  <a:pt x="782" y="773"/>
                </a:cubicBezTo>
                <a:cubicBezTo>
                  <a:pt x="826" y="749"/>
                  <a:pt x="861" y="718"/>
                  <a:pt x="888" y="683"/>
                </a:cubicBezTo>
                <a:cubicBezTo>
                  <a:pt x="882" y="688"/>
                  <a:pt x="877" y="693"/>
                  <a:pt x="871" y="698"/>
                </a:cubicBezTo>
                <a:cubicBezTo>
                  <a:pt x="863" y="705"/>
                  <a:pt x="854" y="712"/>
                  <a:pt x="846" y="718"/>
                </a:cubicBezTo>
                <a:close/>
                <a:moveTo>
                  <a:pt x="154" y="386"/>
                </a:moveTo>
                <a:cubicBezTo>
                  <a:pt x="165" y="519"/>
                  <a:pt x="217" y="654"/>
                  <a:pt x="339" y="726"/>
                </a:cubicBezTo>
                <a:cubicBezTo>
                  <a:pt x="440" y="785"/>
                  <a:pt x="577" y="785"/>
                  <a:pt x="707" y="725"/>
                </a:cubicBezTo>
                <a:cubicBezTo>
                  <a:pt x="747" y="706"/>
                  <a:pt x="800" y="677"/>
                  <a:pt x="848" y="638"/>
                </a:cubicBezTo>
                <a:cubicBezTo>
                  <a:pt x="905" y="543"/>
                  <a:pt x="915" y="428"/>
                  <a:pt x="873" y="317"/>
                </a:cubicBezTo>
                <a:cubicBezTo>
                  <a:pt x="871" y="313"/>
                  <a:pt x="870" y="309"/>
                  <a:pt x="868" y="306"/>
                </a:cubicBezTo>
                <a:cubicBezTo>
                  <a:pt x="810" y="211"/>
                  <a:pt x="709" y="137"/>
                  <a:pt x="585" y="102"/>
                </a:cubicBezTo>
                <a:cubicBezTo>
                  <a:pt x="495" y="76"/>
                  <a:pt x="404" y="67"/>
                  <a:pt x="322" y="76"/>
                </a:cubicBezTo>
                <a:cubicBezTo>
                  <a:pt x="289" y="92"/>
                  <a:pt x="260" y="112"/>
                  <a:pt x="236" y="135"/>
                </a:cubicBezTo>
                <a:cubicBezTo>
                  <a:pt x="211" y="164"/>
                  <a:pt x="191" y="198"/>
                  <a:pt x="178" y="235"/>
                </a:cubicBezTo>
                <a:cubicBezTo>
                  <a:pt x="161" y="282"/>
                  <a:pt x="153" y="334"/>
                  <a:pt x="154" y="386"/>
                </a:cubicBezTo>
                <a:close/>
                <a:moveTo>
                  <a:pt x="126" y="601"/>
                </a:moveTo>
                <a:cubicBezTo>
                  <a:pt x="154" y="645"/>
                  <a:pt x="188" y="686"/>
                  <a:pt x="227" y="719"/>
                </a:cubicBezTo>
                <a:cubicBezTo>
                  <a:pt x="249" y="738"/>
                  <a:pt x="272" y="754"/>
                  <a:pt x="298" y="768"/>
                </a:cubicBezTo>
                <a:cubicBezTo>
                  <a:pt x="291" y="762"/>
                  <a:pt x="284" y="756"/>
                  <a:pt x="278" y="749"/>
                </a:cubicBezTo>
                <a:cubicBezTo>
                  <a:pt x="228" y="708"/>
                  <a:pt x="187" y="655"/>
                  <a:pt x="158" y="593"/>
                </a:cubicBezTo>
                <a:cubicBezTo>
                  <a:pt x="148" y="571"/>
                  <a:pt x="138" y="549"/>
                  <a:pt x="130" y="526"/>
                </a:cubicBezTo>
                <a:cubicBezTo>
                  <a:pt x="81" y="388"/>
                  <a:pt x="88" y="245"/>
                  <a:pt x="149" y="145"/>
                </a:cubicBezTo>
                <a:cubicBezTo>
                  <a:pt x="155" y="136"/>
                  <a:pt x="160" y="128"/>
                  <a:pt x="167" y="120"/>
                </a:cubicBezTo>
                <a:cubicBezTo>
                  <a:pt x="159" y="127"/>
                  <a:pt x="151" y="134"/>
                  <a:pt x="143" y="142"/>
                </a:cubicBezTo>
                <a:cubicBezTo>
                  <a:pt x="62" y="225"/>
                  <a:pt x="59" y="368"/>
                  <a:pt x="83" y="474"/>
                </a:cubicBezTo>
                <a:cubicBezTo>
                  <a:pt x="91" y="509"/>
                  <a:pt x="102" y="546"/>
                  <a:pt x="119" y="584"/>
                </a:cubicBezTo>
                <a:cubicBezTo>
                  <a:pt x="120" y="586"/>
                  <a:pt x="122" y="588"/>
                  <a:pt x="124" y="589"/>
                </a:cubicBezTo>
                <a:cubicBezTo>
                  <a:pt x="122" y="591"/>
                  <a:pt x="122" y="591"/>
                  <a:pt x="122" y="591"/>
                </a:cubicBezTo>
                <a:cubicBezTo>
                  <a:pt x="122" y="591"/>
                  <a:pt x="122" y="591"/>
                  <a:pt x="122" y="591"/>
                </a:cubicBezTo>
                <a:cubicBezTo>
                  <a:pt x="123" y="594"/>
                  <a:pt x="125" y="598"/>
                  <a:pt x="126" y="601"/>
                </a:cubicBezTo>
                <a:close/>
                <a:moveTo>
                  <a:pt x="833" y="728"/>
                </a:moveTo>
                <a:cubicBezTo>
                  <a:pt x="829" y="732"/>
                  <a:pt x="825" y="736"/>
                  <a:pt x="820" y="740"/>
                </a:cubicBezTo>
                <a:cubicBezTo>
                  <a:pt x="821" y="739"/>
                  <a:pt x="822" y="738"/>
                  <a:pt x="822" y="738"/>
                </a:cubicBezTo>
                <a:cubicBezTo>
                  <a:pt x="826" y="734"/>
                  <a:pt x="830" y="731"/>
                  <a:pt x="833" y="727"/>
                </a:cubicBezTo>
                <a:cubicBezTo>
                  <a:pt x="833" y="727"/>
                  <a:pt x="833" y="728"/>
                  <a:pt x="833" y="728"/>
                </a:cubicBezTo>
                <a:close/>
                <a:moveTo>
                  <a:pt x="161" y="592"/>
                </a:moveTo>
                <a:cubicBezTo>
                  <a:pt x="185" y="640"/>
                  <a:pt x="216" y="683"/>
                  <a:pt x="251" y="719"/>
                </a:cubicBezTo>
                <a:cubicBezTo>
                  <a:pt x="211" y="670"/>
                  <a:pt x="183" y="615"/>
                  <a:pt x="167" y="567"/>
                </a:cubicBezTo>
                <a:cubicBezTo>
                  <a:pt x="140" y="485"/>
                  <a:pt x="134" y="394"/>
                  <a:pt x="149" y="310"/>
                </a:cubicBezTo>
                <a:cubicBezTo>
                  <a:pt x="150" y="275"/>
                  <a:pt x="154" y="240"/>
                  <a:pt x="159" y="208"/>
                </a:cubicBezTo>
                <a:cubicBezTo>
                  <a:pt x="165" y="177"/>
                  <a:pt x="172" y="146"/>
                  <a:pt x="185" y="117"/>
                </a:cubicBezTo>
                <a:cubicBezTo>
                  <a:pt x="106" y="205"/>
                  <a:pt x="106" y="336"/>
                  <a:pt x="110" y="392"/>
                </a:cubicBezTo>
                <a:cubicBezTo>
                  <a:pt x="116" y="465"/>
                  <a:pt x="133" y="532"/>
                  <a:pt x="161" y="592"/>
                </a:cubicBezTo>
                <a:close/>
                <a:moveTo>
                  <a:pt x="853" y="706"/>
                </a:moveTo>
                <a:cubicBezTo>
                  <a:pt x="850" y="710"/>
                  <a:pt x="846" y="714"/>
                  <a:pt x="843" y="717"/>
                </a:cubicBezTo>
                <a:cubicBezTo>
                  <a:pt x="843" y="717"/>
                  <a:pt x="843" y="717"/>
                  <a:pt x="843" y="717"/>
                </a:cubicBezTo>
                <a:cubicBezTo>
                  <a:pt x="847" y="713"/>
                  <a:pt x="850" y="710"/>
                  <a:pt x="853" y="706"/>
                </a:cubicBezTo>
                <a:close/>
                <a:moveTo>
                  <a:pt x="878" y="677"/>
                </a:moveTo>
                <a:cubicBezTo>
                  <a:pt x="871" y="688"/>
                  <a:pt x="863" y="698"/>
                  <a:pt x="854" y="708"/>
                </a:cubicBezTo>
                <a:cubicBezTo>
                  <a:pt x="869" y="697"/>
                  <a:pt x="883" y="685"/>
                  <a:pt x="896" y="671"/>
                </a:cubicBezTo>
                <a:cubicBezTo>
                  <a:pt x="924" y="630"/>
                  <a:pt x="940" y="583"/>
                  <a:pt x="945" y="531"/>
                </a:cubicBezTo>
                <a:cubicBezTo>
                  <a:pt x="945" y="531"/>
                  <a:pt x="944" y="532"/>
                  <a:pt x="944" y="533"/>
                </a:cubicBezTo>
                <a:cubicBezTo>
                  <a:pt x="941" y="551"/>
                  <a:pt x="936" y="568"/>
                  <a:pt x="929" y="586"/>
                </a:cubicBezTo>
                <a:cubicBezTo>
                  <a:pt x="918" y="618"/>
                  <a:pt x="900" y="648"/>
                  <a:pt x="878" y="677"/>
                </a:cubicBezTo>
                <a:close/>
                <a:moveTo>
                  <a:pt x="948" y="525"/>
                </a:moveTo>
                <a:cubicBezTo>
                  <a:pt x="945" y="575"/>
                  <a:pt x="930" y="620"/>
                  <a:pt x="905" y="661"/>
                </a:cubicBezTo>
                <a:cubicBezTo>
                  <a:pt x="945" y="617"/>
                  <a:pt x="975" y="563"/>
                  <a:pt x="989" y="498"/>
                </a:cubicBezTo>
                <a:cubicBezTo>
                  <a:pt x="1017" y="361"/>
                  <a:pt x="960" y="214"/>
                  <a:pt x="841" y="115"/>
                </a:cubicBezTo>
                <a:cubicBezTo>
                  <a:pt x="759" y="46"/>
                  <a:pt x="642" y="9"/>
                  <a:pt x="526" y="12"/>
                </a:cubicBezTo>
                <a:cubicBezTo>
                  <a:pt x="563" y="18"/>
                  <a:pt x="601" y="28"/>
                  <a:pt x="637" y="43"/>
                </a:cubicBezTo>
                <a:cubicBezTo>
                  <a:pt x="724" y="61"/>
                  <a:pt x="805" y="100"/>
                  <a:pt x="866" y="155"/>
                </a:cubicBezTo>
                <a:cubicBezTo>
                  <a:pt x="947" y="229"/>
                  <a:pt x="985" y="326"/>
                  <a:pt x="975" y="434"/>
                </a:cubicBezTo>
                <a:cubicBezTo>
                  <a:pt x="972" y="467"/>
                  <a:pt x="962" y="497"/>
                  <a:pt x="948" y="525"/>
                </a:cubicBezTo>
                <a:close/>
                <a:moveTo>
                  <a:pt x="896" y="644"/>
                </a:moveTo>
                <a:cubicBezTo>
                  <a:pt x="895" y="648"/>
                  <a:pt x="893" y="652"/>
                  <a:pt x="890" y="656"/>
                </a:cubicBezTo>
                <a:cubicBezTo>
                  <a:pt x="915" y="620"/>
                  <a:pt x="932" y="580"/>
                  <a:pt x="940" y="539"/>
                </a:cubicBezTo>
                <a:cubicBezTo>
                  <a:pt x="938" y="543"/>
                  <a:pt x="935" y="548"/>
                  <a:pt x="932" y="552"/>
                </a:cubicBezTo>
                <a:cubicBezTo>
                  <a:pt x="925" y="584"/>
                  <a:pt x="913" y="615"/>
                  <a:pt x="896" y="644"/>
                </a:cubicBezTo>
                <a:close/>
                <a:moveTo>
                  <a:pt x="877" y="320"/>
                </a:moveTo>
                <a:cubicBezTo>
                  <a:pt x="902" y="389"/>
                  <a:pt x="908" y="461"/>
                  <a:pt x="894" y="529"/>
                </a:cubicBezTo>
                <a:cubicBezTo>
                  <a:pt x="887" y="565"/>
                  <a:pt x="873" y="600"/>
                  <a:pt x="854" y="633"/>
                </a:cubicBezTo>
                <a:cubicBezTo>
                  <a:pt x="878" y="613"/>
                  <a:pt x="901" y="590"/>
                  <a:pt x="920" y="565"/>
                </a:cubicBezTo>
                <a:cubicBezTo>
                  <a:pt x="931" y="505"/>
                  <a:pt x="926" y="442"/>
                  <a:pt x="903" y="377"/>
                </a:cubicBezTo>
                <a:cubicBezTo>
                  <a:pt x="896" y="358"/>
                  <a:pt x="887" y="339"/>
                  <a:pt x="877" y="320"/>
                </a:cubicBezTo>
                <a:close/>
                <a:moveTo>
                  <a:pt x="923" y="566"/>
                </a:moveTo>
                <a:cubicBezTo>
                  <a:pt x="920" y="579"/>
                  <a:pt x="917" y="592"/>
                  <a:pt x="912" y="605"/>
                </a:cubicBezTo>
                <a:cubicBezTo>
                  <a:pt x="919" y="590"/>
                  <a:pt x="924" y="574"/>
                  <a:pt x="928" y="558"/>
                </a:cubicBezTo>
                <a:cubicBezTo>
                  <a:pt x="926" y="561"/>
                  <a:pt x="924" y="563"/>
                  <a:pt x="923" y="566"/>
                </a:cubicBezTo>
                <a:close/>
                <a:moveTo>
                  <a:pt x="112" y="578"/>
                </a:moveTo>
                <a:cubicBezTo>
                  <a:pt x="113" y="578"/>
                  <a:pt x="113" y="579"/>
                  <a:pt x="114" y="579"/>
                </a:cubicBezTo>
                <a:cubicBezTo>
                  <a:pt x="99" y="543"/>
                  <a:pt x="88" y="507"/>
                  <a:pt x="81" y="475"/>
                </a:cubicBezTo>
                <a:cubicBezTo>
                  <a:pt x="67" y="415"/>
                  <a:pt x="64" y="353"/>
                  <a:pt x="71" y="299"/>
                </a:cubicBezTo>
                <a:cubicBezTo>
                  <a:pt x="80" y="232"/>
                  <a:pt x="103" y="179"/>
                  <a:pt x="141" y="140"/>
                </a:cubicBezTo>
                <a:cubicBezTo>
                  <a:pt x="149" y="132"/>
                  <a:pt x="157" y="125"/>
                  <a:pt x="165" y="118"/>
                </a:cubicBezTo>
                <a:cubicBezTo>
                  <a:pt x="75" y="162"/>
                  <a:pt x="33" y="250"/>
                  <a:pt x="45" y="375"/>
                </a:cubicBezTo>
                <a:cubicBezTo>
                  <a:pt x="52" y="443"/>
                  <a:pt x="76" y="514"/>
                  <a:pt x="112" y="578"/>
                </a:cubicBezTo>
                <a:close/>
                <a:moveTo>
                  <a:pt x="304" y="17"/>
                </a:moveTo>
                <a:cubicBezTo>
                  <a:pt x="288" y="19"/>
                  <a:pt x="272" y="22"/>
                  <a:pt x="257" y="25"/>
                </a:cubicBezTo>
                <a:cubicBezTo>
                  <a:pt x="160" y="48"/>
                  <a:pt x="39" y="107"/>
                  <a:pt x="16" y="259"/>
                </a:cubicBezTo>
                <a:cubicBezTo>
                  <a:pt x="0" y="368"/>
                  <a:pt x="35" y="489"/>
                  <a:pt x="104" y="569"/>
                </a:cubicBezTo>
                <a:cubicBezTo>
                  <a:pt x="71" y="507"/>
                  <a:pt x="49" y="440"/>
                  <a:pt x="43" y="375"/>
                </a:cubicBezTo>
                <a:cubicBezTo>
                  <a:pt x="37" y="316"/>
                  <a:pt x="43" y="265"/>
                  <a:pt x="61" y="223"/>
                </a:cubicBezTo>
                <a:cubicBezTo>
                  <a:pt x="81" y="175"/>
                  <a:pt x="116" y="138"/>
                  <a:pt x="165" y="115"/>
                </a:cubicBezTo>
                <a:cubicBezTo>
                  <a:pt x="168" y="114"/>
                  <a:pt x="171" y="112"/>
                  <a:pt x="173" y="111"/>
                </a:cubicBezTo>
                <a:cubicBezTo>
                  <a:pt x="174" y="111"/>
                  <a:pt x="175" y="110"/>
                  <a:pt x="176" y="109"/>
                </a:cubicBezTo>
                <a:cubicBezTo>
                  <a:pt x="186" y="97"/>
                  <a:pt x="198" y="86"/>
                  <a:pt x="211" y="76"/>
                </a:cubicBezTo>
                <a:cubicBezTo>
                  <a:pt x="223" y="61"/>
                  <a:pt x="238" y="48"/>
                  <a:pt x="256" y="38"/>
                </a:cubicBezTo>
                <a:cubicBezTo>
                  <a:pt x="272" y="29"/>
                  <a:pt x="288" y="22"/>
                  <a:pt x="304" y="17"/>
                </a:cubicBezTo>
                <a:close/>
                <a:moveTo>
                  <a:pt x="870" y="303"/>
                </a:moveTo>
                <a:cubicBezTo>
                  <a:pt x="884" y="326"/>
                  <a:pt x="896" y="351"/>
                  <a:pt x="905" y="376"/>
                </a:cubicBezTo>
                <a:cubicBezTo>
                  <a:pt x="928" y="439"/>
                  <a:pt x="934" y="501"/>
                  <a:pt x="924" y="559"/>
                </a:cubicBezTo>
                <a:cubicBezTo>
                  <a:pt x="926" y="557"/>
                  <a:pt x="928" y="554"/>
                  <a:pt x="930" y="550"/>
                </a:cubicBezTo>
                <a:cubicBezTo>
                  <a:pt x="939" y="512"/>
                  <a:pt x="942" y="472"/>
                  <a:pt x="938" y="432"/>
                </a:cubicBezTo>
                <a:cubicBezTo>
                  <a:pt x="916" y="332"/>
                  <a:pt x="853" y="242"/>
                  <a:pt x="785" y="178"/>
                </a:cubicBezTo>
                <a:cubicBezTo>
                  <a:pt x="822" y="215"/>
                  <a:pt x="851" y="258"/>
                  <a:pt x="870" y="303"/>
                </a:cubicBezTo>
                <a:close/>
                <a:moveTo>
                  <a:pt x="942" y="453"/>
                </a:moveTo>
                <a:cubicBezTo>
                  <a:pt x="943" y="484"/>
                  <a:pt x="940" y="514"/>
                  <a:pt x="934" y="544"/>
                </a:cubicBezTo>
                <a:cubicBezTo>
                  <a:pt x="937" y="540"/>
                  <a:pt x="939" y="536"/>
                  <a:pt x="942" y="531"/>
                </a:cubicBezTo>
                <a:cubicBezTo>
                  <a:pt x="944" y="518"/>
                  <a:pt x="945" y="505"/>
                  <a:pt x="946" y="491"/>
                </a:cubicBezTo>
                <a:cubicBezTo>
                  <a:pt x="945" y="479"/>
                  <a:pt x="944" y="466"/>
                  <a:pt x="942" y="453"/>
                </a:cubicBezTo>
                <a:close/>
                <a:moveTo>
                  <a:pt x="945" y="523"/>
                </a:moveTo>
                <a:cubicBezTo>
                  <a:pt x="945" y="524"/>
                  <a:pt x="945" y="524"/>
                  <a:pt x="945" y="524"/>
                </a:cubicBezTo>
                <a:cubicBezTo>
                  <a:pt x="945" y="524"/>
                  <a:pt x="945" y="524"/>
                  <a:pt x="945" y="524"/>
                </a:cubicBezTo>
                <a:cubicBezTo>
                  <a:pt x="945" y="524"/>
                  <a:pt x="945" y="523"/>
                  <a:pt x="945" y="523"/>
                </a:cubicBezTo>
                <a:close/>
                <a:moveTo>
                  <a:pt x="176" y="113"/>
                </a:moveTo>
                <a:cubicBezTo>
                  <a:pt x="167" y="123"/>
                  <a:pt x="159" y="135"/>
                  <a:pt x="152" y="147"/>
                </a:cubicBezTo>
                <a:cubicBezTo>
                  <a:pt x="91" y="245"/>
                  <a:pt x="84" y="385"/>
                  <a:pt x="131" y="521"/>
                </a:cubicBezTo>
                <a:cubicBezTo>
                  <a:pt x="119" y="480"/>
                  <a:pt x="111" y="437"/>
                  <a:pt x="107" y="392"/>
                </a:cubicBezTo>
                <a:cubicBezTo>
                  <a:pt x="103" y="334"/>
                  <a:pt x="103" y="197"/>
                  <a:pt x="189" y="109"/>
                </a:cubicBezTo>
                <a:cubicBezTo>
                  <a:pt x="190" y="108"/>
                  <a:pt x="190" y="108"/>
                  <a:pt x="190" y="107"/>
                </a:cubicBezTo>
                <a:cubicBezTo>
                  <a:pt x="186" y="109"/>
                  <a:pt x="181" y="111"/>
                  <a:pt x="176" y="113"/>
                </a:cubicBezTo>
                <a:close/>
                <a:moveTo>
                  <a:pt x="948" y="491"/>
                </a:moveTo>
                <a:cubicBezTo>
                  <a:pt x="949" y="497"/>
                  <a:pt x="949" y="503"/>
                  <a:pt x="949" y="510"/>
                </a:cubicBezTo>
                <a:cubicBezTo>
                  <a:pt x="949" y="512"/>
                  <a:pt x="948" y="515"/>
                  <a:pt x="948" y="518"/>
                </a:cubicBezTo>
                <a:cubicBezTo>
                  <a:pt x="961" y="492"/>
                  <a:pt x="969" y="464"/>
                  <a:pt x="972" y="434"/>
                </a:cubicBezTo>
                <a:cubicBezTo>
                  <a:pt x="982" y="326"/>
                  <a:pt x="945" y="231"/>
                  <a:pt x="864" y="157"/>
                </a:cubicBezTo>
                <a:cubicBezTo>
                  <a:pt x="807" y="106"/>
                  <a:pt x="732" y="68"/>
                  <a:pt x="651" y="49"/>
                </a:cubicBezTo>
                <a:cubicBezTo>
                  <a:pt x="673" y="59"/>
                  <a:pt x="694" y="70"/>
                  <a:pt x="715" y="82"/>
                </a:cubicBezTo>
                <a:cubicBezTo>
                  <a:pt x="784" y="125"/>
                  <a:pt x="842" y="183"/>
                  <a:pt x="882" y="250"/>
                </a:cubicBezTo>
                <a:cubicBezTo>
                  <a:pt x="901" y="282"/>
                  <a:pt x="915" y="316"/>
                  <a:pt x="925" y="350"/>
                </a:cubicBezTo>
                <a:cubicBezTo>
                  <a:pt x="930" y="362"/>
                  <a:pt x="934" y="376"/>
                  <a:pt x="937" y="389"/>
                </a:cubicBezTo>
                <a:cubicBezTo>
                  <a:pt x="946" y="423"/>
                  <a:pt x="950" y="457"/>
                  <a:pt x="948" y="491"/>
                </a:cubicBezTo>
                <a:close/>
                <a:moveTo>
                  <a:pt x="941" y="432"/>
                </a:moveTo>
                <a:cubicBezTo>
                  <a:pt x="943" y="441"/>
                  <a:pt x="944" y="449"/>
                  <a:pt x="945" y="458"/>
                </a:cubicBezTo>
                <a:cubicBezTo>
                  <a:pt x="944" y="438"/>
                  <a:pt x="941" y="418"/>
                  <a:pt x="936" y="397"/>
                </a:cubicBezTo>
                <a:cubicBezTo>
                  <a:pt x="938" y="409"/>
                  <a:pt x="940" y="421"/>
                  <a:pt x="941" y="432"/>
                </a:cubicBezTo>
                <a:close/>
                <a:moveTo>
                  <a:pt x="541" y="34"/>
                </a:moveTo>
                <a:cubicBezTo>
                  <a:pt x="609" y="54"/>
                  <a:pt x="674" y="86"/>
                  <a:pt x="732" y="129"/>
                </a:cubicBezTo>
                <a:cubicBezTo>
                  <a:pt x="792" y="174"/>
                  <a:pt x="847" y="233"/>
                  <a:pt x="885" y="295"/>
                </a:cubicBezTo>
                <a:cubicBezTo>
                  <a:pt x="908" y="334"/>
                  <a:pt x="925" y="373"/>
                  <a:pt x="936" y="412"/>
                </a:cubicBezTo>
                <a:cubicBezTo>
                  <a:pt x="933" y="391"/>
                  <a:pt x="929" y="370"/>
                  <a:pt x="922" y="349"/>
                </a:cubicBezTo>
                <a:cubicBezTo>
                  <a:pt x="874" y="210"/>
                  <a:pt x="766" y="101"/>
                  <a:pt x="623" y="48"/>
                </a:cubicBezTo>
                <a:cubicBezTo>
                  <a:pt x="613" y="44"/>
                  <a:pt x="603" y="41"/>
                  <a:pt x="593" y="38"/>
                </a:cubicBezTo>
                <a:cubicBezTo>
                  <a:pt x="576" y="36"/>
                  <a:pt x="558" y="34"/>
                  <a:pt x="541" y="34"/>
                </a:cubicBezTo>
                <a:close/>
                <a:moveTo>
                  <a:pt x="152" y="310"/>
                </a:moveTo>
                <a:cubicBezTo>
                  <a:pt x="151" y="325"/>
                  <a:pt x="151" y="339"/>
                  <a:pt x="152" y="353"/>
                </a:cubicBezTo>
                <a:cubicBezTo>
                  <a:pt x="154" y="312"/>
                  <a:pt x="162" y="272"/>
                  <a:pt x="175" y="234"/>
                </a:cubicBezTo>
                <a:cubicBezTo>
                  <a:pt x="184" y="209"/>
                  <a:pt x="196" y="185"/>
                  <a:pt x="211" y="164"/>
                </a:cubicBezTo>
                <a:cubicBezTo>
                  <a:pt x="198" y="181"/>
                  <a:pt x="187" y="199"/>
                  <a:pt x="179" y="219"/>
                </a:cubicBezTo>
                <a:cubicBezTo>
                  <a:pt x="167" y="248"/>
                  <a:pt x="158" y="279"/>
                  <a:pt x="152" y="310"/>
                </a:cubicBezTo>
                <a:close/>
                <a:moveTo>
                  <a:pt x="191" y="110"/>
                </a:moveTo>
                <a:cubicBezTo>
                  <a:pt x="176" y="141"/>
                  <a:pt x="168" y="175"/>
                  <a:pt x="162" y="209"/>
                </a:cubicBezTo>
                <a:cubicBezTo>
                  <a:pt x="157" y="236"/>
                  <a:pt x="154" y="264"/>
                  <a:pt x="153" y="293"/>
                </a:cubicBezTo>
                <a:cubicBezTo>
                  <a:pt x="158" y="267"/>
                  <a:pt x="166" y="242"/>
                  <a:pt x="176" y="218"/>
                </a:cubicBezTo>
                <a:cubicBezTo>
                  <a:pt x="190" y="185"/>
                  <a:pt x="210" y="156"/>
                  <a:pt x="236" y="131"/>
                </a:cubicBezTo>
                <a:cubicBezTo>
                  <a:pt x="254" y="111"/>
                  <a:pt x="273" y="94"/>
                  <a:pt x="295" y="79"/>
                </a:cubicBezTo>
                <a:cubicBezTo>
                  <a:pt x="261" y="84"/>
                  <a:pt x="228" y="93"/>
                  <a:pt x="198" y="104"/>
                </a:cubicBezTo>
                <a:cubicBezTo>
                  <a:pt x="196" y="106"/>
                  <a:pt x="194" y="108"/>
                  <a:pt x="191" y="110"/>
                </a:cubicBezTo>
                <a:close/>
                <a:moveTo>
                  <a:pt x="384" y="70"/>
                </a:moveTo>
                <a:cubicBezTo>
                  <a:pt x="449" y="70"/>
                  <a:pt x="517" y="80"/>
                  <a:pt x="586" y="99"/>
                </a:cubicBezTo>
                <a:cubicBezTo>
                  <a:pt x="658" y="120"/>
                  <a:pt x="725" y="155"/>
                  <a:pt x="779" y="200"/>
                </a:cubicBezTo>
                <a:cubicBezTo>
                  <a:pt x="811" y="226"/>
                  <a:pt x="838" y="256"/>
                  <a:pt x="860" y="288"/>
                </a:cubicBezTo>
                <a:cubicBezTo>
                  <a:pt x="802" y="168"/>
                  <a:pt x="674" y="73"/>
                  <a:pt x="525" y="42"/>
                </a:cubicBezTo>
                <a:cubicBezTo>
                  <a:pt x="511" y="39"/>
                  <a:pt x="496" y="37"/>
                  <a:pt x="482" y="35"/>
                </a:cubicBezTo>
                <a:cubicBezTo>
                  <a:pt x="463" y="36"/>
                  <a:pt x="444" y="39"/>
                  <a:pt x="426" y="42"/>
                </a:cubicBezTo>
                <a:cubicBezTo>
                  <a:pt x="391" y="49"/>
                  <a:pt x="359" y="59"/>
                  <a:pt x="329" y="72"/>
                </a:cubicBezTo>
                <a:cubicBezTo>
                  <a:pt x="347" y="71"/>
                  <a:pt x="365" y="70"/>
                  <a:pt x="384" y="70"/>
                </a:cubicBezTo>
                <a:close/>
                <a:moveTo>
                  <a:pt x="610" y="41"/>
                </a:moveTo>
                <a:cubicBezTo>
                  <a:pt x="615" y="42"/>
                  <a:pt x="619" y="44"/>
                  <a:pt x="624" y="45"/>
                </a:cubicBezTo>
                <a:cubicBezTo>
                  <a:pt x="700" y="74"/>
                  <a:pt x="769" y="120"/>
                  <a:pt x="823" y="179"/>
                </a:cubicBezTo>
                <a:cubicBezTo>
                  <a:pt x="851" y="209"/>
                  <a:pt x="876" y="244"/>
                  <a:pt x="895" y="281"/>
                </a:cubicBezTo>
                <a:cubicBezTo>
                  <a:pt x="890" y="271"/>
                  <a:pt x="885" y="261"/>
                  <a:pt x="879" y="252"/>
                </a:cubicBezTo>
                <a:cubicBezTo>
                  <a:pt x="825" y="160"/>
                  <a:pt x="736" y="86"/>
                  <a:pt x="634" y="45"/>
                </a:cubicBezTo>
                <a:cubicBezTo>
                  <a:pt x="626" y="44"/>
                  <a:pt x="618" y="42"/>
                  <a:pt x="610" y="41"/>
                </a:cubicBezTo>
                <a:close/>
                <a:moveTo>
                  <a:pt x="301" y="78"/>
                </a:moveTo>
                <a:cubicBezTo>
                  <a:pt x="287" y="88"/>
                  <a:pt x="273" y="98"/>
                  <a:pt x="261" y="110"/>
                </a:cubicBezTo>
                <a:cubicBezTo>
                  <a:pt x="266" y="106"/>
                  <a:pt x="272" y="102"/>
                  <a:pt x="277" y="98"/>
                </a:cubicBezTo>
                <a:cubicBezTo>
                  <a:pt x="289" y="90"/>
                  <a:pt x="301" y="83"/>
                  <a:pt x="314" y="77"/>
                </a:cubicBezTo>
                <a:cubicBezTo>
                  <a:pt x="310" y="77"/>
                  <a:pt x="305" y="78"/>
                  <a:pt x="301" y="78"/>
                </a:cubicBezTo>
                <a:close/>
                <a:moveTo>
                  <a:pt x="195" y="98"/>
                </a:moveTo>
                <a:cubicBezTo>
                  <a:pt x="191" y="101"/>
                  <a:pt x="187" y="104"/>
                  <a:pt x="183" y="107"/>
                </a:cubicBezTo>
                <a:cubicBezTo>
                  <a:pt x="186" y="106"/>
                  <a:pt x="189" y="104"/>
                  <a:pt x="192" y="103"/>
                </a:cubicBezTo>
                <a:cubicBezTo>
                  <a:pt x="193" y="102"/>
                  <a:pt x="194" y="100"/>
                  <a:pt x="195" y="98"/>
                </a:cubicBezTo>
                <a:close/>
                <a:moveTo>
                  <a:pt x="201" y="95"/>
                </a:moveTo>
                <a:cubicBezTo>
                  <a:pt x="199" y="97"/>
                  <a:pt x="198" y="99"/>
                  <a:pt x="196" y="102"/>
                </a:cubicBezTo>
                <a:cubicBezTo>
                  <a:pt x="196" y="102"/>
                  <a:pt x="197" y="102"/>
                  <a:pt x="197" y="102"/>
                </a:cubicBezTo>
                <a:cubicBezTo>
                  <a:pt x="201" y="97"/>
                  <a:pt x="206" y="93"/>
                  <a:pt x="211" y="89"/>
                </a:cubicBezTo>
                <a:cubicBezTo>
                  <a:pt x="214" y="87"/>
                  <a:pt x="216" y="85"/>
                  <a:pt x="218" y="84"/>
                </a:cubicBezTo>
                <a:cubicBezTo>
                  <a:pt x="212" y="87"/>
                  <a:pt x="206" y="91"/>
                  <a:pt x="201" y="95"/>
                </a:cubicBezTo>
                <a:close/>
                <a:moveTo>
                  <a:pt x="203" y="86"/>
                </a:moveTo>
                <a:cubicBezTo>
                  <a:pt x="198" y="91"/>
                  <a:pt x="193" y="95"/>
                  <a:pt x="189" y="99"/>
                </a:cubicBezTo>
                <a:cubicBezTo>
                  <a:pt x="192" y="97"/>
                  <a:pt x="195" y="95"/>
                  <a:pt x="199" y="93"/>
                </a:cubicBezTo>
                <a:cubicBezTo>
                  <a:pt x="200" y="91"/>
                  <a:pt x="201" y="88"/>
                  <a:pt x="203" y="86"/>
                </a:cubicBezTo>
                <a:close/>
                <a:moveTo>
                  <a:pt x="242" y="71"/>
                </a:moveTo>
                <a:cubicBezTo>
                  <a:pt x="232" y="77"/>
                  <a:pt x="222" y="84"/>
                  <a:pt x="213" y="91"/>
                </a:cubicBezTo>
                <a:cubicBezTo>
                  <a:pt x="210" y="94"/>
                  <a:pt x="206" y="96"/>
                  <a:pt x="203" y="99"/>
                </a:cubicBezTo>
                <a:cubicBezTo>
                  <a:pt x="234" y="88"/>
                  <a:pt x="266" y="80"/>
                  <a:pt x="300" y="76"/>
                </a:cubicBezTo>
                <a:cubicBezTo>
                  <a:pt x="327" y="58"/>
                  <a:pt x="358" y="43"/>
                  <a:pt x="391" y="32"/>
                </a:cubicBezTo>
                <a:cubicBezTo>
                  <a:pt x="338" y="36"/>
                  <a:pt x="287" y="49"/>
                  <a:pt x="242" y="71"/>
                </a:cubicBezTo>
                <a:close/>
                <a:moveTo>
                  <a:pt x="496" y="34"/>
                </a:moveTo>
                <a:cubicBezTo>
                  <a:pt x="506" y="35"/>
                  <a:pt x="516" y="37"/>
                  <a:pt x="526" y="39"/>
                </a:cubicBezTo>
                <a:cubicBezTo>
                  <a:pt x="579" y="50"/>
                  <a:pt x="630" y="70"/>
                  <a:pt x="677" y="96"/>
                </a:cubicBezTo>
                <a:cubicBezTo>
                  <a:pt x="631" y="69"/>
                  <a:pt x="581" y="48"/>
                  <a:pt x="530" y="33"/>
                </a:cubicBezTo>
                <a:cubicBezTo>
                  <a:pt x="519" y="33"/>
                  <a:pt x="507" y="33"/>
                  <a:pt x="496" y="34"/>
                </a:cubicBezTo>
                <a:close/>
                <a:moveTo>
                  <a:pt x="212" y="79"/>
                </a:moveTo>
                <a:cubicBezTo>
                  <a:pt x="209" y="82"/>
                  <a:pt x="207" y="85"/>
                  <a:pt x="204" y="89"/>
                </a:cubicBezTo>
                <a:cubicBezTo>
                  <a:pt x="216" y="81"/>
                  <a:pt x="228" y="75"/>
                  <a:pt x="241" y="69"/>
                </a:cubicBezTo>
                <a:cubicBezTo>
                  <a:pt x="299" y="33"/>
                  <a:pt x="371" y="17"/>
                  <a:pt x="443" y="16"/>
                </a:cubicBezTo>
                <a:cubicBezTo>
                  <a:pt x="423" y="14"/>
                  <a:pt x="404" y="12"/>
                  <a:pt x="385" y="12"/>
                </a:cubicBezTo>
                <a:cubicBezTo>
                  <a:pt x="316" y="20"/>
                  <a:pt x="257" y="43"/>
                  <a:pt x="212" y="79"/>
                </a:cubicBezTo>
                <a:close/>
                <a:moveTo>
                  <a:pt x="402" y="31"/>
                </a:moveTo>
                <a:cubicBezTo>
                  <a:pt x="367" y="42"/>
                  <a:pt x="335" y="57"/>
                  <a:pt x="306" y="75"/>
                </a:cubicBezTo>
                <a:cubicBezTo>
                  <a:pt x="311" y="74"/>
                  <a:pt x="316" y="74"/>
                  <a:pt x="321" y="73"/>
                </a:cubicBezTo>
                <a:cubicBezTo>
                  <a:pt x="353" y="58"/>
                  <a:pt x="388" y="47"/>
                  <a:pt x="425" y="40"/>
                </a:cubicBezTo>
                <a:cubicBezTo>
                  <a:pt x="439" y="37"/>
                  <a:pt x="454" y="35"/>
                  <a:pt x="468" y="33"/>
                </a:cubicBezTo>
                <a:cubicBezTo>
                  <a:pt x="446" y="31"/>
                  <a:pt x="424" y="30"/>
                  <a:pt x="402" y="31"/>
                </a:cubicBezTo>
                <a:close/>
                <a:moveTo>
                  <a:pt x="321" y="15"/>
                </a:moveTo>
                <a:cubicBezTo>
                  <a:pt x="299" y="20"/>
                  <a:pt x="278" y="28"/>
                  <a:pt x="258" y="40"/>
                </a:cubicBezTo>
                <a:cubicBezTo>
                  <a:pt x="244" y="48"/>
                  <a:pt x="232" y="57"/>
                  <a:pt x="222" y="68"/>
                </a:cubicBezTo>
                <a:cubicBezTo>
                  <a:pt x="244" y="52"/>
                  <a:pt x="270" y="39"/>
                  <a:pt x="298" y="29"/>
                </a:cubicBezTo>
                <a:cubicBezTo>
                  <a:pt x="319" y="22"/>
                  <a:pt x="342" y="16"/>
                  <a:pt x="366" y="12"/>
                </a:cubicBezTo>
                <a:cubicBezTo>
                  <a:pt x="351" y="12"/>
                  <a:pt x="336" y="13"/>
                  <a:pt x="321" y="15"/>
                </a:cubicBezTo>
                <a:close/>
                <a:moveTo>
                  <a:pt x="442" y="19"/>
                </a:moveTo>
                <a:cubicBezTo>
                  <a:pt x="383" y="20"/>
                  <a:pt x="323" y="31"/>
                  <a:pt x="270" y="56"/>
                </a:cubicBezTo>
                <a:cubicBezTo>
                  <a:pt x="286" y="50"/>
                  <a:pt x="303" y="45"/>
                  <a:pt x="320" y="40"/>
                </a:cubicBezTo>
                <a:cubicBezTo>
                  <a:pt x="346" y="34"/>
                  <a:pt x="373" y="30"/>
                  <a:pt x="401" y="29"/>
                </a:cubicBezTo>
                <a:cubicBezTo>
                  <a:pt x="404" y="28"/>
                  <a:pt x="408" y="27"/>
                  <a:pt x="412" y="26"/>
                </a:cubicBezTo>
                <a:cubicBezTo>
                  <a:pt x="422" y="23"/>
                  <a:pt x="432" y="21"/>
                  <a:pt x="442" y="19"/>
                </a:cubicBezTo>
                <a:close/>
                <a:moveTo>
                  <a:pt x="594" y="36"/>
                </a:moveTo>
                <a:cubicBezTo>
                  <a:pt x="602" y="37"/>
                  <a:pt x="611" y="38"/>
                  <a:pt x="620" y="40"/>
                </a:cubicBezTo>
                <a:cubicBezTo>
                  <a:pt x="585" y="27"/>
                  <a:pt x="548" y="17"/>
                  <a:pt x="511" y="13"/>
                </a:cubicBezTo>
                <a:cubicBezTo>
                  <a:pt x="498" y="13"/>
                  <a:pt x="485" y="15"/>
                  <a:pt x="473" y="16"/>
                </a:cubicBezTo>
                <a:cubicBezTo>
                  <a:pt x="515" y="18"/>
                  <a:pt x="556" y="25"/>
                  <a:pt x="594" y="36"/>
                </a:cubicBezTo>
                <a:close/>
                <a:moveTo>
                  <a:pt x="531" y="31"/>
                </a:moveTo>
                <a:cubicBezTo>
                  <a:pt x="546" y="31"/>
                  <a:pt x="560" y="32"/>
                  <a:pt x="575" y="33"/>
                </a:cubicBezTo>
                <a:cubicBezTo>
                  <a:pt x="546" y="26"/>
                  <a:pt x="515" y="21"/>
                  <a:pt x="483" y="20"/>
                </a:cubicBezTo>
                <a:cubicBezTo>
                  <a:pt x="499" y="23"/>
                  <a:pt x="515" y="26"/>
                  <a:pt x="531" y="31"/>
                </a:cubicBezTo>
                <a:close/>
                <a:moveTo>
                  <a:pt x="423" y="29"/>
                </a:moveTo>
                <a:cubicBezTo>
                  <a:pt x="442" y="29"/>
                  <a:pt x="462" y="30"/>
                  <a:pt x="482" y="32"/>
                </a:cubicBezTo>
                <a:cubicBezTo>
                  <a:pt x="494" y="31"/>
                  <a:pt x="507" y="31"/>
                  <a:pt x="520" y="31"/>
                </a:cubicBezTo>
                <a:cubicBezTo>
                  <a:pt x="501" y="26"/>
                  <a:pt x="482" y="22"/>
                  <a:pt x="462" y="19"/>
                </a:cubicBezTo>
                <a:cubicBezTo>
                  <a:pt x="461" y="19"/>
                  <a:pt x="459" y="19"/>
                  <a:pt x="457" y="19"/>
                </a:cubicBezTo>
                <a:cubicBezTo>
                  <a:pt x="442" y="21"/>
                  <a:pt x="427" y="24"/>
                  <a:pt x="413" y="28"/>
                </a:cubicBezTo>
                <a:cubicBezTo>
                  <a:pt x="412" y="29"/>
                  <a:pt x="412" y="29"/>
                  <a:pt x="412" y="29"/>
                </a:cubicBezTo>
                <a:cubicBezTo>
                  <a:pt x="416" y="29"/>
                  <a:pt x="419" y="29"/>
                  <a:pt x="423" y="29"/>
                </a:cubicBezTo>
                <a:close/>
                <a:moveTo>
                  <a:pt x="405" y="10"/>
                </a:moveTo>
                <a:cubicBezTo>
                  <a:pt x="423" y="11"/>
                  <a:pt x="441" y="13"/>
                  <a:pt x="460" y="16"/>
                </a:cubicBezTo>
                <a:cubicBezTo>
                  <a:pt x="472" y="14"/>
                  <a:pt x="484" y="12"/>
                  <a:pt x="496" y="11"/>
                </a:cubicBezTo>
                <a:cubicBezTo>
                  <a:pt x="494" y="11"/>
                  <a:pt x="491" y="11"/>
                  <a:pt x="489" y="10"/>
                </a:cubicBezTo>
                <a:cubicBezTo>
                  <a:pt x="460" y="8"/>
                  <a:pt x="432" y="8"/>
                  <a:pt x="405" y="10"/>
                </a:cubicBezTo>
                <a:close/>
                <a:moveTo>
                  <a:pt x="410" y="6"/>
                </a:moveTo>
                <a:cubicBezTo>
                  <a:pt x="387" y="6"/>
                  <a:pt x="365" y="7"/>
                  <a:pt x="343" y="10"/>
                </a:cubicBezTo>
                <a:cubicBezTo>
                  <a:pt x="357" y="9"/>
                  <a:pt x="371" y="9"/>
                  <a:pt x="385" y="9"/>
                </a:cubicBezTo>
                <a:cubicBezTo>
                  <a:pt x="403" y="7"/>
                  <a:pt x="420" y="6"/>
                  <a:pt x="439" y="6"/>
                </a:cubicBezTo>
                <a:cubicBezTo>
                  <a:pt x="429" y="6"/>
                  <a:pt x="419" y="6"/>
                  <a:pt x="410" y="6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47"/>
          <p:cNvSpPr>
            <a:spLocks noEditPoints="1"/>
          </p:cNvSpPr>
          <p:nvPr/>
        </p:nvSpPr>
        <p:spPr bwMode="auto">
          <a:xfrm>
            <a:off x="11086665" y="6058057"/>
            <a:ext cx="864302" cy="768589"/>
          </a:xfrm>
          <a:custGeom>
            <a:avLst/>
            <a:gdLst>
              <a:gd name="T0" fmla="*/ 175 w 1025"/>
              <a:gd name="T1" fmla="*/ 78 h 910"/>
              <a:gd name="T2" fmla="*/ 999 w 1025"/>
              <a:gd name="T3" fmla="*/ 340 h 910"/>
              <a:gd name="T4" fmla="*/ 71 w 1025"/>
              <a:gd name="T5" fmla="*/ 712 h 910"/>
              <a:gd name="T6" fmla="*/ 180 w 1025"/>
              <a:gd name="T7" fmla="*/ 731 h 910"/>
              <a:gd name="T8" fmla="*/ 478 w 1025"/>
              <a:gd name="T9" fmla="*/ 870 h 910"/>
              <a:gd name="T10" fmla="*/ 507 w 1025"/>
              <a:gd name="T11" fmla="*/ 867 h 910"/>
              <a:gd name="T12" fmla="*/ 581 w 1025"/>
              <a:gd name="T13" fmla="*/ 851 h 910"/>
              <a:gd name="T14" fmla="*/ 885 w 1025"/>
              <a:gd name="T15" fmla="*/ 595 h 910"/>
              <a:gd name="T16" fmla="*/ 557 w 1025"/>
              <a:gd name="T17" fmla="*/ 847 h 910"/>
              <a:gd name="T18" fmla="*/ 315 w 1025"/>
              <a:gd name="T19" fmla="*/ 813 h 910"/>
              <a:gd name="T20" fmla="*/ 196 w 1025"/>
              <a:gd name="T21" fmla="*/ 714 h 910"/>
              <a:gd name="T22" fmla="*/ 603 w 1025"/>
              <a:gd name="T23" fmla="*/ 827 h 910"/>
              <a:gd name="T24" fmla="*/ 477 w 1025"/>
              <a:gd name="T25" fmla="*/ 823 h 910"/>
              <a:gd name="T26" fmla="*/ 868 w 1025"/>
              <a:gd name="T27" fmla="*/ 389 h 910"/>
              <a:gd name="T28" fmla="*/ 470 w 1025"/>
              <a:gd name="T29" fmla="*/ 822 h 910"/>
              <a:gd name="T30" fmla="*/ 871 w 1025"/>
              <a:gd name="T31" fmla="*/ 389 h 910"/>
              <a:gd name="T32" fmla="*/ 886 w 1025"/>
              <a:gd name="T33" fmla="*/ 427 h 910"/>
              <a:gd name="T34" fmla="*/ 238 w 1025"/>
              <a:gd name="T35" fmla="*/ 684 h 910"/>
              <a:gd name="T36" fmla="*/ 187 w 1025"/>
              <a:gd name="T37" fmla="*/ 626 h 910"/>
              <a:gd name="T38" fmla="*/ 621 w 1025"/>
              <a:gd name="T39" fmla="*/ 821 h 910"/>
              <a:gd name="T40" fmla="*/ 751 w 1025"/>
              <a:gd name="T41" fmla="*/ 658 h 910"/>
              <a:gd name="T42" fmla="*/ 199 w 1025"/>
              <a:gd name="T43" fmla="*/ 253 h 910"/>
              <a:gd name="T44" fmla="*/ 668 w 1025"/>
              <a:gd name="T45" fmla="*/ 810 h 910"/>
              <a:gd name="T46" fmla="*/ 909 w 1025"/>
              <a:gd name="T47" fmla="*/ 497 h 910"/>
              <a:gd name="T48" fmla="*/ 731 w 1025"/>
              <a:gd name="T49" fmla="*/ 101 h 910"/>
              <a:gd name="T50" fmla="*/ 259 w 1025"/>
              <a:gd name="T51" fmla="*/ 785 h 910"/>
              <a:gd name="T52" fmla="*/ 868 w 1025"/>
              <a:gd name="T53" fmla="*/ 625 h 910"/>
              <a:gd name="T54" fmla="*/ 170 w 1025"/>
              <a:gd name="T55" fmla="*/ 720 h 910"/>
              <a:gd name="T56" fmla="*/ 769 w 1025"/>
              <a:gd name="T57" fmla="*/ 115 h 910"/>
              <a:gd name="T58" fmla="*/ 769 w 1025"/>
              <a:gd name="T59" fmla="*/ 115 h 910"/>
              <a:gd name="T60" fmla="*/ 64 w 1025"/>
              <a:gd name="T61" fmla="*/ 443 h 910"/>
              <a:gd name="T62" fmla="*/ 196 w 1025"/>
              <a:gd name="T63" fmla="*/ 252 h 910"/>
              <a:gd name="T64" fmla="*/ 186 w 1025"/>
              <a:gd name="T65" fmla="*/ 227 h 910"/>
              <a:gd name="T66" fmla="*/ 67 w 1025"/>
              <a:gd name="T67" fmla="*/ 484 h 910"/>
              <a:gd name="T68" fmla="*/ 74 w 1025"/>
              <a:gd name="T69" fmla="*/ 202 h 910"/>
              <a:gd name="T70" fmla="*/ 240 w 1025"/>
              <a:gd name="T71" fmla="*/ 77 h 910"/>
              <a:gd name="T72" fmla="*/ 753 w 1025"/>
              <a:gd name="T73" fmla="*/ 157 h 910"/>
              <a:gd name="T74" fmla="*/ 673 w 1025"/>
              <a:gd name="T75" fmla="*/ 85 h 910"/>
              <a:gd name="T76" fmla="*/ 68 w 1025"/>
              <a:gd name="T77" fmla="*/ 269 h 910"/>
              <a:gd name="T78" fmla="*/ 73 w 1025"/>
              <a:gd name="T79" fmla="*/ 260 h 910"/>
              <a:gd name="T80" fmla="*/ 186 w 1025"/>
              <a:gd name="T81" fmla="*/ 138 h 910"/>
              <a:gd name="T82" fmla="*/ 567 w 1025"/>
              <a:gd name="T83" fmla="*/ 71 h 910"/>
              <a:gd name="T84" fmla="*/ 258 w 1025"/>
              <a:gd name="T85" fmla="*/ 151 h 910"/>
              <a:gd name="T86" fmla="*/ 170 w 1025"/>
              <a:gd name="T87" fmla="*/ 170 h 910"/>
              <a:gd name="T88" fmla="*/ 236 w 1025"/>
              <a:gd name="T89" fmla="*/ 134 h 910"/>
              <a:gd name="T90" fmla="*/ 707 w 1025"/>
              <a:gd name="T91" fmla="*/ 113 h 910"/>
              <a:gd name="T92" fmla="*/ 633 w 1025"/>
              <a:gd name="T93" fmla="*/ 46 h 910"/>
              <a:gd name="T94" fmla="*/ 288 w 1025"/>
              <a:gd name="T95" fmla="*/ 125 h 910"/>
              <a:gd name="T96" fmla="*/ 237 w 1025"/>
              <a:gd name="T97" fmla="*/ 137 h 910"/>
              <a:gd name="T98" fmla="*/ 315 w 1025"/>
              <a:gd name="T99" fmla="*/ 105 h 910"/>
              <a:gd name="T100" fmla="*/ 751 w 1025"/>
              <a:gd name="T101" fmla="*/ 105 h 910"/>
              <a:gd name="T102" fmla="*/ 350 w 1025"/>
              <a:gd name="T103" fmla="*/ 91 h 910"/>
              <a:gd name="T104" fmla="*/ 712 w 1025"/>
              <a:gd name="T105" fmla="*/ 92 h 910"/>
              <a:gd name="T106" fmla="*/ 665 w 1025"/>
              <a:gd name="T107" fmla="*/ 81 h 910"/>
              <a:gd name="T108" fmla="*/ 464 w 1025"/>
              <a:gd name="T109" fmla="*/ 54 h 910"/>
              <a:gd name="T110" fmla="*/ 584 w 1025"/>
              <a:gd name="T111" fmla="*/ 43 h 910"/>
              <a:gd name="T112" fmla="*/ 568 w 1025"/>
              <a:gd name="T113" fmla="*/ 69 h 910"/>
              <a:gd name="T114" fmla="*/ 415 w 1025"/>
              <a:gd name="T115" fmla="*/ 37 h 910"/>
              <a:gd name="T116" fmla="*/ 531 w 1025"/>
              <a:gd name="T117" fmla="*/ 41 h 910"/>
              <a:gd name="T118" fmla="*/ 432 w 1025"/>
              <a:gd name="T119" fmla="*/ 49 h 910"/>
              <a:gd name="T120" fmla="*/ 622 w 1025"/>
              <a:gd name="T121" fmla="*/ 45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5" h="910">
                <a:moveTo>
                  <a:pt x="356" y="905"/>
                </a:moveTo>
                <a:cubicBezTo>
                  <a:pt x="339" y="905"/>
                  <a:pt x="321" y="904"/>
                  <a:pt x="303" y="901"/>
                </a:cubicBezTo>
                <a:cubicBezTo>
                  <a:pt x="178" y="879"/>
                  <a:pt x="106" y="787"/>
                  <a:pt x="69" y="713"/>
                </a:cubicBezTo>
                <a:cubicBezTo>
                  <a:pt x="15" y="607"/>
                  <a:pt x="0" y="489"/>
                  <a:pt x="28" y="384"/>
                </a:cubicBezTo>
                <a:cubicBezTo>
                  <a:pt x="30" y="322"/>
                  <a:pt x="45" y="259"/>
                  <a:pt x="72" y="200"/>
                </a:cubicBezTo>
                <a:cubicBezTo>
                  <a:pt x="94" y="151"/>
                  <a:pt x="129" y="110"/>
                  <a:pt x="175" y="78"/>
                </a:cubicBezTo>
                <a:cubicBezTo>
                  <a:pt x="218" y="50"/>
                  <a:pt x="270" y="29"/>
                  <a:pt x="326" y="19"/>
                </a:cubicBezTo>
                <a:cubicBezTo>
                  <a:pt x="433" y="0"/>
                  <a:pt x="535" y="9"/>
                  <a:pt x="622" y="42"/>
                </a:cubicBezTo>
                <a:cubicBezTo>
                  <a:pt x="689" y="50"/>
                  <a:pt x="751" y="73"/>
                  <a:pt x="804" y="110"/>
                </a:cubicBezTo>
                <a:cubicBezTo>
                  <a:pt x="823" y="124"/>
                  <a:pt x="840" y="139"/>
                  <a:pt x="855" y="155"/>
                </a:cubicBezTo>
                <a:cubicBezTo>
                  <a:pt x="865" y="161"/>
                  <a:pt x="873" y="167"/>
                  <a:pt x="882" y="173"/>
                </a:cubicBezTo>
                <a:cubicBezTo>
                  <a:pt x="944" y="220"/>
                  <a:pt x="984" y="276"/>
                  <a:pt x="999" y="340"/>
                </a:cubicBezTo>
                <a:cubicBezTo>
                  <a:pt x="1025" y="452"/>
                  <a:pt x="988" y="571"/>
                  <a:pt x="894" y="675"/>
                </a:cubicBezTo>
                <a:cubicBezTo>
                  <a:pt x="838" y="738"/>
                  <a:pt x="763" y="792"/>
                  <a:pt x="683" y="827"/>
                </a:cubicBezTo>
                <a:cubicBezTo>
                  <a:pt x="625" y="852"/>
                  <a:pt x="567" y="866"/>
                  <a:pt x="513" y="869"/>
                </a:cubicBezTo>
                <a:cubicBezTo>
                  <a:pt x="464" y="891"/>
                  <a:pt x="411" y="905"/>
                  <a:pt x="356" y="905"/>
                </a:cubicBezTo>
                <a:close/>
                <a:moveTo>
                  <a:pt x="27" y="397"/>
                </a:moveTo>
                <a:cubicBezTo>
                  <a:pt x="4" y="498"/>
                  <a:pt x="19" y="611"/>
                  <a:pt x="71" y="712"/>
                </a:cubicBezTo>
                <a:cubicBezTo>
                  <a:pt x="108" y="785"/>
                  <a:pt x="179" y="877"/>
                  <a:pt x="304" y="898"/>
                </a:cubicBezTo>
                <a:cubicBezTo>
                  <a:pt x="375" y="910"/>
                  <a:pt x="443" y="896"/>
                  <a:pt x="505" y="870"/>
                </a:cubicBezTo>
                <a:cubicBezTo>
                  <a:pt x="504" y="870"/>
                  <a:pt x="503" y="870"/>
                  <a:pt x="503" y="870"/>
                </a:cubicBezTo>
                <a:cubicBezTo>
                  <a:pt x="469" y="874"/>
                  <a:pt x="435" y="874"/>
                  <a:pt x="403" y="869"/>
                </a:cubicBezTo>
                <a:cubicBezTo>
                  <a:pt x="340" y="859"/>
                  <a:pt x="283" y="831"/>
                  <a:pt x="233" y="787"/>
                </a:cubicBezTo>
                <a:cubicBezTo>
                  <a:pt x="214" y="770"/>
                  <a:pt x="196" y="751"/>
                  <a:pt x="180" y="731"/>
                </a:cubicBezTo>
                <a:cubicBezTo>
                  <a:pt x="170" y="723"/>
                  <a:pt x="161" y="714"/>
                  <a:pt x="152" y="705"/>
                </a:cubicBezTo>
                <a:cubicBezTo>
                  <a:pt x="104" y="655"/>
                  <a:pt x="69" y="598"/>
                  <a:pt x="48" y="535"/>
                </a:cubicBezTo>
                <a:cubicBezTo>
                  <a:pt x="33" y="492"/>
                  <a:pt x="27" y="445"/>
                  <a:pt x="27" y="397"/>
                </a:cubicBezTo>
                <a:close/>
                <a:moveTo>
                  <a:pt x="192" y="742"/>
                </a:moveTo>
                <a:cubicBezTo>
                  <a:pt x="206" y="757"/>
                  <a:pt x="220" y="771"/>
                  <a:pt x="235" y="785"/>
                </a:cubicBezTo>
                <a:cubicBezTo>
                  <a:pt x="305" y="847"/>
                  <a:pt x="389" y="876"/>
                  <a:pt x="478" y="870"/>
                </a:cubicBezTo>
                <a:cubicBezTo>
                  <a:pt x="467" y="869"/>
                  <a:pt x="456" y="869"/>
                  <a:pt x="445" y="867"/>
                </a:cubicBezTo>
                <a:cubicBezTo>
                  <a:pt x="380" y="859"/>
                  <a:pt x="321" y="834"/>
                  <a:pt x="270" y="795"/>
                </a:cubicBezTo>
                <a:cubicBezTo>
                  <a:pt x="243" y="780"/>
                  <a:pt x="217" y="762"/>
                  <a:pt x="192" y="742"/>
                </a:cubicBezTo>
                <a:close/>
                <a:moveTo>
                  <a:pt x="286" y="803"/>
                </a:moveTo>
                <a:cubicBezTo>
                  <a:pt x="333" y="836"/>
                  <a:pt x="387" y="857"/>
                  <a:pt x="445" y="864"/>
                </a:cubicBezTo>
                <a:cubicBezTo>
                  <a:pt x="465" y="867"/>
                  <a:pt x="486" y="868"/>
                  <a:pt x="507" y="867"/>
                </a:cubicBezTo>
                <a:cubicBezTo>
                  <a:pt x="509" y="866"/>
                  <a:pt x="512" y="866"/>
                  <a:pt x="514" y="866"/>
                </a:cubicBezTo>
                <a:cubicBezTo>
                  <a:pt x="526" y="860"/>
                  <a:pt x="538" y="854"/>
                  <a:pt x="549" y="848"/>
                </a:cubicBezTo>
                <a:cubicBezTo>
                  <a:pt x="472" y="859"/>
                  <a:pt x="390" y="848"/>
                  <a:pt x="314" y="815"/>
                </a:cubicBezTo>
                <a:cubicBezTo>
                  <a:pt x="304" y="811"/>
                  <a:pt x="295" y="807"/>
                  <a:pt x="286" y="803"/>
                </a:cubicBezTo>
                <a:close/>
                <a:moveTo>
                  <a:pt x="644" y="824"/>
                </a:moveTo>
                <a:cubicBezTo>
                  <a:pt x="624" y="834"/>
                  <a:pt x="603" y="844"/>
                  <a:pt x="581" y="851"/>
                </a:cubicBezTo>
                <a:cubicBezTo>
                  <a:pt x="565" y="857"/>
                  <a:pt x="548" y="861"/>
                  <a:pt x="531" y="865"/>
                </a:cubicBezTo>
                <a:cubicBezTo>
                  <a:pt x="658" y="851"/>
                  <a:pt x="797" y="780"/>
                  <a:pt x="892" y="674"/>
                </a:cubicBezTo>
                <a:cubicBezTo>
                  <a:pt x="986" y="570"/>
                  <a:pt x="1023" y="452"/>
                  <a:pt x="996" y="341"/>
                </a:cubicBezTo>
                <a:cubicBezTo>
                  <a:pt x="979" y="266"/>
                  <a:pt x="927" y="207"/>
                  <a:pt x="863" y="164"/>
                </a:cubicBezTo>
                <a:cubicBezTo>
                  <a:pt x="921" y="230"/>
                  <a:pt x="947" y="316"/>
                  <a:pt x="939" y="413"/>
                </a:cubicBezTo>
                <a:cubicBezTo>
                  <a:pt x="934" y="473"/>
                  <a:pt x="915" y="536"/>
                  <a:pt x="885" y="595"/>
                </a:cubicBezTo>
                <a:cubicBezTo>
                  <a:pt x="874" y="622"/>
                  <a:pt x="860" y="648"/>
                  <a:pt x="844" y="672"/>
                </a:cubicBezTo>
                <a:cubicBezTo>
                  <a:pt x="807" y="726"/>
                  <a:pt x="759" y="768"/>
                  <a:pt x="701" y="796"/>
                </a:cubicBezTo>
                <a:cubicBezTo>
                  <a:pt x="701" y="796"/>
                  <a:pt x="700" y="796"/>
                  <a:pt x="699" y="796"/>
                </a:cubicBezTo>
                <a:cubicBezTo>
                  <a:pt x="690" y="802"/>
                  <a:pt x="680" y="807"/>
                  <a:pt x="671" y="812"/>
                </a:cubicBezTo>
                <a:cubicBezTo>
                  <a:pt x="662" y="816"/>
                  <a:pt x="653" y="820"/>
                  <a:pt x="644" y="824"/>
                </a:cubicBezTo>
                <a:close/>
                <a:moveTo>
                  <a:pt x="557" y="847"/>
                </a:moveTo>
                <a:cubicBezTo>
                  <a:pt x="547" y="853"/>
                  <a:pt x="536" y="858"/>
                  <a:pt x="525" y="864"/>
                </a:cubicBezTo>
                <a:cubicBezTo>
                  <a:pt x="543" y="860"/>
                  <a:pt x="562" y="855"/>
                  <a:pt x="580" y="848"/>
                </a:cubicBezTo>
                <a:cubicBezTo>
                  <a:pt x="594" y="844"/>
                  <a:pt x="608" y="838"/>
                  <a:pt x="622" y="831"/>
                </a:cubicBezTo>
                <a:cubicBezTo>
                  <a:pt x="601" y="838"/>
                  <a:pt x="579" y="844"/>
                  <a:pt x="557" y="847"/>
                </a:cubicBezTo>
                <a:close/>
                <a:moveTo>
                  <a:pt x="272" y="793"/>
                </a:moveTo>
                <a:cubicBezTo>
                  <a:pt x="286" y="800"/>
                  <a:pt x="300" y="807"/>
                  <a:pt x="315" y="813"/>
                </a:cubicBezTo>
                <a:cubicBezTo>
                  <a:pt x="393" y="846"/>
                  <a:pt x="477" y="857"/>
                  <a:pt x="556" y="844"/>
                </a:cubicBezTo>
                <a:cubicBezTo>
                  <a:pt x="562" y="841"/>
                  <a:pt x="567" y="838"/>
                  <a:pt x="572" y="835"/>
                </a:cubicBezTo>
                <a:cubicBezTo>
                  <a:pt x="531" y="844"/>
                  <a:pt x="489" y="845"/>
                  <a:pt x="447" y="838"/>
                </a:cubicBezTo>
                <a:cubicBezTo>
                  <a:pt x="432" y="836"/>
                  <a:pt x="418" y="833"/>
                  <a:pt x="405" y="828"/>
                </a:cubicBezTo>
                <a:cubicBezTo>
                  <a:pt x="343" y="825"/>
                  <a:pt x="287" y="802"/>
                  <a:pt x="240" y="761"/>
                </a:cubicBezTo>
                <a:cubicBezTo>
                  <a:pt x="224" y="747"/>
                  <a:pt x="210" y="731"/>
                  <a:pt x="196" y="714"/>
                </a:cubicBezTo>
                <a:cubicBezTo>
                  <a:pt x="218" y="744"/>
                  <a:pt x="244" y="771"/>
                  <a:pt x="272" y="793"/>
                </a:cubicBezTo>
                <a:close/>
                <a:moveTo>
                  <a:pt x="581" y="833"/>
                </a:moveTo>
                <a:cubicBezTo>
                  <a:pt x="575" y="837"/>
                  <a:pt x="569" y="840"/>
                  <a:pt x="564" y="843"/>
                </a:cubicBezTo>
                <a:cubicBezTo>
                  <a:pt x="591" y="839"/>
                  <a:pt x="617" y="831"/>
                  <a:pt x="643" y="821"/>
                </a:cubicBezTo>
                <a:cubicBezTo>
                  <a:pt x="647" y="819"/>
                  <a:pt x="651" y="817"/>
                  <a:pt x="655" y="814"/>
                </a:cubicBezTo>
                <a:cubicBezTo>
                  <a:pt x="638" y="820"/>
                  <a:pt x="621" y="824"/>
                  <a:pt x="603" y="827"/>
                </a:cubicBezTo>
                <a:cubicBezTo>
                  <a:pt x="596" y="829"/>
                  <a:pt x="588" y="831"/>
                  <a:pt x="581" y="833"/>
                </a:cubicBezTo>
                <a:close/>
                <a:moveTo>
                  <a:pt x="415" y="828"/>
                </a:moveTo>
                <a:cubicBezTo>
                  <a:pt x="425" y="831"/>
                  <a:pt x="436" y="834"/>
                  <a:pt x="447" y="836"/>
                </a:cubicBezTo>
                <a:cubicBezTo>
                  <a:pt x="492" y="843"/>
                  <a:pt x="536" y="841"/>
                  <a:pt x="579" y="831"/>
                </a:cubicBezTo>
                <a:cubicBezTo>
                  <a:pt x="580" y="830"/>
                  <a:pt x="581" y="830"/>
                  <a:pt x="581" y="830"/>
                </a:cubicBezTo>
                <a:cubicBezTo>
                  <a:pt x="546" y="833"/>
                  <a:pt x="511" y="831"/>
                  <a:pt x="477" y="823"/>
                </a:cubicBezTo>
                <a:cubicBezTo>
                  <a:pt x="475" y="823"/>
                  <a:pt x="473" y="824"/>
                  <a:pt x="471" y="824"/>
                </a:cubicBezTo>
                <a:cubicBezTo>
                  <a:pt x="452" y="827"/>
                  <a:pt x="433" y="829"/>
                  <a:pt x="415" y="828"/>
                </a:cubicBezTo>
                <a:close/>
                <a:moveTo>
                  <a:pt x="484" y="822"/>
                </a:moveTo>
                <a:cubicBezTo>
                  <a:pt x="518" y="829"/>
                  <a:pt x="552" y="830"/>
                  <a:pt x="586" y="826"/>
                </a:cubicBezTo>
                <a:cubicBezTo>
                  <a:pt x="615" y="808"/>
                  <a:pt x="641" y="788"/>
                  <a:pt x="664" y="769"/>
                </a:cubicBezTo>
                <a:cubicBezTo>
                  <a:pt x="746" y="700"/>
                  <a:pt x="882" y="559"/>
                  <a:pt x="868" y="389"/>
                </a:cubicBezTo>
                <a:cubicBezTo>
                  <a:pt x="863" y="324"/>
                  <a:pt x="834" y="273"/>
                  <a:pt x="797" y="235"/>
                </a:cubicBezTo>
                <a:cubicBezTo>
                  <a:pt x="814" y="277"/>
                  <a:pt x="823" y="325"/>
                  <a:pt x="826" y="378"/>
                </a:cubicBezTo>
                <a:cubicBezTo>
                  <a:pt x="829" y="459"/>
                  <a:pt x="820" y="574"/>
                  <a:pt x="753" y="660"/>
                </a:cubicBezTo>
                <a:cubicBezTo>
                  <a:pt x="689" y="741"/>
                  <a:pt x="589" y="801"/>
                  <a:pt x="484" y="822"/>
                </a:cubicBezTo>
                <a:close/>
                <a:moveTo>
                  <a:pt x="406" y="826"/>
                </a:moveTo>
                <a:cubicBezTo>
                  <a:pt x="426" y="826"/>
                  <a:pt x="448" y="825"/>
                  <a:pt x="470" y="822"/>
                </a:cubicBezTo>
                <a:cubicBezTo>
                  <a:pt x="439" y="814"/>
                  <a:pt x="408" y="802"/>
                  <a:pt x="379" y="786"/>
                </a:cubicBezTo>
                <a:cubicBezTo>
                  <a:pt x="305" y="747"/>
                  <a:pt x="245" y="684"/>
                  <a:pt x="207" y="611"/>
                </a:cubicBezTo>
                <a:cubicBezTo>
                  <a:pt x="216" y="636"/>
                  <a:pt x="227" y="660"/>
                  <a:pt x="240" y="683"/>
                </a:cubicBezTo>
                <a:cubicBezTo>
                  <a:pt x="282" y="755"/>
                  <a:pt x="339" y="803"/>
                  <a:pt x="406" y="826"/>
                </a:cubicBezTo>
                <a:close/>
                <a:moveTo>
                  <a:pt x="794" y="228"/>
                </a:moveTo>
                <a:cubicBezTo>
                  <a:pt x="834" y="268"/>
                  <a:pt x="865" y="320"/>
                  <a:pt x="871" y="389"/>
                </a:cubicBezTo>
                <a:cubicBezTo>
                  <a:pt x="885" y="560"/>
                  <a:pt x="748" y="702"/>
                  <a:pt x="666" y="771"/>
                </a:cubicBezTo>
                <a:cubicBezTo>
                  <a:pt x="644" y="789"/>
                  <a:pt x="619" y="808"/>
                  <a:pt x="592" y="826"/>
                </a:cubicBezTo>
                <a:cubicBezTo>
                  <a:pt x="596" y="825"/>
                  <a:pt x="599" y="825"/>
                  <a:pt x="603" y="824"/>
                </a:cubicBezTo>
                <a:cubicBezTo>
                  <a:pt x="674" y="802"/>
                  <a:pt x="739" y="756"/>
                  <a:pt x="791" y="692"/>
                </a:cubicBezTo>
                <a:cubicBezTo>
                  <a:pt x="845" y="624"/>
                  <a:pt x="877" y="545"/>
                  <a:pt x="884" y="466"/>
                </a:cubicBezTo>
                <a:cubicBezTo>
                  <a:pt x="885" y="453"/>
                  <a:pt x="886" y="440"/>
                  <a:pt x="886" y="427"/>
                </a:cubicBezTo>
                <a:cubicBezTo>
                  <a:pt x="885" y="384"/>
                  <a:pt x="877" y="341"/>
                  <a:pt x="861" y="301"/>
                </a:cubicBezTo>
                <a:cubicBezTo>
                  <a:pt x="839" y="246"/>
                  <a:pt x="803" y="202"/>
                  <a:pt x="760" y="166"/>
                </a:cubicBezTo>
                <a:cubicBezTo>
                  <a:pt x="773" y="185"/>
                  <a:pt x="785" y="206"/>
                  <a:pt x="794" y="228"/>
                </a:cubicBezTo>
                <a:close/>
                <a:moveTo>
                  <a:pt x="133" y="584"/>
                </a:moveTo>
                <a:cubicBezTo>
                  <a:pt x="171" y="701"/>
                  <a:pt x="256" y="814"/>
                  <a:pt x="396" y="825"/>
                </a:cubicBezTo>
                <a:cubicBezTo>
                  <a:pt x="332" y="801"/>
                  <a:pt x="278" y="753"/>
                  <a:pt x="238" y="684"/>
                </a:cubicBezTo>
                <a:cubicBezTo>
                  <a:pt x="221" y="655"/>
                  <a:pt x="207" y="624"/>
                  <a:pt x="197" y="591"/>
                </a:cubicBezTo>
                <a:cubicBezTo>
                  <a:pt x="180" y="554"/>
                  <a:pt x="169" y="516"/>
                  <a:pt x="164" y="476"/>
                </a:cubicBezTo>
                <a:cubicBezTo>
                  <a:pt x="152" y="390"/>
                  <a:pt x="159" y="306"/>
                  <a:pt x="182" y="237"/>
                </a:cubicBezTo>
                <a:cubicBezTo>
                  <a:pt x="159" y="270"/>
                  <a:pt x="142" y="306"/>
                  <a:pt x="131" y="344"/>
                </a:cubicBezTo>
                <a:cubicBezTo>
                  <a:pt x="110" y="419"/>
                  <a:pt x="110" y="500"/>
                  <a:pt x="131" y="576"/>
                </a:cubicBezTo>
                <a:cubicBezTo>
                  <a:pt x="148" y="593"/>
                  <a:pt x="166" y="609"/>
                  <a:pt x="187" y="626"/>
                </a:cubicBezTo>
                <a:cubicBezTo>
                  <a:pt x="185" y="628"/>
                  <a:pt x="185" y="628"/>
                  <a:pt x="185" y="628"/>
                </a:cubicBezTo>
                <a:cubicBezTo>
                  <a:pt x="166" y="612"/>
                  <a:pt x="148" y="597"/>
                  <a:pt x="132" y="581"/>
                </a:cubicBezTo>
                <a:cubicBezTo>
                  <a:pt x="133" y="582"/>
                  <a:pt x="133" y="583"/>
                  <a:pt x="133" y="584"/>
                </a:cubicBezTo>
                <a:close/>
                <a:moveTo>
                  <a:pt x="822" y="653"/>
                </a:moveTo>
                <a:cubicBezTo>
                  <a:pt x="813" y="667"/>
                  <a:pt x="804" y="680"/>
                  <a:pt x="793" y="693"/>
                </a:cubicBezTo>
                <a:cubicBezTo>
                  <a:pt x="745" y="753"/>
                  <a:pt x="686" y="797"/>
                  <a:pt x="621" y="821"/>
                </a:cubicBezTo>
                <a:cubicBezTo>
                  <a:pt x="637" y="817"/>
                  <a:pt x="652" y="813"/>
                  <a:pt x="667" y="807"/>
                </a:cubicBezTo>
                <a:cubicBezTo>
                  <a:pt x="730" y="769"/>
                  <a:pt x="784" y="715"/>
                  <a:pt x="822" y="653"/>
                </a:cubicBezTo>
                <a:close/>
                <a:moveTo>
                  <a:pt x="199" y="590"/>
                </a:moveTo>
                <a:cubicBezTo>
                  <a:pt x="236" y="671"/>
                  <a:pt x="300" y="741"/>
                  <a:pt x="380" y="784"/>
                </a:cubicBezTo>
                <a:cubicBezTo>
                  <a:pt x="411" y="801"/>
                  <a:pt x="444" y="813"/>
                  <a:pt x="477" y="820"/>
                </a:cubicBezTo>
                <a:cubicBezTo>
                  <a:pt x="584" y="801"/>
                  <a:pt x="686" y="741"/>
                  <a:pt x="751" y="658"/>
                </a:cubicBezTo>
                <a:cubicBezTo>
                  <a:pt x="817" y="573"/>
                  <a:pt x="827" y="459"/>
                  <a:pt x="823" y="378"/>
                </a:cubicBezTo>
                <a:cubicBezTo>
                  <a:pt x="821" y="323"/>
                  <a:pt x="810" y="273"/>
                  <a:pt x="792" y="230"/>
                </a:cubicBezTo>
                <a:cubicBezTo>
                  <a:pt x="730" y="169"/>
                  <a:pt x="646" y="139"/>
                  <a:pt x="600" y="127"/>
                </a:cubicBezTo>
                <a:cubicBezTo>
                  <a:pt x="515" y="103"/>
                  <a:pt x="402" y="101"/>
                  <a:pt x="301" y="122"/>
                </a:cubicBezTo>
                <a:cubicBezTo>
                  <a:pt x="287" y="132"/>
                  <a:pt x="273" y="142"/>
                  <a:pt x="260" y="152"/>
                </a:cubicBezTo>
                <a:cubicBezTo>
                  <a:pt x="233" y="182"/>
                  <a:pt x="213" y="216"/>
                  <a:pt x="199" y="253"/>
                </a:cubicBezTo>
                <a:cubicBezTo>
                  <a:pt x="162" y="352"/>
                  <a:pt x="164" y="479"/>
                  <a:pt x="199" y="590"/>
                </a:cubicBezTo>
                <a:close/>
                <a:moveTo>
                  <a:pt x="668" y="810"/>
                </a:moveTo>
                <a:cubicBezTo>
                  <a:pt x="667" y="810"/>
                  <a:pt x="666" y="811"/>
                  <a:pt x="665" y="812"/>
                </a:cubicBezTo>
                <a:cubicBezTo>
                  <a:pt x="667" y="811"/>
                  <a:pt x="668" y="810"/>
                  <a:pt x="670" y="809"/>
                </a:cubicBezTo>
                <a:cubicBezTo>
                  <a:pt x="670" y="809"/>
                  <a:pt x="671" y="809"/>
                  <a:pt x="672" y="808"/>
                </a:cubicBezTo>
                <a:cubicBezTo>
                  <a:pt x="670" y="809"/>
                  <a:pt x="669" y="809"/>
                  <a:pt x="668" y="810"/>
                </a:cubicBezTo>
                <a:close/>
                <a:moveTo>
                  <a:pt x="887" y="466"/>
                </a:moveTo>
                <a:cubicBezTo>
                  <a:pt x="886" y="479"/>
                  <a:pt x="884" y="493"/>
                  <a:pt x="882" y="506"/>
                </a:cubicBezTo>
                <a:cubicBezTo>
                  <a:pt x="861" y="624"/>
                  <a:pt x="784" y="734"/>
                  <a:pt x="680" y="802"/>
                </a:cubicBezTo>
                <a:cubicBezTo>
                  <a:pt x="686" y="800"/>
                  <a:pt x="692" y="797"/>
                  <a:pt x="699" y="794"/>
                </a:cubicBezTo>
                <a:cubicBezTo>
                  <a:pt x="773" y="750"/>
                  <a:pt x="837" y="680"/>
                  <a:pt x="880" y="599"/>
                </a:cubicBezTo>
                <a:cubicBezTo>
                  <a:pt x="894" y="567"/>
                  <a:pt x="903" y="533"/>
                  <a:pt x="909" y="497"/>
                </a:cubicBezTo>
                <a:cubicBezTo>
                  <a:pt x="929" y="361"/>
                  <a:pt x="886" y="226"/>
                  <a:pt x="791" y="137"/>
                </a:cubicBezTo>
                <a:cubicBezTo>
                  <a:pt x="781" y="128"/>
                  <a:pt x="771" y="119"/>
                  <a:pt x="760" y="111"/>
                </a:cubicBezTo>
                <a:cubicBezTo>
                  <a:pt x="754" y="109"/>
                  <a:pt x="749" y="107"/>
                  <a:pt x="743" y="105"/>
                </a:cubicBezTo>
                <a:cubicBezTo>
                  <a:pt x="772" y="123"/>
                  <a:pt x="796" y="145"/>
                  <a:pt x="809" y="176"/>
                </a:cubicBezTo>
                <a:cubicBezTo>
                  <a:pt x="807" y="177"/>
                  <a:pt x="807" y="177"/>
                  <a:pt x="807" y="177"/>
                </a:cubicBezTo>
                <a:cubicBezTo>
                  <a:pt x="792" y="143"/>
                  <a:pt x="764" y="119"/>
                  <a:pt x="731" y="101"/>
                </a:cubicBezTo>
                <a:cubicBezTo>
                  <a:pt x="729" y="100"/>
                  <a:pt x="728" y="100"/>
                  <a:pt x="727" y="100"/>
                </a:cubicBezTo>
                <a:cubicBezTo>
                  <a:pt x="732" y="103"/>
                  <a:pt x="737" y="107"/>
                  <a:pt x="742" y="111"/>
                </a:cubicBezTo>
                <a:cubicBezTo>
                  <a:pt x="835" y="187"/>
                  <a:pt x="888" y="303"/>
                  <a:pt x="888" y="427"/>
                </a:cubicBezTo>
                <a:cubicBezTo>
                  <a:pt x="889" y="440"/>
                  <a:pt x="888" y="453"/>
                  <a:pt x="887" y="466"/>
                </a:cubicBezTo>
                <a:close/>
                <a:moveTo>
                  <a:pt x="183" y="731"/>
                </a:moveTo>
                <a:cubicBezTo>
                  <a:pt x="206" y="751"/>
                  <a:pt x="231" y="769"/>
                  <a:pt x="259" y="785"/>
                </a:cubicBezTo>
                <a:cubicBezTo>
                  <a:pt x="231" y="762"/>
                  <a:pt x="206" y="733"/>
                  <a:pt x="185" y="701"/>
                </a:cubicBezTo>
                <a:cubicBezTo>
                  <a:pt x="161" y="666"/>
                  <a:pt x="144" y="628"/>
                  <a:pt x="131" y="587"/>
                </a:cubicBezTo>
                <a:cubicBezTo>
                  <a:pt x="130" y="584"/>
                  <a:pt x="129" y="581"/>
                  <a:pt x="128" y="577"/>
                </a:cubicBezTo>
                <a:cubicBezTo>
                  <a:pt x="107" y="555"/>
                  <a:pt x="89" y="531"/>
                  <a:pt x="74" y="505"/>
                </a:cubicBezTo>
                <a:cubicBezTo>
                  <a:pt x="94" y="591"/>
                  <a:pt x="131" y="668"/>
                  <a:pt x="183" y="731"/>
                </a:cubicBezTo>
                <a:close/>
                <a:moveTo>
                  <a:pt x="868" y="625"/>
                </a:moveTo>
                <a:cubicBezTo>
                  <a:pt x="864" y="632"/>
                  <a:pt x="859" y="640"/>
                  <a:pt x="854" y="647"/>
                </a:cubicBezTo>
                <a:cubicBezTo>
                  <a:pt x="819" y="700"/>
                  <a:pt x="775" y="745"/>
                  <a:pt x="728" y="778"/>
                </a:cubicBezTo>
                <a:cubicBezTo>
                  <a:pt x="787" y="742"/>
                  <a:pt x="836" y="689"/>
                  <a:pt x="868" y="625"/>
                </a:cubicBezTo>
                <a:close/>
                <a:moveTo>
                  <a:pt x="30" y="385"/>
                </a:moveTo>
                <a:cubicBezTo>
                  <a:pt x="28" y="437"/>
                  <a:pt x="35" y="488"/>
                  <a:pt x="50" y="535"/>
                </a:cubicBezTo>
                <a:cubicBezTo>
                  <a:pt x="74" y="605"/>
                  <a:pt x="116" y="669"/>
                  <a:pt x="170" y="720"/>
                </a:cubicBezTo>
                <a:cubicBezTo>
                  <a:pt x="121" y="656"/>
                  <a:pt x="87" y="580"/>
                  <a:pt x="70" y="495"/>
                </a:cubicBezTo>
                <a:cubicBezTo>
                  <a:pt x="60" y="475"/>
                  <a:pt x="52" y="452"/>
                  <a:pt x="47" y="427"/>
                </a:cubicBezTo>
                <a:cubicBezTo>
                  <a:pt x="42" y="399"/>
                  <a:pt x="40" y="373"/>
                  <a:pt x="42" y="348"/>
                </a:cubicBezTo>
                <a:cubicBezTo>
                  <a:pt x="40" y="353"/>
                  <a:pt x="39" y="358"/>
                  <a:pt x="37" y="362"/>
                </a:cubicBezTo>
                <a:cubicBezTo>
                  <a:pt x="35" y="370"/>
                  <a:pt x="32" y="377"/>
                  <a:pt x="30" y="385"/>
                </a:cubicBezTo>
                <a:close/>
                <a:moveTo>
                  <a:pt x="769" y="115"/>
                </a:moveTo>
                <a:cubicBezTo>
                  <a:pt x="777" y="121"/>
                  <a:pt x="785" y="128"/>
                  <a:pt x="793" y="135"/>
                </a:cubicBezTo>
                <a:cubicBezTo>
                  <a:pt x="888" y="225"/>
                  <a:pt x="932" y="360"/>
                  <a:pt x="911" y="498"/>
                </a:cubicBezTo>
                <a:cubicBezTo>
                  <a:pt x="907" y="524"/>
                  <a:pt x="901" y="549"/>
                  <a:pt x="893" y="573"/>
                </a:cubicBezTo>
                <a:cubicBezTo>
                  <a:pt x="916" y="522"/>
                  <a:pt x="932" y="467"/>
                  <a:pt x="936" y="412"/>
                </a:cubicBezTo>
                <a:cubicBezTo>
                  <a:pt x="945" y="313"/>
                  <a:pt x="916" y="225"/>
                  <a:pt x="855" y="158"/>
                </a:cubicBezTo>
                <a:cubicBezTo>
                  <a:pt x="827" y="141"/>
                  <a:pt x="798" y="127"/>
                  <a:pt x="769" y="115"/>
                </a:cubicBezTo>
                <a:close/>
                <a:moveTo>
                  <a:pt x="72" y="494"/>
                </a:moveTo>
                <a:cubicBezTo>
                  <a:pt x="86" y="523"/>
                  <a:pt x="104" y="548"/>
                  <a:pt x="127" y="571"/>
                </a:cubicBezTo>
                <a:cubicBezTo>
                  <a:pt x="124" y="563"/>
                  <a:pt x="122" y="555"/>
                  <a:pt x="120" y="546"/>
                </a:cubicBezTo>
                <a:cubicBezTo>
                  <a:pt x="98" y="449"/>
                  <a:pt x="102" y="303"/>
                  <a:pt x="158" y="187"/>
                </a:cubicBezTo>
                <a:cubicBezTo>
                  <a:pt x="120" y="218"/>
                  <a:pt x="88" y="255"/>
                  <a:pt x="65" y="298"/>
                </a:cubicBezTo>
                <a:cubicBezTo>
                  <a:pt x="56" y="352"/>
                  <a:pt x="59" y="406"/>
                  <a:pt x="64" y="443"/>
                </a:cubicBezTo>
                <a:cubicBezTo>
                  <a:pt x="66" y="461"/>
                  <a:pt x="69" y="478"/>
                  <a:pt x="72" y="494"/>
                </a:cubicBezTo>
                <a:close/>
                <a:moveTo>
                  <a:pt x="188" y="229"/>
                </a:moveTo>
                <a:cubicBezTo>
                  <a:pt x="163" y="300"/>
                  <a:pt x="155" y="386"/>
                  <a:pt x="166" y="476"/>
                </a:cubicBezTo>
                <a:cubicBezTo>
                  <a:pt x="170" y="507"/>
                  <a:pt x="178" y="538"/>
                  <a:pt x="190" y="567"/>
                </a:cubicBezTo>
                <a:cubicBezTo>
                  <a:pt x="181" y="535"/>
                  <a:pt x="175" y="501"/>
                  <a:pt x="172" y="467"/>
                </a:cubicBezTo>
                <a:cubicBezTo>
                  <a:pt x="165" y="390"/>
                  <a:pt x="173" y="314"/>
                  <a:pt x="196" y="252"/>
                </a:cubicBezTo>
                <a:cubicBezTo>
                  <a:pt x="208" y="220"/>
                  <a:pt x="225" y="191"/>
                  <a:pt x="246" y="164"/>
                </a:cubicBezTo>
                <a:cubicBezTo>
                  <a:pt x="224" y="184"/>
                  <a:pt x="205" y="206"/>
                  <a:pt x="188" y="229"/>
                </a:cubicBezTo>
                <a:close/>
                <a:moveTo>
                  <a:pt x="163" y="183"/>
                </a:moveTo>
                <a:cubicBezTo>
                  <a:pt x="114" y="281"/>
                  <a:pt x="103" y="402"/>
                  <a:pt x="114" y="496"/>
                </a:cubicBezTo>
                <a:cubicBezTo>
                  <a:pt x="110" y="445"/>
                  <a:pt x="114" y="393"/>
                  <a:pt x="129" y="343"/>
                </a:cubicBezTo>
                <a:cubicBezTo>
                  <a:pt x="140" y="302"/>
                  <a:pt x="160" y="263"/>
                  <a:pt x="186" y="227"/>
                </a:cubicBezTo>
                <a:cubicBezTo>
                  <a:pt x="197" y="196"/>
                  <a:pt x="211" y="168"/>
                  <a:pt x="229" y="143"/>
                </a:cubicBezTo>
                <a:cubicBezTo>
                  <a:pt x="224" y="145"/>
                  <a:pt x="219" y="147"/>
                  <a:pt x="214" y="149"/>
                </a:cubicBezTo>
                <a:cubicBezTo>
                  <a:pt x="196" y="159"/>
                  <a:pt x="179" y="171"/>
                  <a:pt x="163" y="183"/>
                </a:cubicBezTo>
                <a:close/>
                <a:moveTo>
                  <a:pt x="46" y="338"/>
                </a:moveTo>
                <a:cubicBezTo>
                  <a:pt x="42" y="366"/>
                  <a:pt x="43" y="395"/>
                  <a:pt x="50" y="426"/>
                </a:cubicBezTo>
                <a:cubicBezTo>
                  <a:pt x="54" y="447"/>
                  <a:pt x="60" y="466"/>
                  <a:pt x="67" y="484"/>
                </a:cubicBezTo>
                <a:cubicBezTo>
                  <a:pt x="65" y="471"/>
                  <a:pt x="63" y="457"/>
                  <a:pt x="61" y="444"/>
                </a:cubicBezTo>
                <a:cubicBezTo>
                  <a:pt x="57" y="408"/>
                  <a:pt x="54" y="357"/>
                  <a:pt x="61" y="305"/>
                </a:cubicBezTo>
                <a:cubicBezTo>
                  <a:pt x="55" y="316"/>
                  <a:pt x="50" y="327"/>
                  <a:pt x="46" y="338"/>
                </a:cubicBezTo>
                <a:close/>
                <a:moveTo>
                  <a:pt x="436" y="12"/>
                </a:moveTo>
                <a:cubicBezTo>
                  <a:pt x="401" y="12"/>
                  <a:pt x="364" y="15"/>
                  <a:pt x="326" y="22"/>
                </a:cubicBezTo>
                <a:cubicBezTo>
                  <a:pt x="207" y="43"/>
                  <a:pt x="117" y="107"/>
                  <a:pt x="74" y="202"/>
                </a:cubicBezTo>
                <a:cubicBezTo>
                  <a:pt x="49" y="256"/>
                  <a:pt x="35" y="314"/>
                  <a:pt x="31" y="372"/>
                </a:cubicBezTo>
                <a:cubicBezTo>
                  <a:pt x="32" y="369"/>
                  <a:pt x="33" y="365"/>
                  <a:pt x="34" y="362"/>
                </a:cubicBezTo>
                <a:cubicBezTo>
                  <a:pt x="37" y="353"/>
                  <a:pt x="40" y="345"/>
                  <a:pt x="43" y="338"/>
                </a:cubicBezTo>
                <a:cubicBezTo>
                  <a:pt x="47" y="309"/>
                  <a:pt x="56" y="283"/>
                  <a:pt x="70" y="259"/>
                </a:cubicBezTo>
                <a:cubicBezTo>
                  <a:pt x="82" y="215"/>
                  <a:pt x="103" y="172"/>
                  <a:pt x="139" y="138"/>
                </a:cubicBezTo>
                <a:cubicBezTo>
                  <a:pt x="167" y="112"/>
                  <a:pt x="200" y="92"/>
                  <a:pt x="240" y="77"/>
                </a:cubicBezTo>
                <a:cubicBezTo>
                  <a:pt x="275" y="46"/>
                  <a:pt x="317" y="27"/>
                  <a:pt x="364" y="19"/>
                </a:cubicBezTo>
                <a:cubicBezTo>
                  <a:pt x="422" y="10"/>
                  <a:pt x="489" y="16"/>
                  <a:pt x="569" y="38"/>
                </a:cubicBezTo>
                <a:cubicBezTo>
                  <a:pt x="573" y="39"/>
                  <a:pt x="577" y="39"/>
                  <a:pt x="581" y="39"/>
                </a:cubicBezTo>
                <a:cubicBezTo>
                  <a:pt x="591" y="40"/>
                  <a:pt x="602" y="40"/>
                  <a:pt x="611" y="41"/>
                </a:cubicBezTo>
                <a:cubicBezTo>
                  <a:pt x="558" y="22"/>
                  <a:pt x="498" y="12"/>
                  <a:pt x="436" y="12"/>
                </a:cubicBezTo>
                <a:close/>
                <a:moveTo>
                  <a:pt x="753" y="157"/>
                </a:moveTo>
                <a:cubicBezTo>
                  <a:pt x="804" y="197"/>
                  <a:pt x="842" y="246"/>
                  <a:pt x="863" y="300"/>
                </a:cubicBezTo>
                <a:cubicBezTo>
                  <a:pt x="868" y="312"/>
                  <a:pt x="872" y="324"/>
                  <a:pt x="876" y="336"/>
                </a:cubicBezTo>
                <a:cubicBezTo>
                  <a:pt x="856" y="248"/>
                  <a:pt x="809" y="169"/>
                  <a:pt x="740" y="113"/>
                </a:cubicBezTo>
                <a:cubicBezTo>
                  <a:pt x="733" y="108"/>
                  <a:pt x="726" y="102"/>
                  <a:pt x="719" y="97"/>
                </a:cubicBezTo>
                <a:cubicBezTo>
                  <a:pt x="710" y="94"/>
                  <a:pt x="701" y="92"/>
                  <a:pt x="692" y="90"/>
                </a:cubicBezTo>
                <a:cubicBezTo>
                  <a:pt x="686" y="88"/>
                  <a:pt x="679" y="87"/>
                  <a:pt x="673" y="85"/>
                </a:cubicBezTo>
                <a:cubicBezTo>
                  <a:pt x="686" y="93"/>
                  <a:pt x="698" y="102"/>
                  <a:pt x="709" y="111"/>
                </a:cubicBezTo>
                <a:cubicBezTo>
                  <a:pt x="725" y="125"/>
                  <a:pt x="740" y="140"/>
                  <a:pt x="753" y="157"/>
                </a:cubicBezTo>
                <a:close/>
                <a:moveTo>
                  <a:pt x="68" y="269"/>
                </a:moveTo>
                <a:cubicBezTo>
                  <a:pt x="58" y="287"/>
                  <a:pt x="51" y="306"/>
                  <a:pt x="48" y="327"/>
                </a:cubicBezTo>
                <a:cubicBezTo>
                  <a:pt x="52" y="317"/>
                  <a:pt x="57" y="307"/>
                  <a:pt x="62" y="297"/>
                </a:cubicBezTo>
                <a:cubicBezTo>
                  <a:pt x="64" y="288"/>
                  <a:pt x="66" y="278"/>
                  <a:pt x="68" y="269"/>
                </a:cubicBezTo>
                <a:close/>
                <a:moveTo>
                  <a:pt x="73" y="260"/>
                </a:moveTo>
                <a:cubicBezTo>
                  <a:pt x="70" y="270"/>
                  <a:pt x="68" y="280"/>
                  <a:pt x="66" y="290"/>
                </a:cubicBezTo>
                <a:cubicBezTo>
                  <a:pt x="90" y="248"/>
                  <a:pt x="122" y="212"/>
                  <a:pt x="161" y="181"/>
                </a:cubicBezTo>
                <a:cubicBezTo>
                  <a:pt x="162" y="178"/>
                  <a:pt x="164" y="175"/>
                  <a:pt x="165" y="173"/>
                </a:cubicBezTo>
                <a:cubicBezTo>
                  <a:pt x="146" y="184"/>
                  <a:pt x="128" y="197"/>
                  <a:pt x="113" y="211"/>
                </a:cubicBezTo>
                <a:cubicBezTo>
                  <a:pt x="97" y="226"/>
                  <a:pt x="83" y="243"/>
                  <a:pt x="73" y="260"/>
                </a:cubicBezTo>
                <a:close/>
                <a:moveTo>
                  <a:pt x="234" y="81"/>
                </a:moveTo>
                <a:cubicBezTo>
                  <a:pt x="201" y="95"/>
                  <a:pt x="169" y="114"/>
                  <a:pt x="141" y="140"/>
                </a:cubicBezTo>
                <a:cubicBezTo>
                  <a:pt x="108" y="171"/>
                  <a:pt x="88" y="210"/>
                  <a:pt x="75" y="251"/>
                </a:cubicBezTo>
                <a:cubicBezTo>
                  <a:pt x="85" y="236"/>
                  <a:pt x="97" y="222"/>
                  <a:pt x="111" y="209"/>
                </a:cubicBezTo>
                <a:cubicBezTo>
                  <a:pt x="127" y="194"/>
                  <a:pt x="147" y="180"/>
                  <a:pt x="168" y="168"/>
                </a:cubicBezTo>
                <a:cubicBezTo>
                  <a:pt x="173" y="158"/>
                  <a:pt x="180" y="148"/>
                  <a:pt x="186" y="138"/>
                </a:cubicBezTo>
                <a:cubicBezTo>
                  <a:pt x="201" y="116"/>
                  <a:pt x="217" y="97"/>
                  <a:pt x="234" y="81"/>
                </a:cubicBezTo>
                <a:close/>
                <a:moveTo>
                  <a:pt x="444" y="105"/>
                </a:moveTo>
                <a:cubicBezTo>
                  <a:pt x="500" y="105"/>
                  <a:pt x="555" y="112"/>
                  <a:pt x="601" y="124"/>
                </a:cubicBezTo>
                <a:cubicBezTo>
                  <a:pt x="646" y="137"/>
                  <a:pt x="728" y="165"/>
                  <a:pt x="789" y="223"/>
                </a:cubicBezTo>
                <a:cubicBezTo>
                  <a:pt x="779" y="200"/>
                  <a:pt x="766" y="179"/>
                  <a:pt x="752" y="160"/>
                </a:cubicBezTo>
                <a:cubicBezTo>
                  <a:pt x="696" y="117"/>
                  <a:pt x="631" y="88"/>
                  <a:pt x="567" y="71"/>
                </a:cubicBezTo>
                <a:cubicBezTo>
                  <a:pt x="494" y="67"/>
                  <a:pt x="421" y="75"/>
                  <a:pt x="351" y="94"/>
                </a:cubicBezTo>
                <a:cubicBezTo>
                  <a:pt x="336" y="101"/>
                  <a:pt x="321" y="110"/>
                  <a:pt x="307" y="118"/>
                </a:cubicBezTo>
                <a:cubicBezTo>
                  <a:pt x="352" y="109"/>
                  <a:pt x="399" y="105"/>
                  <a:pt x="444" y="105"/>
                </a:cubicBezTo>
                <a:close/>
                <a:moveTo>
                  <a:pt x="234" y="141"/>
                </a:moveTo>
                <a:cubicBezTo>
                  <a:pt x="217" y="164"/>
                  <a:pt x="202" y="191"/>
                  <a:pt x="191" y="220"/>
                </a:cubicBezTo>
                <a:cubicBezTo>
                  <a:pt x="210" y="195"/>
                  <a:pt x="233" y="171"/>
                  <a:pt x="258" y="151"/>
                </a:cubicBezTo>
                <a:cubicBezTo>
                  <a:pt x="266" y="142"/>
                  <a:pt x="274" y="134"/>
                  <a:pt x="282" y="127"/>
                </a:cubicBezTo>
                <a:cubicBezTo>
                  <a:pt x="266" y="131"/>
                  <a:pt x="249" y="136"/>
                  <a:pt x="234" y="141"/>
                </a:cubicBezTo>
                <a:close/>
                <a:moveTo>
                  <a:pt x="170" y="170"/>
                </a:moveTo>
                <a:cubicBezTo>
                  <a:pt x="168" y="173"/>
                  <a:pt x="167" y="175"/>
                  <a:pt x="166" y="177"/>
                </a:cubicBezTo>
                <a:cubicBezTo>
                  <a:pt x="175" y="170"/>
                  <a:pt x="185" y="164"/>
                  <a:pt x="195" y="157"/>
                </a:cubicBezTo>
                <a:cubicBezTo>
                  <a:pt x="186" y="161"/>
                  <a:pt x="178" y="166"/>
                  <a:pt x="170" y="170"/>
                </a:cubicBezTo>
                <a:close/>
                <a:moveTo>
                  <a:pt x="242" y="79"/>
                </a:moveTo>
                <a:cubicBezTo>
                  <a:pt x="222" y="95"/>
                  <a:pt x="204" y="116"/>
                  <a:pt x="188" y="139"/>
                </a:cubicBezTo>
                <a:cubicBezTo>
                  <a:pt x="183" y="148"/>
                  <a:pt x="177" y="157"/>
                  <a:pt x="172" y="166"/>
                </a:cubicBezTo>
                <a:cubicBezTo>
                  <a:pt x="185" y="159"/>
                  <a:pt x="199" y="152"/>
                  <a:pt x="213" y="147"/>
                </a:cubicBezTo>
                <a:cubicBezTo>
                  <a:pt x="220" y="143"/>
                  <a:pt x="227" y="139"/>
                  <a:pt x="234" y="135"/>
                </a:cubicBezTo>
                <a:cubicBezTo>
                  <a:pt x="235" y="135"/>
                  <a:pt x="235" y="135"/>
                  <a:pt x="236" y="134"/>
                </a:cubicBezTo>
                <a:cubicBezTo>
                  <a:pt x="264" y="98"/>
                  <a:pt x="299" y="72"/>
                  <a:pt x="341" y="55"/>
                </a:cubicBezTo>
                <a:cubicBezTo>
                  <a:pt x="308" y="59"/>
                  <a:pt x="274" y="66"/>
                  <a:pt x="242" y="79"/>
                </a:cubicBezTo>
                <a:close/>
                <a:moveTo>
                  <a:pt x="582" y="72"/>
                </a:moveTo>
                <a:cubicBezTo>
                  <a:pt x="632" y="86"/>
                  <a:pt x="679" y="107"/>
                  <a:pt x="720" y="134"/>
                </a:cubicBezTo>
                <a:cubicBezTo>
                  <a:pt x="729" y="139"/>
                  <a:pt x="737" y="145"/>
                  <a:pt x="744" y="151"/>
                </a:cubicBezTo>
                <a:cubicBezTo>
                  <a:pt x="733" y="137"/>
                  <a:pt x="721" y="125"/>
                  <a:pt x="707" y="113"/>
                </a:cubicBezTo>
                <a:cubicBezTo>
                  <a:pt x="694" y="102"/>
                  <a:pt x="680" y="92"/>
                  <a:pt x="664" y="84"/>
                </a:cubicBezTo>
                <a:cubicBezTo>
                  <a:pt x="637" y="78"/>
                  <a:pt x="609" y="74"/>
                  <a:pt x="582" y="72"/>
                </a:cubicBezTo>
                <a:close/>
                <a:moveTo>
                  <a:pt x="761" y="109"/>
                </a:moveTo>
                <a:cubicBezTo>
                  <a:pt x="791" y="120"/>
                  <a:pt x="820" y="134"/>
                  <a:pt x="846" y="150"/>
                </a:cubicBezTo>
                <a:cubicBezTo>
                  <a:pt x="833" y="136"/>
                  <a:pt x="818" y="124"/>
                  <a:pt x="802" y="113"/>
                </a:cubicBezTo>
                <a:cubicBezTo>
                  <a:pt x="753" y="78"/>
                  <a:pt x="695" y="55"/>
                  <a:pt x="633" y="46"/>
                </a:cubicBezTo>
                <a:cubicBezTo>
                  <a:pt x="638" y="49"/>
                  <a:pt x="643" y="51"/>
                  <a:pt x="648" y="53"/>
                </a:cubicBezTo>
                <a:cubicBezTo>
                  <a:pt x="689" y="65"/>
                  <a:pt x="727" y="84"/>
                  <a:pt x="761" y="109"/>
                </a:cubicBezTo>
                <a:close/>
                <a:moveTo>
                  <a:pt x="288" y="125"/>
                </a:moveTo>
                <a:cubicBezTo>
                  <a:pt x="283" y="129"/>
                  <a:pt x="279" y="133"/>
                  <a:pt x="275" y="138"/>
                </a:cubicBezTo>
                <a:cubicBezTo>
                  <a:pt x="281" y="133"/>
                  <a:pt x="287" y="128"/>
                  <a:pt x="294" y="124"/>
                </a:cubicBezTo>
                <a:cubicBezTo>
                  <a:pt x="292" y="125"/>
                  <a:pt x="290" y="125"/>
                  <a:pt x="288" y="125"/>
                </a:cubicBezTo>
                <a:close/>
                <a:moveTo>
                  <a:pt x="237" y="137"/>
                </a:moveTo>
                <a:cubicBezTo>
                  <a:pt x="237" y="137"/>
                  <a:pt x="237" y="137"/>
                  <a:pt x="237" y="137"/>
                </a:cubicBezTo>
                <a:cubicBezTo>
                  <a:pt x="237" y="137"/>
                  <a:pt x="237" y="137"/>
                  <a:pt x="237" y="138"/>
                </a:cubicBezTo>
                <a:cubicBezTo>
                  <a:pt x="253" y="132"/>
                  <a:pt x="270" y="127"/>
                  <a:pt x="287" y="123"/>
                </a:cubicBezTo>
                <a:cubicBezTo>
                  <a:pt x="293" y="118"/>
                  <a:pt x="299" y="113"/>
                  <a:pt x="306" y="108"/>
                </a:cubicBezTo>
                <a:cubicBezTo>
                  <a:pt x="282" y="116"/>
                  <a:pt x="260" y="126"/>
                  <a:pt x="237" y="137"/>
                </a:cubicBezTo>
                <a:close/>
                <a:moveTo>
                  <a:pt x="352" y="54"/>
                </a:moveTo>
                <a:cubicBezTo>
                  <a:pt x="308" y="70"/>
                  <a:pt x="271" y="95"/>
                  <a:pt x="241" y="132"/>
                </a:cubicBezTo>
                <a:cubicBezTo>
                  <a:pt x="265" y="120"/>
                  <a:pt x="289" y="111"/>
                  <a:pt x="313" y="102"/>
                </a:cubicBezTo>
                <a:cubicBezTo>
                  <a:pt x="346" y="80"/>
                  <a:pt x="382" y="63"/>
                  <a:pt x="422" y="52"/>
                </a:cubicBezTo>
                <a:cubicBezTo>
                  <a:pt x="400" y="51"/>
                  <a:pt x="376" y="52"/>
                  <a:pt x="352" y="54"/>
                </a:cubicBezTo>
                <a:close/>
                <a:moveTo>
                  <a:pt x="315" y="105"/>
                </a:moveTo>
                <a:cubicBezTo>
                  <a:pt x="307" y="110"/>
                  <a:pt x="300" y="116"/>
                  <a:pt x="293" y="122"/>
                </a:cubicBezTo>
                <a:cubicBezTo>
                  <a:pt x="295" y="121"/>
                  <a:pt x="297" y="121"/>
                  <a:pt x="300" y="120"/>
                </a:cubicBezTo>
                <a:cubicBezTo>
                  <a:pt x="312" y="112"/>
                  <a:pt x="325" y="105"/>
                  <a:pt x="338" y="98"/>
                </a:cubicBezTo>
                <a:cubicBezTo>
                  <a:pt x="330" y="100"/>
                  <a:pt x="322" y="102"/>
                  <a:pt x="315" y="105"/>
                </a:cubicBezTo>
                <a:close/>
                <a:moveTo>
                  <a:pt x="732" y="98"/>
                </a:moveTo>
                <a:cubicBezTo>
                  <a:pt x="738" y="100"/>
                  <a:pt x="745" y="103"/>
                  <a:pt x="751" y="105"/>
                </a:cubicBezTo>
                <a:cubicBezTo>
                  <a:pt x="725" y="87"/>
                  <a:pt x="696" y="73"/>
                  <a:pt x="666" y="62"/>
                </a:cubicBezTo>
                <a:cubicBezTo>
                  <a:pt x="681" y="69"/>
                  <a:pt x="695" y="78"/>
                  <a:pt x="708" y="87"/>
                </a:cubicBezTo>
                <a:cubicBezTo>
                  <a:pt x="716" y="90"/>
                  <a:pt x="724" y="94"/>
                  <a:pt x="732" y="98"/>
                </a:cubicBezTo>
                <a:close/>
                <a:moveTo>
                  <a:pt x="432" y="52"/>
                </a:moveTo>
                <a:cubicBezTo>
                  <a:pt x="392" y="62"/>
                  <a:pt x="355" y="78"/>
                  <a:pt x="323" y="99"/>
                </a:cubicBezTo>
                <a:cubicBezTo>
                  <a:pt x="332" y="96"/>
                  <a:pt x="341" y="94"/>
                  <a:pt x="350" y="91"/>
                </a:cubicBezTo>
                <a:cubicBezTo>
                  <a:pt x="368" y="83"/>
                  <a:pt x="386" y="75"/>
                  <a:pt x="406" y="68"/>
                </a:cubicBezTo>
                <a:cubicBezTo>
                  <a:pt x="422" y="62"/>
                  <a:pt x="438" y="57"/>
                  <a:pt x="455" y="53"/>
                </a:cubicBezTo>
                <a:cubicBezTo>
                  <a:pt x="447" y="53"/>
                  <a:pt x="440" y="52"/>
                  <a:pt x="432" y="52"/>
                </a:cubicBezTo>
                <a:close/>
                <a:moveTo>
                  <a:pt x="665" y="81"/>
                </a:moveTo>
                <a:cubicBezTo>
                  <a:pt x="674" y="83"/>
                  <a:pt x="684" y="85"/>
                  <a:pt x="693" y="87"/>
                </a:cubicBezTo>
                <a:cubicBezTo>
                  <a:pt x="699" y="89"/>
                  <a:pt x="706" y="91"/>
                  <a:pt x="712" y="92"/>
                </a:cubicBezTo>
                <a:cubicBezTo>
                  <a:pt x="710" y="91"/>
                  <a:pt x="709" y="90"/>
                  <a:pt x="707" y="89"/>
                </a:cubicBezTo>
                <a:cubicBezTo>
                  <a:pt x="680" y="77"/>
                  <a:pt x="651" y="67"/>
                  <a:pt x="625" y="58"/>
                </a:cubicBezTo>
                <a:cubicBezTo>
                  <a:pt x="619" y="56"/>
                  <a:pt x="619" y="56"/>
                  <a:pt x="619" y="56"/>
                </a:cubicBezTo>
                <a:cubicBezTo>
                  <a:pt x="603" y="51"/>
                  <a:pt x="588" y="46"/>
                  <a:pt x="573" y="42"/>
                </a:cubicBezTo>
                <a:cubicBezTo>
                  <a:pt x="567" y="42"/>
                  <a:pt x="562" y="42"/>
                  <a:pt x="556" y="42"/>
                </a:cubicBezTo>
                <a:cubicBezTo>
                  <a:pt x="596" y="50"/>
                  <a:pt x="633" y="63"/>
                  <a:pt x="665" y="81"/>
                </a:cubicBezTo>
                <a:close/>
                <a:moveTo>
                  <a:pt x="464" y="54"/>
                </a:moveTo>
                <a:cubicBezTo>
                  <a:pt x="445" y="58"/>
                  <a:pt x="426" y="64"/>
                  <a:pt x="407" y="70"/>
                </a:cubicBezTo>
                <a:cubicBezTo>
                  <a:pt x="392" y="76"/>
                  <a:pt x="378" y="81"/>
                  <a:pt x="364" y="88"/>
                </a:cubicBezTo>
                <a:cubicBezTo>
                  <a:pt x="425" y="72"/>
                  <a:pt x="490" y="66"/>
                  <a:pt x="554" y="68"/>
                </a:cubicBezTo>
                <a:cubicBezTo>
                  <a:pt x="540" y="65"/>
                  <a:pt x="525" y="62"/>
                  <a:pt x="511" y="60"/>
                </a:cubicBezTo>
                <a:cubicBezTo>
                  <a:pt x="499" y="58"/>
                  <a:pt x="482" y="56"/>
                  <a:pt x="464" y="54"/>
                </a:cubicBezTo>
                <a:close/>
                <a:moveTo>
                  <a:pt x="584" y="43"/>
                </a:moveTo>
                <a:cubicBezTo>
                  <a:pt x="596" y="46"/>
                  <a:pt x="608" y="50"/>
                  <a:pt x="620" y="54"/>
                </a:cubicBezTo>
                <a:cubicBezTo>
                  <a:pt x="626" y="56"/>
                  <a:pt x="626" y="56"/>
                  <a:pt x="626" y="56"/>
                </a:cubicBezTo>
                <a:cubicBezTo>
                  <a:pt x="647" y="63"/>
                  <a:pt x="670" y="70"/>
                  <a:pt x="692" y="80"/>
                </a:cubicBezTo>
                <a:cubicBezTo>
                  <a:pt x="678" y="71"/>
                  <a:pt x="663" y="63"/>
                  <a:pt x="647" y="56"/>
                </a:cubicBezTo>
                <a:cubicBezTo>
                  <a:pt x="627" y="50"/>
                  <a:pt x="606" y="45"/>
                  <a:pt x="584" y="43"/>
                </a:cubicBezTo>
                <a:close/>
                <a:moveTo>
                  <a:pt x="568" y="69"/>
                </a:moveTo>
                <a:cubicBezTo>
                  <a:pt x="598" y="70"/>
                  <a:pt x="627" y="74"/>
                  <a:pt x="656" y="79"/>
                </a:cubicBezTo>
                <a:cubicBezTo>
                  <a:pt x="623" y="62"/>
                  <a:pt x="585" y="49"/>
                  <a:pt x="543" y="43"/>
                </a:cubicBezTo>
                <a:cubicBezTo>
                  <a:pt x="520" y="44"/>
                  <a:pt x="496" y="47"/>
                  <a:pt x="473" y="52"/>
                </a:cubicBezTo>
                <a:cubicBezTo>
                  <a:pt x="487" y="53"/>
                  <a:pt x="500" y="55"/>
                  <a:pt x="512" y="57"/>
                </a:cubicBezTo>
                <a:cubicBezTo>
                  <a:pt x="531" y="60"/>
                  <a:pt x="550" y="64"/>
                  <a:pt x="568" y="69"/>
                </a:cubicBezTo>
                <a:close/>
                <a:moveTo>
                  <a:pt x="418" y="18"/>
                </a:moveTo>
                <a:cubicBezTo>
                  <a:pt x="399" y="18"/>
                  <a:pt x="382" y="19"/>
                  <a:pt x="365" y="22"/>
                </a:cubicBezTo>
                <a:cubicBezTo>
                  <a:pt x="320" y="29"/>
                  <a:pt x="281" y="46"/>
                  <a:pt x="247" y="74"/>
                </a:cubicBezTo>
                <a:cubicBezTo>
                  <a:pt x="268" y="67"/>
                  <a:pt x="291" y="61"/>
                  <a:pt x="315" y="57"/>
                </a:cubicBezTo>
                <a:cubicBezTo>
                  <a:pt x="327" y="55"/>
                  <a:pt x="339" y="53"/>
                  <a:pt x="350" y="52"/>
                </a:cubicBezTo>
                <a:cubicBezTo>
                  <a:pt x="370" y="45"/>
                  <a:pt x="392" y="40"/>
                  <a:pt x="415" y="37"/>
                </a:cubicBezTo>
                <a:cubicBezTo>
                  <a:pt x="451" y="33"/>
                  <a:pt x="486" y="33"/>
                  <a:pt x="520" y="37"/>
                </a:cubicBezTo>
                <a:cubicBezTo>
                  <a:pt x="532" y="36"/>
                  <a:pt x="543" y="37"/>
                  <a:pt x="555" y="37"/>
                </a:cubicBezTo>
                <a:cubicBezTo>
                  <a:pt x="504" y="24"/>
                  <a:pt x="459" y="18"/>
                  <a:pt x="418" y="18"/>
                </a:cubicBezTo>
                <a:close/>
                <a:moveTo>
                  <a:pt x="441" y="50"/>
                </a:moveTo>
                <a:cubicBezTo>
                  <a:pt x="449" y="50"/>
                  <a:pt x="456" y="51"/>
                  <a:pt x="463" y="51"/>
                </a:cubicBezTo>
                <a:cubicBezTo>
                  <a:pt x="486" y="46"/>
                  <a:pt x="509" y="43"/>
                  <a:pt x="531" y="41"/>
                </a:cubicBezTo>
                <a:cubicBezTo>
                  <a:pt x="527" y="40"/>
                  <a:pt x="524" y="40"/>
                  <a:pt x="520" y="39"/>
                </a:cubicBezTo>
                <a:cubicBezTo>
                  <a:pt x="494" y="40"/>
                  <a:pt x="467" y="44"/>
                  <a:pt x="441" y="50"/>
                </a:cubicBezTo>
                <a:close/>
                <a:moveTo>
                  <a:pt x="470" y="37"/>
                </a:moveTo>
                <a:cubicBezTo>
                  <a:pt x="452" y="37"/>
                  <a:pt x="434" y="38"/>
                  <a:pt x="415" y="40"/>
                </a:cubicBezTo>
                <a:cubicBezTo>
                  <a:pt x="397" y="42"/>
                  <a:pt x="379" y="46"/>
                  <a:pt x="362" y="51"/>
                </a:cubicBezTo>
                <a:cubicBezTo>
                  <a:pt x="387" y="49"/>
                  <a:pt x="410" y="49"/>
                  <a:pt x="432" y="49"/>
                </a:cubicBezTo>
                <a:cubicBezTo>
                  <a:pt x="434" y="49"/>
                  <a:pt x="437" y="48"/>
                  <a:pt x="439" y="47"/>
                </a:cubicBezTo>
                <a:cubicBezTo>
                  <a:pt x="460" y="43"/>
                  <a:pt x="480" y="39"/>
                  <a:pt x="501" y="38"/>
                </a:cubicBezTo>
                <a:cubicBezTo>
                  <a:pt x="491" y="37"/>
                  <a:pt x="481" y="37"/>
                  <a:pt x="470" y="37"/>
                </a:cubicBezTo>
                <a:close/>
                <a:moveTo>
                  <a:pt x="609" y="44"/>
                </a:moveTo>
                <a:cubicBezTo>
                  <a:pt x="616" y="45"/>
                  <a:pt x="623" y="46"/>
                  <a:pt x="630" y="48"/>
                </a:cubicBezTo>
                <a:cubicBezTo>
                  <a:pt x="627" y="47"/>
                  <a:pt x="624" y="46"/>
                  <a:pt x="622" y="45"/>
                </a:cubicBezTo>
                <a:cubicBezTo>
                  <a:pt x="618" y="45"/>
                  <a:pt x="613" y="44"/>
                  <a:pt x="609" y="44"/>
                </a:cubicBezTo>
                <a:close/>
                <a:moveTo>
                  <a:pt x="539" y="39"/>
                </a:moveTo>
                <a:cubicBezTo>
                  <a:pt x="541" y="40"/>
                  <a:pt x="542" y="40"/>
                  <a:pt x="544" y="40"/>
                </a:cubicBezTo>
                <a:cubicBezTo>
                  <a:pt x="546" y="40"/>
                  <a:pt x="548" y="40"/>
                  <a:pt x="551" y="40"/>
                </a:cubicBezTo>
                <a:cubicBezTo>
                  <a:pt x="547" y="39"/>
                  <a:pt x="543" y="39"/>
                  <a:pt x="539" y="39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48"/>
          <p:cNvSpPr>
            <a:spLocks noEditPoints="1"/>
          </p:cNvSpPr>
          <p:nvPr/>
        </p:nvSpPr>
        <p:spPr bwMode="auto">
          <a:xfrm>
            <a:off x="11072226" y="6037842"/>
            <a:ext cx="867190" cy="820158"/>
          </a:xfrm>
          <a:custGeom>
            <a:avLst/>
            <a:gdLst>
              <a:gd name="T0" fmla="*/ 89 w 1028"/>
              <a:gd name="T1" fmla="*/ 781 h 971"/>
              <a:gd name="T2" fmla="*/ 167 w 1028"/>
              <a:gd name="T3" fmla="*/ 162 h 971"/>
              <a:gd name="T4" fmla="*/ 961 w 1028"/>
              <a:gd name="T5" fmla="*/ 219 h 971"/>
              <a:gd name="T6" fmla="*/ 893 w 1028"/>
              <a:gd name="T7" fmla="*/ 737 h 971"/>
              <a:gd name="T8" fmla="*/ 453 w 1028"/>
              <a:gd name="T9" fmla="*/ 951 h 971"/>
              <a:gd name="T10" fmla="*/ 555 w 1028"/>
              <a:gd name="T11" fmla="*/ 940 h 971"/>
              <a:gd name="T12" fmla="*/ 440 w 1028"/>
              <a:gd name="T13" fmla="*/ 803 h 971"/>
              <a:gd name="T14" fmla="*/ 91 w 1028"/>
              <a:gd name="T15" fmla="*/ 549 h 971"/>
              <a:gd name="T16" fmla="*/ 31 w 1028"/>
              <a:gd name="T17" fmla="*/ 420 h 971"/>
              <a:gd name="T18" fmla="*/ 181 w 1028"/>
              <a:gd name="T19" fmla="*/ 657 h 971"/>
              <a:gd name="T20" fmla="*/ 458 w 1028"/>
              <a:gd name="T21" fmla="*/ 806 h 971"/>
              <a:gd name="T22" fmla="*/ 854 w 1028"/>
              <a:gd name="T23" fmla="*/ 728 h 971"/>
              <a:gd name="T24" fmla="*/ 437 w 1028"/>
              <a:gd name="T25" fmla="*/ 799 h 971"/>
              <a:gd name="T26" fmla="*/ 907 w 1028"/>
              <a:gd name="T27" fmla="*/ 580 h 971"/>
              <a:gd name="T28" fmla="*/ 578 w 1028"/>
              <a:gd name="T29" fmla="*/ 781 h 971"/>
              <a:gd name="T30" fmla="*/ 281 w 1028"/>
              <a:gd name="T31" fmla="*/ 722 h 971"/>
              <a:gd name="T32" fmla="*/ 810 w 1028"/>
              <a:gd name="T33" fmla="*/ 797 h 971"/>
              <a:gd name="T34" fmla="*/ 876 w 1028"/>
              <a:gd name="T35" fmla="*/ 713 h 971"/>
              <a:gd name="T36" fmla="*/ 417 w 1028"/>
              <a:gd name="T37" fmla="*/ 795 h 971"/>
              <a:gd name="T38" fmla="*/ 188 w 1028"/>
              <a:gd name="T39" fmla="*/ 650 h 971"/>
              <a:gd name="T40" fmla="*/ 857 w 1028"/>
              <a:gd name="T41" fmla="*/ 663 h 971"/>
              <a:gd name="T42" fmla="*/ 894 w 1028"/>
              <a:gd name="T43" fmla="*/ 360 h 971"/>
              <a:gd name="T44" fmla="*/ 170 w 1028"/>
              <a:gd name="T45" fmla="*/ 621 h 971"/>
              <a:gd name="T46" fmla="*/ 910 w 1028"/>
              <a:gd name="T47" fmla="*/ 581 h 971"/>
              <a:gd name="T48" fmla="*/ 977 w 1028"/>
              <a:gd name="T49" fmla="*/ 391 h 971"/>
              <a:gd name="T50" fmla="*/ 768 w 1028"/>
              <a:gd name="T51" fmla="*/ 129 h 971"/>
              <a:gd name="T52" fmla="*/ 916 w 1028"/>
              <a:gd name="T53" fmla="*/ 426 h 971"/>
              <a:gd name="T54" fmla="*/ 187 w 1028"/>
              <a:gd name="T55" fmla="*/ 645 h 971"/>
              <a:gd name="T56" fmla="*/ 81 w 1028"/>
              <a:gd name="T57" fmla="*/ 300 h 971"/>
              <a:gd name="T58" fmla="*/ 178 w 1028"/>
              <a:gd name="T59" fmla="*/ 638 h 971"/>
              <a:gd name="T60" fmla="*/ 232 w 1028"/>
              <a:gd name="T61" fmla="*/ 159 h 971"/>
              <a:gd name="T62" fmla="*/ 875 w 1028"/>
              <a:gd name="T63" fmla="*/ 197 h 971"/>
              <a:gd name="T64" fmla="*/ 1005 w 1028"/>
              <a:gd name="T65" fmla="*/ 509 h 971"/>
              <a:gd name="T66" fmla="*/ 1007 w 1028"/>
              <a:gd name="T67" fmla="*/ 487 h 971"/>
              <a:gd name="T68" fmla="*/ 246 w 1028"/>
              <a:gd name="T69" fmla="*/ 151 h 971"/>
              <a:gd name="T70" fmla="*/ 140 w 1028"/>
              <a:gd name="T71" fmla="*/ 557 h 971"/>
              <a:gd name="T72" fmla="*/ 246 w 1028"/>
              <a:gd name="T73" fmla="*/ 151 h 971"/>
              <a:gd name="T74" fmla="*/ 959 w 1028"/>
              <a:gd name="T75" fmla="*/ 221 h 971"/>
              <a:gd name="T76" fmla="*/ 648 w 1028"/>
              <a:gd name="T77" fmla="*/ 86 h 971"/>
              <a:gd name="T78" fmla="*/ 305 w 1028"/>
              <a:gd name="T79" fmla="*/ 109 h 971"/>
              <a:gd name="T80" fmla="*/ 79 w 1028"/>
              <a:gd name="T81" fmla="*/ 298 h 971"/>
              <a:gd name="T82" fmla="*/ 305 w 1028"/>
              <a:gd name="T83" fmla="*/ 109 h 971"/>
              <a:gd name="T84" fmla="*/ 896 w 1028"/>
              <a:gd name="T85" fmla="*/ 359 h 971"/>
              <a:gd name="T86" fmla="*/ 522 w 1028"/>
              <a:gd name="T87" fmla="*/ 83 h 971"/>
              <a:gd name="T88" fmla="*/ 484 w 1028"/>
              <a:gd name="T89" fmla="*/ 85 h 971"/>
              <a:gd name="T90" fmla="*/ 92 w 1028"/>
              <a:gd name="T91" fmla="*/ 279 h 971"/>
              <a:gd name="T92" fmla="*/ 267 w 1028"/>
              <a:gd name="T93" fmla="*/ 132 h 971"/>
              <a:gd name="T94" fmla="*/ 269 w 1028"/>
              <a:gd name="T95" fmla="*/ 134 h 971"/>
              <a:gd name="T96" fmla="*/ 396 w 1028"/>
              <a:gd name="T97" fmla="*/ 93 h 971"/>
              <a:gd name="T98" fmla="*/ 304 w 1028"/>
              <a:gd name="T99" fmla="*/ 113 h 971"/>
              <a:gd name="T100" fmla="*/ 522 w 1028"/>
              <a:gd name="T101" fmla="*/ 80 h 971"/>
              <a:gd name="T102" fmla="*/ 520 w 1028"/>
              <a:gd name="T103" fmla="*/ 8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28" h="971">
                <a:moveTo>
                  <a:pt x="453" y="951"/>
                </a:moveTo>
                <a:cubicBezTo>
                  <a:pt x="398" y="951"/>
                  <a:pt x="347" y="944"/>
                  <a:pt x="298" y="928"/>
                </a:cubicBezTo>
                <a:cubicBezTo>
                  <a:pt x="214" y="902"/>
                  <a:pt x="144" y="852"/>
                  <a:pt x="89" y="781"/>
                </a:cubicBezTo>
                <a:cubicBezTo>
                  <a:pt x="38" y="714"/>
                  <a:pt x="11" y="624"/>
                  <a:pt x="13" y="528"/>
                </a:cubicBezTo>
                <a:cubicBezTo>
                  <a:pt x="14" y="491"/>
                  <a:pt x="19" y="454"/>
                  <a:pt x="28" y="418"/>
                </a:cubicBezTo>
                <a:cubicBezTo>
                  <a:pt x="22" y="315"/>
                  <a:pt x="74" y="214"/>
                  <a:pt x="167" y="162"/>
                </a:cubicBezTo>
                <a:cubicBezTo>
                  <a:pt x="211" y="139"/>
                  <a:pt x="261" y="118"/>
                  <a:pt x="316" y="103"/>
                </a:cubicBezTo>
                <a:cubicBezTo>
                  <a:pt x="410" y="54"/>
                  <a:pt x="524" y="32"/>
                  <a:pt x="635" y="42"/>
                </a:cubicBezTo>
                <a:cubicBezTo>
                  <a:pt x="776" y="55"/>
                  <a:pt x="891" y="118"/>
                  <a:pt x="961" y="219"/>
                </a:cubicBezTo>
                <a:cubicBezTo>
                  <a:pt x="1011" y="292"/>
                  <a:pt x="1028" y="389"/>
                  <a:pt x="1009" y="487"/>
                </a:cubicBezTo>
                <a:cubicBezTo>
                  <a:pt x="1006" y="537"/>
                  <a:pt x="991" y="583"/>
                  <a:pt x="963" y="624"/>
                </a:cubicBezTo>
                <a:cubicBezTo>
                  <a:pt x="947" y="666"/>
                  <a:pt x="924" y="704"/>
                  <a:pt x="893" y="737"/>
                </a:cubicBezTo>
                <a:cubicBezTo>
                  <a:pt x="867" y="766"/>
                  <a:pt x="837" y="787"/>
                  <a:pt x="806" y="803"/>
                </a:cubicBezTo>
                <a:cubicBezTo>
                  <a:pt x="742" y="877"/>
                  <a:pt x="656" y="927"/>
                  <a:pt x="556" y="943"/>
                </a:cubicBezTo>
                <a:cubicBezTo>
                  <a:pt x="521" y="948"/>
                  <a:pt x="486" y="951"/>
                  <a:pt x="453" y="951"/>
                </a:cubicBezTo>
                <a:close/>
                <a:moveTo>
                  <a:pt x="29" y="428"/>
                </a:moveTo>
                <a:cubicBezTo>
                  <a:pt x="0" y="551"/>
                  <a:pt x="21" y="687"/>
                  <a:pt x="91" y="779"/>
                </a:cubicBezTo>
                <a:cubicBezTo>
                  <a:pt x="194" y="914"/>
                  <a:pt x="359" y="971"/>
                  <a:pt x="555" y="940"/>
                </a:cubicBezTo>
                <a:cubicBezTo>
                  <a:pt x="653" y="925"/>
                  <a:pt x="737" y="877"/>
                  <a:pt x="800" y="806"/>
                </a:cubicBezTo>
                <a:cubicBezTo>
                  <a:pt x="729" y="838"/>
                  <a:pt x="652" y="841"/>
                  <a:pt x="591" y="836"/>
                </a:cubicBezTo>
                <a:cubicBezTo>
                  <a:pt x="542" y="831"/>
                  <a:pt x="490" y="820"/>
                  <a:pt x="440" y="803"/>
                </a:cubicBezTo>
                <a:cubicBezTo>
                  <a:pt x="400" y="795"/>
                  <a:pt x="362" y="783"/>
                  <a:pt x="328" y="767"/>
                </a:cubicBezTo>
                <a:cubicBezTo>
                  <a:pt x="266" y="738"/>
                  <a:pt x="217" y="697"/>
                  <a:pt x="182" y="645"/>
                </a:cubicBezTo>
                <a:cubicBezTo>
                  <a:pt x="145" y="617"/>
                  <a:pt x="113" y="585"/>
                  <a:pt x="91" y="549"/>
                </a:cubicBezTo>
                <a:cubicBezTo>
                  <a:pt x="47" y="480"/>
                  <a:pt x="39" y="403"/>
                  <a:pt x="69" y="321"/>
                </a:cubicBezTo>
                <a:cubicBezTo>
                  <a:pt x="70" y="320"/>
                  <a:pt x="70" y="319"/>
                  <a:pt x="71" y="318"/>
                </a:cubicBezTo>
                <a:cubicBezTo>
                  <a:pt x="53" y="349"/>
                  <a:pt x="40" y="384"/>
                  <a:pt x="31" y="420"/>
                </a:cubicBezTo>
                <a:cubicBezTo>
                  <a:pt x="33" y="442"/>
                  <a:pt x="37" y="465"/>
                  <a:pt x="45" y="488"/>
                </a:cubicBezTo>
                <a:cubicBezTo>
                  <a:pt x="65" y="548"/>
                  <a:pt x="118" y="641"/>
                  <a:pt x="182" y="655"/>
                </a:cubicBezTo>
                <a:cubicBezTo>
                  <a:pt x="181" y="657"/>
                  <a:pt x="181" y="657"/>
                  <a:pt x="181" y="657"/>
                </a:cubicBezTo>
                <a:cubicBezTo>
                  <a:pt x="116" y="644"/>
                  <a:pt x="62" y="549"/>
                  <a:pt x="42" y="489"/>
                </a:cubicBezTo>
                <a:cubicBezTo>
                  <a:pt x="35" y="469"/>
                  <a:pt x="31" y="448"/>
                  <a:pt x="29" y="428"/>
                </a:cubicBezTo>
                <a:close/>
                <a:moveTo>
                  <a:pt x="458" y="806"/>
                </a:moveTo>
                <a:cubicBezTo>
                  <a:pt x="502" y="820"/>
                  <a:pt x="548" y="829"/>
                  <a:pt x="591" y="833"/>
                </a:cubicBezTo>
                <a:cubicBezTo>
                  <a:pt x="653" y="839"/>
                  <a:pt x="732" y="836"/>
                  <a:pt x="804" y="800"/>
                </a:cubicBezTo>
                <a:cubicBezTo>
                  <a:pt x="823" y="778"/>
                  <a:pt x="840" y="754"/>
                  <a:pt x="854" y="728"/>
                </a:cubicBezTo>
                <a:cubicBezTo>
                  <a:pt x="786" y="771"/>
                  <a:pt x="700" y="800"/>
                  <a:pt x="612" y="809"/>
                </a:cubicBezTo>
                <a:cubicBezTo>
                  <a:pt x="560" y="815"/>
                  <a:pt x="507" y="813"/>
                  <a:pt x="458" y="806"/>
                </a:cubicBezTo>
                <a:close/>
                <a:moveTo>
                  <a:pt x="437" y="799"/>
                </a:moveTo>
                <a:cubicBezTo>
                  <a:pt x="496" y="811"/>
                  <a:pt x="557" y="812"/>
                  <a:pt x="612" y="806"/>
                </a:cubicBezTo>
                <a:cubicBezTo>
                  <a:pt x="697" y="797"/>
                  <a:pt x="785" y="770"/>
                  <a:pt x="857" y="723"/>
                </a:cubicBezTo>
                <a:cubicBezTo>
                  <a:pt x="880" y="680"/>
                  <a:pt x="897" y="632"/>
                  <a:pt x="907" y="580"/>
                </a:cubicBezTo>
                <a:cubicBezTo>
                  <a:pt x="907" y="580"/>
                  <a:pt x="907" y="579"/>
                  <a:pt x="908" y="579"/>
                </a:cubicBezTo>
                <a:cubicBezTo>
                  <a:pt x="897" y="611"/>
                  <a:pt x="881" y="640"/>
                  <a:pt x="859" y="664"/>
                </a:cubicBezTo>
                <a:cubicBezTo>
                  <a:pt x="793" y="737"/>
                  <a:pt x="686" y="781"/>
                  <a:pt x="578" y="781"/>
                </a:cubicBezTo>
                <a:cubicBezTo>
                  <a:pt x="567" y="781"/>
                  <a:pt x="556" y="780"/>
                  <a:pt x="545" y="779"/>
                </a:cubicBezTo>
                <a:cubicBezTo>
                  <a:pt x="436" y="770"/>
                  <a:pt x="307" y="729"/>
                  <a:pt x="208" y="663"/>
                </a:cubicBezTo>
                <a:cubicBezTo>
                  <a:pt x="232" y="687"/>
                  <a:pt x="257" y="706"/>
                  <a:pt x="281" y="722"/>
                </a:cubicBezTo>
                <a:cubicBezTo>
                  <a:pt x="328" y="753"/>
                  <a:pt x="382" y="780"/>
                  <a:pt x="437" y="799"/>
                </a:cubicBezTo>
                <a:close/>
                <a:moveTo>
                  <a:pt x="859" y="725"/>
                </a:moveTo>
                <a:cubicBezTo>
                  <a:pt x="845" y="751"/>
                  <a:pt x="828" y="775"/>
                  <a:pt x="810" y="797"/>
                </a:cubicBezTo>
                <a:cubicBezTo>
                  <a:pt x="839" y="783"/>
                  <a:pt x="867" y="762"/>
                  <a:pt x="891" y="735"/>
                </a:cubicBezTo>
                <a:cubicBezTo>
                  <a:pt x="919" y="706"/>
                  <a:pt x="941" y="671"/>
                  <a:pt x="956" y="634"/>
                </a:cubicBezTo>
                <a:cubicBezTo>
                  <a:pt x="935" y="663"/>
                  <a:pt x="909" y="689"/>
                  <a:pt x="876" y="713"/>
                </a:cubicBezTo>
                <a:cubicBezTo>
                  <a:pt x="871" y="717"/>
                  <a:pt x="865" y="721"/>
                  <a:pt x="859" y="725"/>
                </a:cubicBezTo>
                <a:close/>
                <a:moveTo>
                  <a:pt x="188" y="650"/>
                </a:moveTo>
                <a:cubicBezTo>
                  <a:pt x="244" y="728"/>
                  <a:pt x="328" y="773"/>
                  <a:pt x="417" y="795"/>
                </a:cubicBezTo>
                <a:cubicBezTo>
                  <a:pt x="368" y="776"/>
                  <a:pt x="321" y="752"/>
                  <a:pt x="280" y="724"/>
                </a:cubicBezTo>
                <a:cubicBezTo>
                  <a:pt x="252" y="706"/>
                  <a:pt x="223" y="683"/>
                  <a:pt x="196" y="655"/>
                </a:cubicBezTo>
                <a:cubicBezTo>
                  <a:pt x="194" y="653"/>
                  <a:pt x="191" y="652"/>
                  <a:pt x="188" y="650"/>
                </a:cubicBezTo>
                <a:close/>
                <a:moveTo>
                  <a:pt x="198" y="653"/>
                </a:moveTo>
                <a:cubicBezTo>
                  <a:pt x="298" y="724"/>
                  <a:pt x="433" y="767"/>
                  <a:pt x="545" y="777"/>
                </a:cubicBezTo>
                <a:cubicBezTo>
                  <a:pt x="663" y="787"/>
                  <a:pt x="785" y="742"/>
                  <a:pt x="857" y="663"/>
                </a:cubicBezTo>
                <a:cubicBezTo>
                  <a:pt x="885" y="631"/>
                  <a:pt x="903" y="594"/>
                  <a:pt x="912" y="556"/>
                </a:cubicBezTo>
                <a:cubicBezTo>
                  <a:pt x="918" y="513"/>
                  <a:pt x="919" y="471"/>
                  <a:pt x="914" y="432"/>
                </a:cubicBezTo>
                <a:cubicBezTo>
                  <a:pt x="910" y="406"/>
                  <a:pt x="903" y="381"/>
                  <a:pt x="894" y="360"/>
                </a:cubicBezTo>
                <a:cubicBezTo>
                  <a:pt x="808" y="144"/>
                  <a:pt x="558" y="33"/>
                  <a:pt x="338" y="113"/>
                </a:cubicBezTo>
                <a:cubicBezTo>
                  <a:pt x="162" y="177"/>
                  <a:pt x="79" y="363"/>
                  <a:pt x="142" y="557"/>
                </a:cubicBezTo>
                <a:cubicBezTo>
                  <a:pt x="150" y="580"/>
                  <a:pt x="159" y="601"/>
                  <a:pt x="170" y="621"/>
                </a:cubicBezTo>
                <a:cubicBezTo>
                  <a:pt x="179" y="632"/>
                  <a:pt x="188" y="643"/>
                  <a:pt x="198" y="653"/>
                </a:cubicBezTo>
                <a:close/>
                <a:moveTo>
                  <a:pt x="915" y="554"/>
                </a:moveTo>
                <a:cubicBezTo>
                  <a:pt x="913" y="563"/>
                  <a:pt x="912" y="572"/>
                  <a:pt x="910" y="581"/>
                </a:cubicBezTo>
                <a:cubicBezTo>
                  <a:pt x="900" y="631"/>
                  <a:pt x="883" y="678"/>
                  <a:pt x="861" y="720"/>
                </a:cubicBezTo>
                <a:cubicBezTo>
                  <a:pt x="901" y="694"/>
                  <a:pt x="935" y="662"/>
                  <a:pt x="961" y="624"/>
                </a:cubicBezTo>
                <a:cubicBezTo>
                  <a:pt x="988" y="553"/>
                  <a:pt x="995" y="472"/>
                  <a:pt x="977" y="391"/>
                </a:cubicBezTo>
                <a:cubicBezTo>
                  <a:pt x="955" y="294"/>
                  <a:pt x="903" y="213"/>
                  <a:pt x="829" y="162"/>
                </a:cubicBezTo>
                <a:cubicBezTo>
                  <a:pt x="816" y="154"/>
                  <a:pt x="803" y="146"/>
                  <a:pt x="790" y="139"/>
                </a:cubicBezTo>
                <a:cubicBezTo>
                  <a:pt x="782" y="136"/>
                  <a:pt x="775" y="132"/>
                  <a:pt x="768" y="129"/>
                </a:cubicBezTo>
                <a:cubicBezTo>
                  <a:pt x="708" y="104"/>
                  <a:pt x="639" y="89"/>
                  <a:pt x="569" y="85"/>
                </a:cubicBezTo>
                <a:cubicBezTo>
                  <a:pt x="614" y="91"/>
                  <a:pt x="657" y="103"/>
                  <a:pt x="699" y="122"/>
                </a:cubicBezTo>
                <a:cubicBezTo>
                  <a:pt x="821" y="179"/>
                  <a:pt x="899" y="291"/>
                  <a:pt x="916" y="426"/>
                </a:cubicBezTo>
                <a:cubicBezTo>
                  <a:pt x="924" y="470"/>
                  <a:pt x="924" y="513"/>
                  <a:pt x="915" y="554"/>
                </a:cubicBezTo>
                <a:close/>
                <a:moveTo>
                  <a:pt x="184" y="643"/>
                </a:moveTo>
                <a:cubicBezTo>
                  <a:pt x="185" y="644"/>
                  <a:pt x="186" y="645"/>
                  <a:pt x="187" y="645"/>
                </a:cubicBezTo>
                <a:cubicBezTo>
                  <a:pt x="185" y="643"/>
                  <a:pt x="183" y="640"/>
                  <a:pt x="180" y="638"/>
                </a:cubicBezTo>
                <a:cubicBezTo>
                  <a:pt x="182" y="640"/>
                  <a:pt x="183" y="641"/>
                  <a:pt x="184" y="643"/>
                </a:cubicBezTo>
                <a:close/>
                <a:moveTo>
                  <a:pt x="81" y="300"/>
                </a:moveTo>
                <a:cubicBezTo>
                  <a:pt x="78" y="307"/>
                  <a:pt x="75" y="315"/>
                  <a:pt x="72" y="322"/>
                </a:cubicBezTo>
                <a:cubicBezTo>
                  <a:pt x="42" y="403"/>
                  <a:pt x="49" y="479"/>
                  <a:pt x="93" y="548"/>
                </a:cubicBezTo>
                <a:cubicBezTo>
                  <a:pt x="114" y="581"/>
                  <a:pt x="143" y="611"/>
                  <a:pt x="178" y="638"/>
                </a:cubicBezTo>
                <a:cubicBezTo>
                  <a:pt x="174" y="633"/>
                  <a:pt x="171" y="628"/>
                  <a:pt x="168" y="623"/>
                </a:cubicBezTo>
                <a:cubicBezTo>
                  <a:pt x="130" y="573"/>
                  <a:pt x="102" y="511"/>
                  <a:pt x="102" y="435"/>
                </a:cubicBezTo>
                <a:cubicBezTo>
                  <a:pt x="101" y="327"/>
                  <a:pt x="147" y="230"/>
                  <a:pt x="232" y="159"/>
                </a:cubicBezTo>
                <a:cubicBezTo>
                  <a:pt x="179" y="189"/>
                  <a:pt x="132" y="228"/>
                  <a:pt x="97" y="277"/>
                </a:cubicBezTo>
                <a:cubicBezTo>
                  <a:pt x="91" y="284"/>
                  <a:pt x="86" y="292"/>
                  <a:pt x="81" y="300"/>
                </a:cubicBezTo>
                <a:close/>
                <a:moveTo>
                  <a:pt x="875" y="197"/>
                </a:moveTo>
                <a:cubicBezTo>
                  <a:pt x="926" y="247"/>
                  <a:pt x="963" y="314"/>
                  <a:pt x="979" y="390"/>
                </a:cubicBezTo>
                <a:cubicBezTo>
                  <a:pt x="996" y="467"/>
                  <a:pt x="992" y="544"/>
                  <a:pt x="967" y="613"/>
                </a:cubicBezTo>
                <a:cubicBezTo>
                  <a:pt x="986" y="582"/>
                  <a:pt x="999" y="547"/>
                  <a:pt x="1005" y="509"/>
                </a:cubicBezTo>
                <a:cubicBezTo>
                  <a:pt x="1002" y="518"/>
                  <a:pt x="999" y="528"/>
                  <a:pt x="996" y="538"/>
                </a:cubicBezTo>
                <a:cubicBezTo>
                  <a:pt x="994" y="537"/>
                  <a:pt x="994" y="537"/>
                  <a:pt x="994" y="537"/>
                </a:cubicBezTo>
                <a:cubicBezTo>
                  <a:pt x="999" y="520"/>
                  <a:pt x="1003" y="503"/>
                  <a:pt x="1007" y="487"/>
                </a:cubicBezTo>
                <a:cubicBezTo>
                  <a:pt x="1007" y="484"/>
                  <a:pt x="1007" y="481"/>
                  <a:pt x="1007" y="478"/>
                </a:cubicBezTo>
                <a:cubicBezTo>
                  <a:pt x="1010" y="362"/>
                  <a:pt x="956" y="266"/>
                  <a:pt x="875" y="197"/>
                </a:cubicBezTo>
                <a:close/>
                <a:moveTo>
                  <a:pt x="246" y="151"/>
                </a:moveTo>
                <a:cubicBezTo>
                  <a:pt x="154" y="223"/>
                  <a:pt x="104" y="323"/>
                  <a:pt x="105" y="435"/>
                </a:cubicBezTo>
                <a:cubicBezTo>
                  <a:pt x="105" y="503"/>
                  <a:pt x="127" y="559"/>
                  <a:pt x="159" y="606"/>
                </a:cubicBezTo>
                <a:cubicBezTo>
                  <a:pt x="152" y="590"/>
                  <a:pt x="145" y="574"/>
                  <a:pt x="140" y="557"/>
                </a:cubicBezTo>
                <a:cubicBezTo>
                  <a:pt x="110" y="467"/>
                  <a:pt x="112" y="372"/>
                  <a:pt x="146" y="291"/>
                </a:cubicBezTo>
                <a:cubicBezTo>
                  <a:pt x="177" y="217"/>
                  <a:pt x="232" y="159"/>
                  <a:pt x="304" y="125"/>
                </a:cubicBezTo>
                <a:cubicBezTo>
                  <a:pt x="284" y="133"/>
                  <a:pt x="264" y="141"/>
                  <a:pt x="246" y="151"/>
                </a:cubicBezTo>
                <a:close/>
                <a:moveTo>
                  <a:pt x="831" y="160"/>
                </a:moveTo>
                <a:cubicBezTo>
                  <a:pt x="933" y="228"/>
                  <a:pt x="1010" y="335"/>
                  <a:pt x="1010" y="468"/>
                </a:cubicBezTo>
                <a:cubicBezTo>
                  <a:pt x="1023" y="377"/>
                  <a:pt x="1005" y="289"/>
                  <a:pt x="959" y="221"/>
                </a:cubicBezTo>
                <a:cubicBezTo>
                  <a:pt x="824" y="25"/>
                  <a:pt x="533" y="0"/>
                  <a:pt x="329" y="100"/>
                </a:cubicBezTo>
                <a:cubicBezTo>
                  <a:pt x="377" y="88"/>
                  <a:pt x="428" y="80"/>
                  <a:pt x="479" y="79"/>
                </a:cubicBezTo>
                <a:cubicBezTo>
                  <a:pt x="537" y="74"/>
                  <a:pt x="594" y="76"/>
                  <a:pt x="648" y="86"/>
                </a:cubicBezTo>
                <a:cubicBezTo>
                  <a:pt x="697" y="96"/>
                  <a:pt x="745" y="113"/>
                  <a:pt x="791" y="137"/>
                </a:cubicBezTo>
                <a:cubicBezTo>
                  <a:pt x="805" y="144"/>
                  <a:pt x="818" y="152"/>
                  <a:pt x="831" y="160"/>
                </a:cubicBezTo>
                <a:close/>
                <a:moveTo>
                  <a:pt x="305" y="109"/>
                </a:moveTo>
                <a:cubicBezTo>
                  <a:pt x="255" y="123"/>
                  <a:pt x="209" y="143"/>
                  <a:pt x="169" y="165"/>
                </a:cubicBezTo>
                <a:cubicBezTo>
                  <a:pt x="79" y="215"/>
                  <a:pt x="27" y="310"/>
                  <a:pt x="31" y="410"/>
                </a:cubicBezTo>
                <a:cubicBezTo>
                  <a:pt x="42" y="370"/>
                  <a:pt x="58" y="332"/>
                  <a:pt x="79" y="298"/>
                </a:cubicBezTo>
                <a:cubicBezTo>
                  <a:pt x="113" y="225"/>
                  <a:pt x="176" y="166"/>
                  <a:pt x="263" y="129"/>
                </a:cubicBezTo>
                <a:cubicBezTo>
                  <a:pt x="272" y="125"/>
                  <a:pt x="281" y="121"/>
                  <a:pt x="290" y="118"/>
                </a:cubicBezTo>
                <a:cubicBezTo>
                  <a:pt x="295" y="115"/>
                  <a:pt x="300" y="112"/>
                  <a:pt x="305" y="109"/>
                </a:cubicBezTo>
                <a:close/>
                <a:moveTo>
                  <a:pt x="484" y="85"/>
                </a:moveTo>
                <a:cubicBezTo>
                  <a:pt x="546" y="85"/>
                  <a:pt x="608" y="98"/>
                  <a:pt x="667" y="124"/>
                </a:cubicBezTo>
                <a:cubicBezTo>
                  <a:pt x="773" y="171"/>
                  <a:pt x="855" y="254"/>
                  <a:pt x="896" y="359"/>
                </a:cubicBezTo>
                <a:cubicBezTo>
                  <a:pt x="900" y="368"/>
                  <a:pt x="904" y="378"/>
                  <a:pt x="907" y="388"/>
                </a:cubicBezTo>
                <a:cubicBezTo>
                  <a:pt x="881" y="271"/>
                  <a:pt x="808" y="176"/>
                  <a:pt x="697" y="124"/>
                </a:cubicBezTo>
                <a:cubicBezTo>
                  <a:pt x="642" y="99"/>
                  <a:pt x="583" y="86"/>
                  <a:pt x="522" y="83"/>
                </a:cubicBezTo>
                <a:cubicBezTo>
                  <a:pt x="501" y="83"/>
                  <a:pt x="480" y="83"/>
                  <a:pt x="460" y="85"/>
                </a:cubicBezTo>
                <a:cubicBezTo>
                  <a:pt x="457" y="85"/>
                  <a:pt x="455" y="86"/>
                  <a:pt x="453" y="86"/>
                </a:cubicBezTo>
                <a:cubicBezTo>
                  <a:pt x="463" y="85"/>
                  <a:pt x="474" y="85"/>
                  <a:pt x="484" y="85"/>
                </a:cubicBezTo>
                <a:close/>
                <a:moveTo>
                  <a:pt x="278" y="125"/>
                </a:moveTo>
                <a:cubicBezTo>
                  <a:pt x="273" y="127"/>
                  <a:pt x="268" y="129"/>
                  <a:pt x="264" y="131"/>
                </a:cubicBezTo>
                <a:cubicBezTo>
                  <a:pt x="186" y="165"/>
                  <a:pt x="128" y="216"/>
                  <a:pt x="92" y="279"/>
                </a:cubicBezTo>
                <a:cubicBezTo>
                  <a:pt x="93" y="278"/>
                  <a:pt x="94" y="277"/>
                  <a:pt x="95" y="275"/>
                </a:cubicBezTo>
                <a:cubicBezTo>
                  <a:pt x="132" y="224"/>
                  <a:pt x="183" y="181"/>
                  <a:pt x="246" y="148"/>
                </a:cubicBezTo>
                <a:cubicBezTo>
                  <a:pt x="253" y="143"/>
                  <a:pt x="260" y="137"/>
                  <a:pt x="267" y="132"/>
                </a:cubicBezTo>
                <a:cubicBezTo>
                  <a:pt x="271" y="130"/>
                  <a:pt x="274" y="128"/>
                  <a:pt x="278" y="125"/>
                </a:cubicBezTo>
                <a:close/>
                <a:moveTo>
                  <a:pt x="291" y="120"/>
                </a:moveTo>
                <a:cubicBezTo>
                  <a:pt x="284" y="125"/>
                  <a:pt x="276" y="130"/>
                  <a:pt x="269" y="134"/>
                </a:cubicBezTo>
                <a:cubicBezTo>
                  <a:pt x="266" y="136"/>
                  <a:pt x="263" y="138"/>
                  <a:pt x="260" y="140"/>
                </a:cubicBezTo>
                <a:cubicBezTo>
                  <a:pt x="287" y="127"/>
                  <a:pt x="315" y="116"/>
                  <a:pt x="344" y="107"/>
                </a:cubicBezTo>
                <a:cubicBezTo>
                  <a:pt x="361" y="101"/>
                  <a:pt x="379" y="97"/>
                  <a:pt x="396" y="93"/>
                </a:cubicBezTo>
                <a:cubicBezTo>
                  <a:pt x="359" y="99"/>
                  <a:pt x="324" y="108"/>
                  <a:pt x="291" y="120"/>
                </a:cubicBezTo>
                <a:close/>
                <a:moveTo>
                  <a:pt x="317" y="106"/>
                </a:moveTo>
                <a:cubicBezTo>
                  <a:pt x="313" y="108"/>
                  <a:pt x="308" y="110"/>
                  <a:pt x="304" y="113"/>
                </a:cubicBezTo>
                <a:cubicBezTo>
                  <a:pt x="346" y="99"/>
                  <a:pt x="393" y="89"/>
                  <a:pt x="440" y="84"/>
                </a:cubicBezTo>
                <a:cubicBezTo>
                  <a:pt x="398" y="87"/>
                  <a:pt x="357" y="95"/>
                  <a:pt x="317" y="106"/>
                </a:cubicBezTo>
                <a:close/>
                <a:moveTo>
                  <a:pt x="522" y="80"/>
                </a:moveTo>
                <a:cubicBezTo>
                  <a:pt x="595" y="81"/>
                  <a:pt x="667" y="92"/>
                  <a:pt x="731" y="113"/>
                </a:cubicBezTo>
                <a:cubicBezTo>
                  <a:pt x="704" y="102"/>
                  <a:pt x="675" y="94"/>
                  <a:pt x="647" y="89"/>
                </a:cubicBezTo>
                <a:cubicBezTo>
                  <a:pt x="608" y="82"/>
                  <a:pt x="565" y="78"/>
                  <a:pt x="520" y="80"/>
                </a:cubicBezTo>
                <a:cubicBezTo>
                  <a:pt x="521" y="80"/>
                  <a:pt x="522" y="80"/>
                  <a:pt x="522" y="80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49"/>
          <p:cNvSpPr>
            <a:spLocks noEditPoints="1"/>
          </p:cNvSpPr>
          <p:nvPr/>
        </p:nvSpPr>
        <p:spPr bwMode="auto">
          <a:xfrm>
            <a:off x="11028495" y="5994936"/>
            <a:ext cx="892356" cy="813970"/>
          </a:xfrm>
          <a:custGeom>
            <a:avLst/>
            <a:gdLst>
              <a:gd name="T0" fmla="*/ 64 w 1058"/>
              <a:gd name="T1" fmla="*/ 637 h 964"/>
              <a:gd name="T2" fmla="*/ 681 w 1058"/>
              <a:gd name="T3" fmla="*/ 46 h 964"/>
              <a:gd name="T4" fmla="*/ 784 w 1058"/>
              <a:gd name="T5" fmla="*/ 886 h 964"/>
              <a:gd name="T6" fmla="*/ 448 w 1058"/>
              <a:gd name="T7" fmla="*/ 955 h 964"/>
              <a:gd name="T8" fmla="*/ 425 w 1058"/>
              <a:gd name="T9" fmla="*/ 951 h 964"/>
              <a:gd name="T10" fmla="*/ 500 w 1058"/>
              <a:gd name="T11" fmla="*/ 931 h 964"/>
              <a:gd name="T12" fmla="*/ 425 w 1058"/>
              <a:gd name="T13" fmla="*/ 951 h 964"/>
              <a:gd name="T14" fmla="*/ 357 w 1058"/>
              <a:gd name="T15" fmla="*/ 928 h 964"/>
              <a:gd name="T16" fmla="*/ 324 w 1058"/>
              <a:gd name="T17" fmla="*/ 867 h 964"/>
              <a:gd name="T18" fmla="*/ 715 w 1058"/>
              <a:gd name="T19" fmla="*/ 914 h 964"/>
              <a:gd name="T20" fmla="*/ 511 w 1058"/>
              <a:gd name="T21" fmla="*/ 929 h 964"/>
              <a:gd name="T22" fmla="*/ 511 w 1058"/>
              <a:gd name="T23" fmla="*/ 929 h 964"/>
              <a:gd name="T24" fmla="*/ 349 w 1058"/>
              <a:gd name="T25" fmla="*/ 877 h 964"/>
              <a:gd name="T26" fmla="*/ 308 w 1058"/>
              <a:gd name="T27" fmla="*/ 905 h 964"/>
              <a:gd name="T28" fmla="*/ 336 w 1058"/>
              <a:gd name="T29" fmla="*/ 869 h 964"/>
              <a:gd name="T30" fmla="*/ 887 w 1058"/>
              <a:gd name="T31" fmla="*/ 670 h 964"/>
              <a:gd name="T32" fmla="*/ 931 w 1058"/>
              <a:gd name="T33" fmla="*/ 759 h 964"/>
              <a:gd name="T34" fmla="*/ 154 w 1058"/>
              <a:gd name="T35" fmla="*/ 717 h 964"/>
              <a:gd name="T36" fmla="*/ 151 w 1058"/>
              <a:gd name="T37" fmla="*/ 706 h 964"/>
              <a:gd name="T38" fmla="*/ 784 w 1058"/>
              <a:gd name="T39" fmla="*/ 857 h 964"/>
              <a:gd name="T40" fmla="*/ 674 w 1058"/>
              <a:gd name="T41" fmla="*/ 876 h 964"/>
              <a:gd name="T42" fmla="*/ 113 w 1058"/>
              <a:gd name="T43" fmla="*/ 220 h 964"/>
              <a:gd name="T44" fmla="*/ 129 w 1058"/>
              <a:gd name="T45" fmla="*/ 666 h 964"/>
              <a:gd name="T46" fmla="*/ 254 w 1058"/>
              <a:gd name="T47" fmla="*/ 139 h 964"/>
              <a:gd name="T48" fmla="*/ 899 w 1058"/>
              <a:gd name="T49" fmla="*/ 653 h 964"/>
              <a:gd name="T50" fmla="*/ 176 w 1058"/>
              <a:gd name="T51" fmla="*/ 591 h 964"/>
              <a:gd name="T52" fmla="*/ 236 w 1058"/>
              <a:gd name="T53" fmla="*/ 769 h 964"/>
              <a:gd name="T54" fmla="*/ 391 w 1058"/>
              <a:gd name="T55" fmla="*/ 143 h 964"/>
              <a:gd name="T56" fmla="*/ 186 w 1058"/>
              <a:gd name="T57" fmla="*/ 752 h 964"/>
              <a:gd name="T58" fmla="*/ 978 w 1058"/>
              <a:gd name="T59" fmla="*/ 526 h 964"/>
              <a:gd name="T60" fmla="*/ 976 w 1058"/>
              <a:gd name="T61" fmla="*/ 602 h 964"/>
              <a:gd name="T62" fmla="*/ 981 w 1058"/>
              <a:gd name="T63" fmla="*/ 519 h 964"/>
              <a:gd name="T64" fmla="*/ 1001 w 1058"/>
              <a:gd name="T65" fmla="*/ 429 h 964"/>
              <a:gd name="T66" fmla="*/ 1000 w 1058"/>
              <a:gd name="T67" fmla="*/ 645 h 964"/>
              <a:gd name="T68" fmla="*/ 1001 w 1058"/>
              <a:gd name="T69" fmla="*/ 426 h 964"/>
              <a:gd name="T70" fmla="*/ 130 w 1058"/>
              <a:gd name="T71" fmla="*/ 605 h 964"/>
              <a:gd name="T72" fmla="*/ 902 w 1058"/>
              <a:gd name="T73" fmla="*/ 654 h 964"/>
              <a:gd name="T74" fmla="*/ 132 w 1058"/>
              <a:gd name="T75" fmla="*/ 665 h 964"/>
              <a:gd name="T76" fmla="*/ 391 w 1058"/>
              <a:gd name="T77" fmla="*/ 140 h 964"/>
              <a:gd name="T78" fmla="*/ 145 w 1058"/>
              <a:gd name="T79" fmla="*/ 269 h 964"/>
              <a:gd name="T80" fmla="*/ 146 w 1058"/>
              <a:gd name="T81" fmla="*/ 271 h 964"/>
              <a:gd name="T82" fmla="*/ 777 w 1058"/>
              <a:gd name="T83" fmla="*/ 212 h 964"/>
              <a:gd name="T84" fmla="*/ 963 w 1058"/>
              <a:gd name="T85" fmla="*/ 489 h 964"/>
              <a:gd name="T86" fmla="*/ 117 w 1058"/>
              <a:gd name="T87" fmla="*/ 630 h 964"/>
              <a:gd name="T88" fmla="*/ 126 w 1058"/>
              <a:gd name="T89" fmla="*/ 567 h 964"/>
              <a:gd name="T90" fmla="*/ 965 w 1058"/>
              <a:gd name="T91" fmla="*/ 489 h 964"/>
              <a:gd name="T92" fmla="*/ 902 w 1058"/>
              <a:gd name="T93" fmla="*/ 320 h 964"/>
              <a:gd name="T94" fmla="*/ 745 w 1058"/>
              <a:gd name="T95" fmla="*/ 188 h 964"/>
              <a:gd name="T96" fmla="*/ 927 w 1058"/>
              <a:gd name="T97" fmla="*/ 279 h 964"/>
              <a:gd name="T98" fmla="*/ 211 w 1058"/>
              <a:gd name="T99" fmla="*/ 351 h 964"/>
              <a:gd name="T100" fmla="*/ 903 w 1058"/>
              <a:gd name="T101" fmla="*/ 257 h 964"/>
              <a:gd name="T102" fmla="*/ 278 w 1058"/>
              <a:gd name="T103" fmla="*/ 128 h 964"/>
              <a:gd name="T104" fmla="*/ 903 w 1058"/>
              <a:gd name="T105" fmla="*/ 257 h 964"/>
              <a:gd name="T106" fmla="*/ 654 w 1058"/>
              <a:gd name="T107" fmla="*/ 148 h 964"/>
              <a:gd name="T108" fmla="*/ 655 w 1058"/>
              <a:gd name="T109" fmla="*/ 151 h 964"/>
              <a:gd name="T110" fmla="*/ 503 w 1058"/>
              <a:gd name="T111" fmla="*/ 118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58" h="964">
                <a:moveTo>
                  <a:pt x="503" y="964"/>
                </a:moveTo>
                <a:cubicBezTo>
                  <a:pt x="466" y="964"/>
                  <a:pt x="432" y="959"/>
                  <a:pt x="399" y="948"/>
                </a:cubicBezTo>
                <a:cubicBezTo>
                  <a:pt x="380" y="943"/>
                  <a:pt x="361" y="936"/>
                  <a:pt x="344" y="927"/>
                </a:cubicBezTo>
                <a:cubicBezTo>
                  <a:pt x="314" y="918"/>
                  <a:pt x="285" y="902"/>
                  <a:pt x="258" y="878"/>
                </a:cubicBezTo>
                <a:cubicBezTo>
                  <a:pt x="173" y="818"/>
                  <a:pt x="103" y="733"/>
                  <a:pt x="64" y="637"/>
                </a:cubicBezTo>
                <a:cubicBezTo>
                  <a:pt x="36" y="566"/>
                  <a:pt x="23" y="489"/>
                  <a:pt x="27" y="419"/>
                </a:cubicBezTo>
                <a:cubicBezTo>
                  <a:pt x="32" y="336"/>
                  <a:pt x="61" y="267"/>
                  <a:pt x="111" y="219"/>
                </a:cubicBezTo>
                <a:cubicBezTo>
                  <a:pt x="152" y="179"/>
                  <a:pt x="204" y="150"/>
                  <a:pt x="266" y="132"/>
                </a:cubicBezTo>
                <a:cubicBezTo>
                  <a:pt x="305" y="111"/>
                  <a:pt x="350" y="92"/>
                  <a:pt x="406" y="75"/>
                </a:cubicBezTo>
                <a:cubicBezTo>
                  <a:pt x="504" y="46"/>
                  <a:pt x="599" y="36"/>
                  <a:pt x="681" y="46"/>
                </a:cubicBezTo>
                <a:cubicBezTo>
                  <a:pt x="781" y="58"/>
                  <a:pt x="861" y="100"/>
                  <a:pt x="921" y="170"/>
                </a:cubicBezTo>
                <a:cubicBezTo>
                  <a:pt x="967" y="225"/>
                  <a:pt x="994" y="291"/>
                  <a:pt x="1001" y="362"/>
                </a:cubicBezTo>
                <a:cubicBezTo>
                  <a:pt x="1047" y="436"/>
                  <a:pt x="1058" y="521"/>
                  <a:pt x="1032" y="610"/>
                </a:cubicBezTo>
                <a:cubicBezTo>
                  <a:pt x="1018" y="658"/>
                  <a:pt x="994" y="696"/>
                  <a:pt x="965" y="728"/>
                </a:cubicBezTo>
                <a:cubicBezTo>
                  <a:pt x="920" y="794"/>
                  <a:pt x="849" y="851"/>
                  <a:pt x="784" y="886"/>
                </a:cubicBezTo>
                <a:cubicBezTo>
                  <a:pt x="759" y="899"/>
                  <a:pt x="734" y="910"/>
                  <a:pt x="707" y="919"/>
                </a:cubicBezTo>
                <a:cubicBezTo>
                  <a:pt x="662" y="938"/>
                  <a:pt x="617" y="951"/>
                  <a:pt x="573" y="958"/>
                </a:cubicBezTo>
                <a:cubicBezTo>
                  <a:pt x="562" y="960"/>
                  <a:pt x="552" y="961"/>
                  <a:pt x="541" y="962"/>
                </a:cubicBezTo>
                <a:cubicBezTo>
                  <a:pt x="528" y="963"/>
                  <a:pt x="516" y="964"/>
                  <a:pt x="503" y="964"/>
                </a:cubicBezTo>
                <a:close/>
                <a:moveTo>
                  <a:pt x="448" y="955"/>
                </a:moveTo>
                <a:cubicBezTo>
                  <a:pt x="485" y="961"/>
                  <a:pt x="522" y="962"/>
                  <a:pt x="559" y="957"/>
                </a:cubicBezTo>
                <a:cubicBezTo>
                  <a:pt x="580" y="954"/>
                  <a:pt x="600" y="949"/>
                  <a:pt x="620" y="942"/>
                </a:cubicBezTo>
                <a:cubicBezTo>
                  <a:pt x="613" y="944"/>
                  <a:pt x="605" y="945"/>
                  <a:pt x="597" y="946"/>
                </a:cubicBezTo>
                <a:cubicBezTo>
                  <a:pt x="548" y="953"/>
                  <a:pt x="492" y="957"/>
                  <a:pt x="448" y="955"/>
                </a:cubicBezTo>
                <a:close/>
                <a:moveTo>
                  <a:pt x="425" y="951"/>
                </a:moveTo>
                <a:cubicBezTo>
                  <a:pt x="431" y="952"/>
                  <a:pt x="438" y="952"/>
                  <a:pt x="444" y="952"/>
                </a:cubicBezTo>
                <a:cubicBezTo>
                  <a:pt x="488" y="954"/>
                  <a:pt x="546" y="951"/>
                  <a:pt x="596" y="944"/>
                </a:cubicBezTo>
                <a:cubicBezTo>
                  <a:pt x="610" y="942"/>
                  <a:pt x="624" y="939"/>
                  <a:pt x="637" y="936"/>
                </a:cubicBezTo>
                <a:cubicBezTo>
                  <a:pt x="664" y="926"/>
                  <a:pt x="691" y="912"/>
                  <a:pt x="715" y="896"/>
                </a:cubicBezTo>
                <a:cubicBezTo>
                  <a:pt x="645" y="925"/>
                  <a:pt x="570" y="938"/>
                  <a:pt x="500" y="931"/>
                </a:cubicBezTo>
                <a:cubicBezTo>
                  <a:pt x="458" y="938"/>
                  <a:pt x="417" y="939"/>
                  <a:pt x="379" y="935"/>
                </a:cubicBezTo>
                <a:cubicBezTo>
                  <a:pt x="375" y="934"/>
                  <a:pt x="371" y="933"/>
                  <a:pt x="368" y="933"/>
                </a:cubicBezTo>
                <a:cubicBezTo>
                  <a:pt x="368" y="933"/>
                  <a:pt x="368" y="933"/>
                  <a:pt x="369" y="933"/>
                </a:cubicBezTo>
                <a:cubicBezTo>
                  <a:pt x="385" y="939"/>
                  <a:pt x="401" y="945"/>
                  <a:pt x="417" y="949"/>
                </a:cubicBezTo>
                <a:cubicBezTo>
                  <a:pt x="420" y="949"/>
                  <a:pt x="423" y="950"/>
                  <a:pt x="425" y="951"/>
                </a:cubicBezTo>
                <a:close/>
                <a:moveTo>
                  <a:pt x="638" y="939"/>
                </a:moveTo>
                <a:cubicBezTo>
                  <a:pt x="628" y="943"/>
                  <a:pt x="618" y="946"/>
                  <a:pt x="607" y="949"/>
                </a:cubicBezTo>
                <a:cubicBezTo>
                  <a:pt x="631" y="944"/>
                  <a:pt x="655" y="937"/>
                  <a:pt x="678" y="929"/>
                </a:cubicBezTo>
                <a:cubicBezTo>
                  <a:pt x="665" y="933"/>
                  <a:pt x="651" y="936"/>
                  <a:pt x="638" y="939"/>
                </a:cubicBezTo>
                <a:close/>
                <a:moveTo>
                  <a:pt x="357" y="928"/>
                </a:moveTo>
                <a:cubicBezTo>
                  <a:pt x="364" y="930"/>
                  <a:pt x="372" y="931"/>
                  <a:pt x="380" y="932"/>
                </a:cubicBezTo>
                <a:cubicBezTo>
                  <a:pt x="414" y="936"/>
                  <a:pt x="451" y="935"/>
                  <a:pt x="490" y="930"/>
                </a:cubicBezTo>
                <a:cubicBezTo>
                  <a:pt x="483" y="929"/>
                  <a:pt x="477" y="928"/>
                  <a:pt x="471" y="927"/>
                </a:cubicBezTo>
                <a:cubicBezTo>
                  <a:pt x="420" y="918"/>
                  <a:pt x="373" y="899"/>
                  <a:pt x="332" y="871"/>
                </a:cubicBezTo>
                <a:cubicBezTo>
                  <a:pt x="329" y="869"/>
                  <a:pt x="327" y="868"/>
                  <a:pt x="324" y="867"/>
                </a:cubicBezTo>
                <a:cubicBezTo>
                  <a:pt x="273" y="842"/>
                  <a:pt x="229" y="808"/>
                  <a:pt x="192" y="765"/>
                </a:cubicBezTo>
                <a:cubicBezTo>
                  <a:pt x="234" y="840"/>
                  <a:pt x="290" y="895"/>
                  <a:pt x="357" y="928"/>
                </a:cubicBezTo>
                <a:close/>
                <a:moveTo>
                  <a:pt x="728" y="890"/>
                </a:moveTo>
                <a:cubicBezTo>
                  <a:pt x="704" y="907"/>
                  <a:pt x="679" y="921"/>
                  <a:pt x="653" y="933"/>
                </a:cubicBezTo>
                <a:cubicBezTo>
                  <a:pt x="674" y="927"/>
                  <a:pt x="695" y="921"/>
                  <a:pt x="715" y="914"/>
                </a:cubicBezTo>
                <a:cubicBezTo>
                  <a:pt x="794" y="879"/>
                  <a:pt x="866" y="827"/>
                  <a:pt x="919" y="768"/>
                </a:cubicBezTo>
                <a:cubicBezTo>
                  <a:pt x="898" y="784"/>
                  <a:pt x="876" y="797"/>
                  <a:pt x="852" y="810"/>
                </a:cubicBezTo>
                <a:cubicBezTo>
                  <a:pt x="832" y="828"/>
                  <a:pt x="810" y="844"/>
                  <a:pt x="786" y="859"/>
                </a:cubicBezTo>
                <a:cubicBezTo>
                  <a:pt x="767" y="871"/>
                  <a:pt x="748" y="881"/>
                  <a:pt x="728" y="890"/>
                </a:cubicBezTo>
                <a:close/>
                <a:moveTo>
                  <a:pt x="511" y="929"/>
                </a:moveTo>
                <a:cubicBezTo>
                  <a:pt x="582" y="934"/>
                  <a:pt x="657" y="919"/>
                  <a:pt x="727" y="887"/>
                </a:cubicBezTo>
                <a:cubicBezTo>
                  <a:pt x="747" y="873"/>
                  <a:pt x="766" y="858"/>
                  <a:pt x="783" y="841"/>
                </a:cubicBezTo>
                <a:cubicBezTo>
                  <a:pt x="777" y="843"/>
                  <a:pt x="770" y="846"/>
                  <a:pt x="764" y="848"/>
                </a:cubicBezTo>
                <a:cubicBezTo>
                  <a:pt x="728" y="862"/>
                  <a:pt x="694" y="873"/>
                  <a:pt x="661" y="882"/>
                </a:cubicBezTo>
                <a:cubicBezTo>
                  <a:pt x="612" y="905"/>
                  <a:pt x="561" y="921"/>
                  <a:pt x="511" y="929"/>
                </a:cubicBezTo>
                <a:close/>
                <a:moveTo>
                  <a:pt x="349" y="877"/>
                </a:moveTo>
                <a:cubicBezTo>
                  <a:pt x="385" y="900"/>
                  <a:pt x="427" y="917"/>
                  <a:pt x="471" y="925"/>
                </a:cubicBezTo>
                <a:cubicBezTo>
                  <a:pt x="481" y="926"/>
                  <a:pt x="490" y="928"/>
                  <a:pt x="500" y="929"/>
                </a:cubicBezTo>
                <a:cubicBezTo>
                  <a:pt x="548" y="921"/>
                  <a:pt x="598" y="907"/>
                  <a:pt x="645" y="886"/>
                </a:cubicBezTo>
                <a:cubicBezTo>
                  <a:pt x="531" y="914"/>
                  <a:pt x="433" y="911"/>
                  <a:pt x="349" y="877"/>
                </a:cubicBezTo>
                <a:close/>
                <a:moveTo>
                  <a:pt x="283" y="894"/>
                </a:moveTo>
                <a:cubicBezTo>
                  <a:pt x="298" y="904"/>
                  <a:pt x="313" y="912"/>
                  <a:pt x="328" y="919"/>
                </a:cubicBezTo>
                <a:cubicBezTo>
                  <a:pt x="313" y="911"/>
                  <a:pt x="298" y="903"/>
                  <a:pt x="283" y="894"/>
                </a:cubicBezTo>
                <a:close/>
                <a:moveTo>
                  <a:pt x="260" y="875"/>
                </a:moveTo>
                <a:cubicBezTo>
                  <a:pt x="275" y="886"/>
                  <a:pt x="291" y="896"/>
                  <a:pt x="308" y="905"/>
                </a:cubicBezTo>
                <a:cubicBezTo>
                  <a:pt x="244" y="861"/>
                  <a:pt x="200" y="799"/>
                  <a:pt x="183" y="773"/>
                </a:cubicBezTo>
                <a:cubicBezTo>
                  <a:pt x="176" y="762"/>
                  <a:pt x="170" y="751"/>
                  <a:pt x="163" y="740"/>
                </a:cubicBezTo>
                <a:cubicBezTo>
                  <a:pt x="177" y="772"/>
                  <a:pt x="194" y="802"/>
                  <a:pt x="216" y="828"/>
                </a:cubicBezTo>
                <a:cubicBezTo>
                  <a:pt x="230" y="846"/>
                  <a:pt x="245" y="862"/>
                  <a:pt x="260" y="875"/>
                </a:cubicBezTo>
                <a:close/>
                <a:moveTo>
                  <a:pt x="336" y="869"/>
                </a:moveTo>
                <a:cubicBezTo>
                  <a:pt x="427" y="910"/>
                  <a:pt x="534" y="913"/>
                  <a:pt x="660" y="880"/>
                </a:cubicBezTo>
                <a:cubicBezTo>
                  <a:pt x="675" y="873"/>
                  <a:pt x="690" y="865"/>
                  <a:pt x="704" y="857"/>
                </a:cubicBezTo>
                <a:cubicBezTo>
                  <a:pt x="745" y="834"/>
                  <a:pt x="810" y="791"/>
                  <a:pt x="866" y="733"/>
                </a:cubicBezTo>
                <a:cubicBezTo>
                  <a:pt x="879" y="709"/>
                  <a:pt x="889" y="684"/>
                  <a:pt x="898" y="659"/>
                </a:cubicBezTo>
                <a:cubicBezTo>
                  <a:pt x="894" y="663"/>
                  <a:pt x="891" y="667"/>
                  <a:pt x="887" y="670"/>
                </a:cubicBezTo>
                <a:cubicBezTo>
                  <a:pt x="816" y="743"/>
                  <a:pt x="715" y="805"/>
                  <a:pt x="615" y="839"/>
                </a:cubicBezTo>
                <a:cubicBezTo>
                  <a:pt x="532" y="866"/>
                  <a:pt x="410" y="887"/>
                  <a:pt x="306" y="826"/>
                </a:cubicBezTo>
                <a:cubicBezTo>
                  <a:pt x="283" y="813"/>
                  <a:pt x="264" y="799"/>
                  <a:pt x="248" y="783"/>
                </a:cubicBezTo>
                <a:cubicBezTo>
                  <a:pt x="273" y="817"/>
                  <a:pt x="302" y="846"/>
                  <a:pt x="336" y="869"/>
                </a:cubicBezTo>
                <a:close/>
                <a:moveTo>
                  <a:pt x="931" y="759"/>
                </a:moveTo>
                <a:cubicBezTo>
                  <a:pt x="883" y="815"/>
                  <a:pt x="820" y="864"/>
                  <a:pt x="748" y="900"/>
                </a:cubicBezTo>
                <a:cubicBezTo>
                  <a:pt x="760" y="895"/>
                  <a:pt x="771" y="890"/>
                  <a:pt x="782" y="884"/>
                </a:cubicBezTo>
                <a:cubicBezTo>
                  <a:pt x="843" y="851"/>
                  <a:pt x="909" y="799"/>
                  <a:pt x="953" y="740"/>
                </a:cubicBezTo>
                <a:cubicBezTo>
                  <a:pt x="946" y="746"/>
                  <a:pt x="939" y="753"/>
                  <a:pt x="931" y="759"/>
                </a:cubicBezTo>
                <a:close/>
                <a:moveTo>
                  <a:pt x="154" y="717"/>
                </a:moveTo>
                <a:cubicBezTo>
                  <a:pt x="164" y="736"/>
                  <a:pt x="174" y="754"/>
                  <a:pt x="185" y="772"/>
                </a:cubicBezTo>
                <a:cubicBezTo>
                  <a:pt x="200" y="794"/>
                  <a:pt x="237" y="846"/>
                  <a:pt x="290" y="889"/>
                </a:cubicBezTo>
                <a:cubicBezTo>
                  <a:pt x="290" y="888"/>
                  <a:pt x="289" y="887"/>
                  <a:pt x="288" y="887"/>
                </a:cubicBezTo>
                <a:cubicBezTo>
                  <a:pt x="247" y="853"/>
                  <a:pt x="212" y="808"/>
                  <a:pt x="184" y="754"/>
                </a:cubicBezTo>
                <a:cubicBezTo>
                  <a:pt x="172" y="739"/>
                  <a:pt x="161" y="723"/>
                  <a:pt x="151" y="706"/>
                </a:cubicBezTo>
                <a:cubicBezTo>
                  <a:pt x="152" y="710"/>
                  <a:pt x="153" y="714"/>
                  <a:pt x="154" y="717"/>
                </a:cubicBezTo>
                <a:close/>
                <a:moveTo>
                  <a:pt x="789" y="838"/>
                </a:moveTo>
                <a:cubicBezTo>
                  <a:pt x="786" y="841"/>
                  <a:pt x="783" y="844"/>
                  <a:pt x="780" y="847"/>
                </a:cubicBezTo>
                <a:cubicBezTo>
                  <a:pt x="767" y="859"/>
                  <a:pt x="753" y="871"/>
                  <a:pt x="739" y="882"/>
                </a:cubicBezTo>
                <a:cubicBezTo>
                  <a:pt x="755" y="874"/>
                  <a:pt x="770" y="866"/>
                  <a:pt x="784" y="857"/>
                </a:cubicBezTo>
                <a:cubicBezTo>
                  <a:pt x="805" y="844"/>
                  <a:pt x="824" y="830"/>
                  <a:pt x="842" y="814"/>
                </a:cubicBezTo>
                <a:cubicBezTo>
                  <a:pt x="825" y="823"/>
                  <a:pt x="807" y="831"/>
                  <a:pt x="789" y="838"/>
                </a:cubicBezTo>
                <a:close/>
                <a:moveTo>
                  <a:pt x="860" y="743"/>
                </a:moveTo>
                <a:cubicBezTo>
                  <a:pt x="809" y="795"/>
                  <a:pt x="750" y="834"/>
                  <a:pt x="705" y="859"/>
                </a:cubicBezTo>
                <a:cubicBezTo>
                  <a:pt x="695" y="865"/>
                  <a:pt x="685" y="870"/>
                  <a:pt x="674" y="876"/>
                </a:cubicBezTo>
                <a:cubicBezTo>
                  <a:pt x="703" y="868"/>
                  <a:pt x="732" y="858"/>
                  <a:pt x="763" y="846"/>
                </a:cubicBezTo>
                <a:cubicBezTo>
                  <a:pt x="771" y="843"/>
                  <a:pt x="780" y="839"/>
                  <a:pt x="788" y="836"/>
                </a:cubicBezTo>
                <a:cubicBezTo>
                  <a:pt x="816" y="808"/>
                  <a:pt x="840" y="777"/>
                  <a:pt x="860" y="743"/>
                </a:cubicBezTo>
                <a:close/>
                <a:moveTo>
                  <a:pt x="254" y="139"/>
                </a:moveTo>
                <a:cubicBezTo>
                  <a:pt x="201" y="156"/>
                  <a:pt x="152" y="182"/>
                  <a:pt x="113" y="220"/>
                </a:cubicBezTo>
                <a:cubicBezTo>
                  <a:pt x="0" y="330"/>
                  <a:pt x="17" y="513"/>
                  <a:pt x="67" y="636"/>
                </a:cubicBezTo>
                <a:cubicBezTo>
                  <a:pt x="103" y="725"/>
                  <a:pt x="166" y="805"/>
                  <a:pt x="243" y="863"/>
                </a:cubicBezTo>
                <a:cubicBezTo>
                  <a:pt x="233" y="853"/>
                  <a:pt x="223" y="842"/>
                  <a:pt x="213" y="830"/>
                </a:cubicBezTo>
                <a:cubicBezTo>
                  <a:pt x="187" y="797"/>
                  <a:pt x="167" y="759"/>
                  <a:pt x="152" y="718"/>
                </a:cubicBezTo>
                <a:cubicBezTo>
                  <a:pt x="144" y="701"/>
                  <a:pt x="136" y="684"/>
                  <a:pt x="129" y="666"/>
                </a:cubicBezTo>
                <a:cubicBezTo>
                  <a:pt x="114" y="633"/>
                  <a:pt x="101" y="597"/>
                  <a:pt x="93" y="559"/>
                </a:cubicBezTo>
                <a:cubicBezTo>
                  <a:pt x="80" y="504"/>
                  <a:pt x="68" y="440"/>
                  <a:pt x="84" y="375"/>
                </a:cubicBezTo>
                <a:cubicBezTo>
                  <a:pt x="89" y="354"/>
                  <a:pt x="97" y="328"/>
                  <a:pt x="110" y="306"/>
                </a:cubicBezTo>
                <a:cubicBezTo>
                  <a:pt x="129" y="253"/>
                  <a:pt x="160" y="209"/>
                  <a:pt x="205" y="172"/>
                </a:cubicBezTo>
                <a:cubicBezTo>
                  <a:pt x="220" y="160"/>
                  <a:pt x="236" y="149"/>
                  <a:pt x="254" y="139"/>
                </a:cubicBezTo>
                <a:close/>
                <a:moveTo>
                  <a:pt x="239" y="769"/>
                </a:moveTo>
                <a:cubicBezTo>
                  <a:pt x="257" y="789"/>
                  <a:pt x="279" y="808"/>
                  <a:pt x="307" y="824"/>
                </a:cubicBezTo>
                <a:cubicBezTo>
                  <a:pt x="411" y="884"/>
                  <a:pt x="531" y="864"/>
                  <a:pt x="614" y="836"/>
                </a:cubicBezTo>
                <a:cubicBezTo>
                  <a:pt x="713" y="803"/>
                  <a:pt x="815" y="740"/>
                  <a:pt x="885" y="668"/>
                </a:cubicBezTo>
                <a:cubicBezTo>
                  <a:pt x="890" y="663"/>
                  <a:pt x="895" y="658"/>
                  <a:pt x="899" y="653"/>
                </a:cubicBezTo>
                <a:cubicBezTo>
                  <a:pt x="903" y="640"/>
                  <a:pt x="906" y="628"/>
                  <a:pt x="909" y="615"/>
                </a:cubicBezTo>
                <a:cubicBezTo>
                  <a:pt x="939" y="461"/>
                  <a:pt x="874" y="286"/>
                  <a:pt x="757" y="199"/>
                </a:cubicBezTo>
                <a:cubicBezTo>
                  <a:pt x="726" y="181"/>
                  <a:pt x="694" y="167"/>
                  <a:pt x="662" y="157"/>
                </a:cubicBezTo>
                <a:cubicBezTo>
                  <a:pt x="566" y="139"/>
                  <a:pt x="469" y="146"/>
                  <a:pt x="390" y="181"/>
                </a:cubicBezTo>
                <a:cubicBezTo>
                  <a:pt x="217" y="257"/>
                  <a:pt x="158" y="442"/>
                  <a:pt x="176" y="591"/>
                </a:cubicBezTo>
                <a:cubicBezTo>
                  <a:pt x="184" y="658"/>
                  <a:pt x="206" y="718"/>
                  <a:pt x="239" y="769"/>
                </a:cubicBezTo>
                <a:close/>
                <a:moveTo>
                  <a:pt x="186" y="752"/>
                </a:moveTo>
                <a:cubicBezTo>
                  <a:pt x="222" y="798"/>
                  <a:pt x="268" y="836"/>
                  <a:pt x="320" y="862"/>
                </a:cubicBezTo>
                <a:cubicBezTo>
                  <a:pt x="299" y="846"/>
                  <a:pt x="280" y="827"/>
                  <a:pt x="263" y="807"/>
                </a:cubicBezTo>
                <a:cubicBezTo>
                  <a:pt x="253" y="795"/>
                  <a:pt x="244" y="782"/>
                  <a:pt x="236" y="769"/>
                </a:cubicBezTo>
                <a:cubicBezTo>
                  <a:pt x="163" y="686"/>
                  <a:pt x="158" y="574"/>
                  <a:pt x="171" y="486"/>
                </a:cubicBezTo>
                <a:cubicBezTo>
                  <a:pt x="191" y="342"/>
                  <a:pt x="251" y="242"/>
                  <a:pt x="348" y="191"/>
                </a:cubicBezTo>
                <a:cubicBezTo>
                  <a:pt x="409" y="158"/>
                  <a:pt x="480" y="139"/>
                  <a:pt x="547" y="137"/>
                </a:cubicBezTo>
                <a:cubicBezTo>
                  <a:pt x="554" y="137"/>
                  <a:pt x="560" y="137"/>
                  <a:pt x="566" y="137"/>
                </a:cubicBezTo>
                <a:cubicBezTo>
                  <a:pt x="509" y="130"/>
                  <a:pt x="448" y="132"/>
                  <a:pt x="391" y="143"/>
                </a:cubicBezTo>
                <a:cubicBezTo>
                  <a:pt x="374" y="149"/>
                  <a:pt x="358" y="156"/>
                  <a:pt x="342" y="164"/>
                </a:cubicBezTo>
                <a:cubicBezTo>
                  <a:pt x="241" y="216"/>
                  <a:pt x="168" y="321"/>
                  <a:pt x="140" y="452"/>
                </a:cubicBezTo>
                <a:cubicBezTo>
                  <a:pt x="130" y="497"/>
                  <a:pt x="127" y="542"/>
                  <a:pt x="129" y="585"/>
                </a:cubicBezTo>
                <a:cubicBezTo>
                  <a:pt x="134" y="614"/>
                  <a:pt x="141" y="640"/>
                  <a:pt x="148" y="660"/>
                </a:cubicBezTo>
                <a:cubicBezTo>
                  <a:pt x="158" y="693"/>
                  <a:pt x="171" y="724"/>
                  <a:pt x="186" y="752"/>
                </a:cubicBezTo>
                <a:close/>
                <a:moveTo>
                  <a:pt x="867" y="736"/>
                </a:moveTo>
                <a:cubicBezTo>
                  <a:pt x="847" y="771"/>
                  <a:pt x="823" y="804"/>
                  <a:pt x="794" y="833"/>
                </a:cubicBezTo>
                <a:cubicBezTo>
                  <a:pt x="813" y="825"/>
                  <a:pt x="832" y="817"/>
                  <a:pt x="851" y="807"/>
                </a:cubicBezTo>
                <a:cubicBezTo>
                  <a:pt x="915" y="750"/>
                  <a:pt x="958" y="678"/>
                  <a:pt x="973" y="602"/>
                </a:cubicBezTo>
                <a:cubicBezTo>
                  <a:pt x="978" y="576"/>
                  <a:pt x="980" y="551"/>
                  <a:pt x="978" y="526"/>
                </a:cubicBezTo>
                <a:cubicBezTo>
                  <a:pt x="974" y="538"/>
                  <a:pt x="969" y="550"/>
                  <a:pt x="963" y="562"/>
                </a:cubicBezTo>
                <a:cubicBezTo>
                  <a:pt x="954" y="612"/>
                  <a:pt x="930" y="661"/>
                  <a:pt x="891" y="708"/>
                </a:cubicBezTo>
                <a:cubicBezTo>
                  <a:pt x="884" y="718"/>
                  <a:pt x="875" y="727"/>
                  <a:pt x="867" y="736"/>
                </a:cubicBezTo>
                <a:close/>
                <a:moveTo>
                  <a:pt x="981" y="519"/>
                </a:moveTo>
                <a:cubicBezTo>
                  <a:pt x="983" y="546"/>
                  <a:pt x="981" y="574"/>
                  <a:pt x="976" y="602"/>
                </a:cubicBezTo>
                <a:cubicBezTo>
                  <a:pt x="962" y="676"/>
                  <a:pt x="921" y="745"/>
                  <a:pt x="860" y="802"/>
                </a:cubicBezTo>
                <a:cubicBezTo>
                  <a:pt x="884" y="789"/>
                  <a:pt x="908" y="774"/>
                  <a:pt x="929" y="757"/>
                </a:cubicBezTo>
                <a:cubicBezTo>
                  <a:pt x="943" y="741"/>
                  <a:pt x="956" y="724"/>
                  <a:pt x="967" y="706"/>
                </a:cubicBezTo>
                <a:cubicBezTo>
                  <a:pt x="1020" y="624"/>
                  <a:pt x="1025" y="526"/>
                  <a:pt x="1000" y="436"/>
                </a:cubicBezTo>
                <a:cubicBezTo>
                  <a:pt x="997" y="464"/>
                  <a:pt x="990" y="492"/>
                  <a:pt x="981" y="519"/>
                </a:cubicBezTo>
                <a:close/>
                <a:moveTo>
                  <a:pt x="172" y="501"/>
                </a:moveTo>
                <a:cubicBezTo>
                  <a:pt x="162" y="581"/>
                  <a:pt x="169" y="677"/>
                  <a:pt x="225" y="752"/>
                </a:cubicBezTo>
                <a:cubicBezTo>
                  <a:pt x="198" y="704"/>
                  <a:pt x="180" y="650"/>
                  <a:pt x="173" y="591"/>
                </a:cubicBezTo>
                <a:cubicBezTo>
                  <a:pt x="170" y="561"/>
                  <a:pt x="169" y="531"/>
                  <a:pt x="172" y="501"/>
                </a:cubicBezTo>
                <a:close/>
                <a:moveTo>
                  <a:pt x="1001" y="429"/>
                </a:moveTo>
                <a:cubicBezTo>
                  <a:pt x="1003" y="438"/>
                  <a:pt x="1006" y="447"/>
                  <a:pt x="1008" y="456"/>
                </a:cubicBezTo>
                <a:cubicBezTo>
                  <a:pt x="1028" y="548"/>
                  <a:pt x="1014" y="637"/>
                  <a:pt x="969" y="708"/>
                </a:cubicBezTo>
                <a:cubicBezTo>
                  <a:pt x="961" y="721"/>
                  <a:pt x="951" y="734"/>
                  <a:pt x="941" y="747"/>
                </a:cubicBezTo>
                <a:cubicBezTo>
                  <a:pt x="948" y="741"/>
                  <a:pt x="956" y="734"/>
                  <a:pt x="963" y="726"/>
                </a:cubicBezTo>
                <a:cubicBezTo>
                  <a:pt x="980" y="700"/>
                  <a:pt x="993" y="673"/>
                  <a:pt x="1000" y="645"/>
                </a:cubicBezTo>
                <a:cubicBezTo>
                  <a:pt x="1002" y="645"/>
                  <a:pt x="1002" y="645"/>
                  <a:pt x="1002" y="645"/>
                </a:cubicBezTo>
                <a:cubicBezTo>
                  <a:pt x="997" y="669"/>
                  <a:pt x="987" y="692"/>
                  <a:pt x="974" y="714"/>
                </a:cubicBezTo>
                <a:cubicBezTo>
                  <a:pt x="998" y="685"/>
                  <a:pt x="1017" y="650"/>
                  <a:pt x="1029" y="609"/>
                </a:cubicBezTo>
                <a:cubicBezTo>
                  <a:pt x="1055" y="523"/>
                  <a:pt x="1045" y="440"/>
                  <a:pt x="1001" y="368"/>
                </a:cubicBezTo>
                <a:cubicBezTo>
                  <a:pt x="1003" y="387"/>
                  <a:pt x="1003" y="406"/>
                  <a:pt x="1001" y="426"/>
                </a:cubicBezTo>
                <a:cubicBezTo>
                  <a:pt x="1001" y="427"/>
                  <a:pt x="1001" y="428"/>
                  <a:pt x="1001" y="429"/>
                </a:cubicBezTo>
                <a:close/>
                <a:moveTo>
                  <a:pt x="147" y="695"/>
                </a:moveTo>
                <a:cubicBezTo>
                  <a:pt x="156" y="711"/>
                  <a:pt x="166" y="727"/>
                  <a:pt x="177" y="741"/>
                </a:cubicBezTo>
                <a:cubicBezTo>
                  <a:pt x="165" y="716"/>
                  <a:pt x="154" y="689"/>
                  <a:pt x="145" y="661"/>
                </a:cubicBezTo>
                <a:cubicBezTo>
                  <a:pt x="140" y="645"/>
                  <a:pt x="135" y="627"/>
                  <a:pt x="130" y="605"/>
                </a:cubicBezTo>
                <a:cubicBezTo>
                  <a:pt x="133" y="636"/>
                  <a:pt x="139" y="666"/>
                  <a:pt x="147" y="695"/>
                </a:cubicBezTo>
                <a:close/>
                <a:moveTo>
                  <a:pt x="902" y="654"/>
                </a:moveTo>
                <a:cubicBezTo>
                  <a:pt x="894" y="678"/>
                  <a:pt x="884" y="702"/>
                  <a:pt x="872" y="725"/>
                </a:cubicBezTo>
                <a:cubicBezTo>
                  <a:pt x="912" y="682"/>
                  <a:pt x="945" y="631"/>
                  <a:pt x="958" y="572"/>
                </a:cubicBezTo>
                <a:cubicBezTo>
                  <a:pt x="943" y="601"/>
                  <a:pt x="924" y="629"/>
                  <a:pt x="902" y="654"/>
                </a:cubicBezTo>
                <a:close/>
                <a:moveTo>
                  <a:pt x="143" y="694"/>
                </a:moveTo>
                <a:cubicBezTo>
                  <a:pt x="144" y="695"/>
                  <a:pt x="145" y="696"/>
                  <a:pt x="145" y="697"/>
                </a:cubicBezTo>
                <a:cubicBezTo>
                  <a:pt x="145" y="697"/>
                  <a:pt x="145" y="696"/>
                  <a:pt x="145" y="696"/>
                </a:cubicBezTo>
                <a:cubicBezTo>
                  <a:pt x="144" y="695"/>
                  <a:pt x="144" y="695"/>
                  <a:pt x="143" y="694"/>
                </a:cubicBezTo>
                <a:close/>
                <a:moveTo>
                  <a:pt x="132" y="665"/>
                </a:moveTo>
                <a:cubicBezTo>
                  <a:pt x="135" y="671"/>
                  <a:pt x="138" y="678"/>
                  <a:pt x="141" y="684"/>
                </a:cubicBezTo>
                <a:cubicBezTo>
                  <a:pt x="133" y="653"/>
                  <a:pt x="128" y="620"/>
                  <a:pt x="126" y="586"/>
                </a:cubicBezTo>
                <a:cubicBezTo>
                  <a:pt x="110" y="504"/>
                  <a:pt x="106" y="394"/>
                  <a:pt x="156" y="292"/>
                </a:cubicBezTo>
                <a:cubicBezTo>
                  <a:pt x="202" y="198"/>
                  <a:pt x="302" y="159"/>
                  <a:pt x="378" y="143"/>
                </a:cubicBezTo>
                <a:cubicBezTo>
                  <a:pt x="382" y="142"/>
                  <a:pt x="387" y="141"/>
                  <a:pt x="391" y="140"/>
                </a:cubicBezTo>
                <a:cubicBezTo>
                  <a:pt x="423" y="129"/>
                  <a:pt x="457" y="121"/>
                  <a:pt x="492" y="116"/>
                </a:cubicBezTo>
                <a:cubicBezTo>
                  <a:pt x="417" y="109"/>
                  <a:pt x="338" y="114"/>
                  <a:pt x="266" y="135"/>
                </a:cubicBezTo>
                <a:cubicBezTo>
                  <a:pt x="203" y="170"/>
                  <a:pt x="147" y="220"/>
                  <a:pt x="117" y="296"/>
                </a:cubicBezTo>
                <a:cubicBezTo>
                  <a:pt x="121" y="290"/>
                  <a:pt x="126" y="285"/>
                  <a:pt x="131" y="280"/>
                </a:cubicBezTo>
                <a:cubicBezTo>
                  <a:pt x="136" y="276"/>
                  <a:pt x="140" y="273"/>
                  <a:pt x="145" y="269"/>
                </a:cubicBezTo>
                <a:cubicBezTo>
                  <a:pt x="155" y="261"/>
                  <a:pt x="164" y="254"/>
                  <a:pt x="174" y="242"/>
                </a:cubicBezTo>
                <a:cubicBezTo>
                  <a:pt x="186" y="228"/>
                  <a:pt x="202" y="212"/>
                  <a:pt x="222" y="205"/>
                </a:cubicBezTo>
                <a:cubicBezTo>
                  <a:pt x="223" y="207"/>
                  <a:pt x="223" y="207"/>
                  <a:pt x="223" y="207"/>
                </a:cubicBezTo>
                <a:cubicBezTo>
                  <a:pt x="203" y="214"/>
                  <a:pt x="188" y="229"/>
                  <a:pt x="176" y="244"/>
                </a:cubicBezTo>
                <a:cubicBezTo>
                  <a:pt x="166" y="256"/>
                  <a:pt x="156" y="263"/>
                  <a:pt x="146" y="271"/>
                </a:cubicBezTo>
                <a:cubicBezTo>
                  <a:pt x="142" y="275"/>
                  <a:pt x="138" y="278"/>
                  <a:pt x="133" y="282"/>
                </a:cubicBezTo>
                <a:cubicBezTo>
                  <a:pt x="125" y="289"/>
                  <a:pt x="119" y="297"/>
                  <a:pt x="113" y="306"/>
                </a:cubicBezTo>
                <a:cubicBezTo>
                  <a:pt x="107" y="323"/>
                  <a:pt x="103" y="341"/>
                  <a:pt x="99" y="360"/>
                </a:cubicBezTo>
                <a:cubicBezTo>
                  <a:pt x="82" y="458"/>
                  <a:pt x="95" y="567"/>
                  <a:pt x="132" y="665"/>
                </a:cubicBezTo>
                <a:close/>
                <a:moveTo>
                  <a:pt x="777" y="212"/>
                </a:moveTo>
                <a:cubicBezTo>
                  <a:pt x="825" y="253"/>
                  <a:pt x="865" y="311"/>
                  <a:pt x="890" y="377"/>
                </a:cubicBezTo>
                <a:cubicBezTo>
                  <a:pt x="919" y="455"/>
                  <a:pt x="926" y="540"/>
                  <a:pt x="911" y="616"/>
                </a:cubicBezTo>
                <a:cubicBezTo>
                  <a:pt x="909" y="627"/>
                  <a:pt x="907" y="637"/>
                  <a:pt x="904" y="648"/>
                </a:cubicBezTo>
                <a:cubicBezTo>
                  <a:pt x="927" y="621"/>
                  <a:pt x="945" y="592"/>
                  <a:pt x="960" y="562"/>
                </a:cubicBezTo>
                <a:cubicBezTo>
                  <a:pt x="964" y="539"/>
                  <a:pt x="966" y="515"/>
                  <a:pt x="963" y="489"/>
                </a:cubicBezTo>
                <a:cubicBezTo>
                  <a:pt x="949" y="368"/>
                  <a:pt x="869" y="272"/>
                  <a:pt x="777" y="212"/>
                </a:cubicBezTo>
                <a:close/>
                <a:moveTo>
                  <a:pt x="106" y="319"/>
                </a:moveTo>
                <a:cubicBezTo>
                  <a:pt x="97" y="338"/>
                  <a:pt x="91" y="359"/>
                  <a:pt x="87" y="375"/>
                </a:cubicBezTo>
                <a:cubicBezTo>
                  <a:pt x="71" y="440"/>
                  <a:pt x="83" y="504"/>
                  <a:pt x="95" y="558"/>
                </a:cubicBezTo>
                <a:cubicBezTo>
                  <a:pt x="101" y="583"/>
                  <a:pt x="108" y="608"/>
                  <a:pt x="117" y="630"/>
                </a:cubicBezTo>
                <a:cubicBezTo>
                  <a:pt x="90" y="542"/>
                  <a:pt x="82" y="446"/>
                  <a:pt x="97" y="359"/>
                </a:cubicBezTo>
                <a:cubicBezTo>
                  <a:pt x="99" y="345"/>
                  <a:pt x="102" y="332"/>
                  <a:pt x="106" y="319"/>
                </a:cubicBezTo>
                <a:close/>
                <a:moveTo>
                  <a:pt x="375" y="146"/>
                </a:moveTo>
                <a:cubicBezTo>
                  <a:pt x="301" y="162"/>
                  <a:pt x="204" y="201"/>
                  <a:pt x="159" y="293"/>
                </a:cubicBezTo>
                <a:cubicBezTo>
                  <a:pt x="113" y="387"/>
                  <a:pt x="113" y="488"/>
                  <a:pt x="126" y="567"/>
                </a:cubicBezTo>
                <a:cubicBezTo>
                  <a:pt x="125" y="529"/>
                  <a:pt x="129" y="490"/>
                  <a:pt x="137" y="451"/>
                </a:cubicBezTo>
                <a:cubicBezTo>
                  <a:pt x="165" y="319"/>
                  <a:pt x="240" y="214"/>
                  <a:pt x="341" y="162"/>
                </a:cubicBezTo>
                <a:cubicBezTo>
                  <a:pt x="352" y="156"/>
                  <a:pt x="364" y="151"/>
                  <a:pt x="375" y="146"/>
                </a:cubicBezTo>
                <a:close/>
                <a:moveTo>
                  <a:pt x="873" y="291"/>
                </a:moveTo>
                <a:cubicBezTo>
                  <a:pt x="925" y="350"/>
                  <a:pt x="957" y="418"/>
                  <a:pt x="965" y="489"/>
                </a:cubicBezTo>
                <a:cubicBezTo>
                  <a:pt x="968" y="510"/>
                  <a:pt x="968" y="532"/>
                  <a:pt x="964" y="553"/>
                </a:cubicBezTo>
                <a:cubicBezTo>
                  <a:pt x="970" y="542"/>
                  <a:pt x="974" y="531"/>
                  <a:pt x="978" y="519"/>
                </a:cubicBezTo>
                <a:cubicBezTo>
                  <a:pt x="973" y="433"/>
                  <a:pt x="932" y="354"/>
                  <a:pt x="873" y="291"/>
                </a:cubicBezTo>
                <a:close/>
                <a:moveTo>
                  <a:pt x="749" y="190"/>
                </a:moveTo>
                <a:cubicBezTo>
                  <a:pt x="809" y="224"/>
                  <a:pt x="862" y="268"/>
                  <a:pt x="902" y="320"/>
                </a:cubicBezTo>
                <a:cubicBezTo>
                  <a:pt x="948" y="379"/>
                  <a:pt x="975" y="445"/>
                  <a:pt x="981" y="512"/>
                </a:cubicBezTo>
                <a:cubicBezTo>
                  <a:pt x="989" y="485"/>
                  <a:pt x="995" y="457"/>
                  <a:pt x="998" y="429"/>
                </a:cubicBezTo>
                <a:cubicBezTo>
                  <a:pt x="979" y="365"/>
                  <a:pt x="944" y="305"/>
                  <a:pt x="901" y="258"/>
                </a:cubicBezTo>
                <a:cubicBezTo>
                  <a:pt x="844" y="215"/>
                  <a:pt x="776" y="184"/>
                  <a:pt x="705" y="166"/>
                </a:cubicBezTo>
                <a:cubicBezTo>
                  <a:pt x="719" y="172"/>
                  <a:pt x="733" y="180"/>
                  <a:pt x="745" y="188"/>
                </a:cubicBezTo>
                <a:cubicBezTo>
                  <a:pt x="746" y="189"/>
                  <a:pt x="748" y="190"/>
                  <a:pt x="749" y="190"/>
                </a:cubicBezTo>
                <a:close/>
                <a:moveTo>
                  <a:pt x="914" y="268"/>
                </a:moveTo>
                <a:cubicBezTo>
                  <a:pt x="951" y="312"/>
                  <a:pt x="981" y="365"/>
                  <a:pt x="999" y="421"/>
                </a:cubicBezTo>
                <a:cubicBezTo>
                  <a:pt x="1000" y="402"/>
                  <a:pt x="1000" y="382"/>
                  <a:pt x="998" y="362"/>
                </a:cubicBezTo>
                <a:cubicBezTo>
                  <a:pt x="980" y="333"/>
                  <a:pt x="956" y="305"/>
                  <a:pt x="927" y="279"/>
                </a:cubicBezTo>
                <a:cubicBezTo>
                  <a:pt x="923" y="276"/>
                  <a:pt x="918" y="272"/>
                  <a:pt x="914" y="268"/>
                </a:cubicBezTo>
                <a:close/>
                <a:moveTo>
                  <a:pt x="562" y="140"/>
                </a:moveTo>
                <a:cubicBezTo>
                  <a:pt x="486" y="140"/>
                  <a:pt x="409" y="161"/>
                  <a:pt x="349" y="193"/>
                </a:cubicBezTo>
                <a:cubicBezTo>
                  <a:pt x="275" y="233"/>
                  <a:pt x="222" y="301"/>
                  <a:pt x="193" y="396"/>
                </a:cubicBezTo>
                <a:cubicBezTo>
                  <a:pt x="198" y="380"/>
                  <a:pt x="205" y="365"/>
                  <a:pt x="211" y="351"/>
                </a:cubicBezTo>
                <a:cubicBezTo>
                  <a:pt x="249" y="273"/>
                  <a:pt x="311" y="213"/>
                  <a:pt x="389" y="178"/>
                </a:cubicBezTo>
                <a:cubicBezTo>
                  <a:pt x="462" y="146"/>
                  <a:pt x="552" y="138"/>
                  <a:pt x="642" y="151"/>
                </a:cubicBezTo>
                <a:cubicBezTo>
                  <a:pt x="629" y="147"/>
                  <a:pt x="615" y="144"/>
                  <a:pt x="600" y="141"/>
                </a:cubicBezTo>
                <a:cubicBezTo>
                  <a:pt x="588" y="140"/>
                  <a:pt x="575" y="140"/>
                  <a:pt x="562" y="140"/>
                </a:cubicBezTo>
                <a:close/>
                <a:moveTo>
                  <a:pt x="903" y="257"/>
                </a:moveTo>
                <a:cubicBezTo>
                  <a:pt x="912" y="263"/>
                  <a:pt x="921" y="270"/>
                  <a:pt x="929" y="277"/>
                </a:cubicBezTo>
                <a:cubicBezTo>
                  <a:pt x="957" y="302"/>
                  <a:pt x="979" y="328"/>
                  <a:pt x="997" y="356"/>
                </a:cubicBezTo>
                <a:cubicBezTo>
                  <a:pt x="990" y="289"/>
                  <a:pt x="964" y="225"/>
                  <a:pt x="919" y="172"/>
                </a:cubicBezTo>
                <a:cubicBezTo>
                  <a:pt x="773" y="0"/>
                  <a:pt x="535" y="39"/>
                  <a:pt x="407" y="78"/>
                </a:cubicBezTo>
                <a:cubicBezTo>
                  <a:pt x="365" y="91"/>
                  <a:pt x="320" y="106"/>
                  <a:pt x="278" y="128"/>
                </a:cubicBezTo>
                <a:cubicBezTo>
                  <a:pt x="308" y="120"/>
                  <a:pt x="339" y="115"/>
                  <a:pt x="372" y="112"/>
                </a:cubicBezTo>
                <a:cubicBezTo>
                  <a:pt x="416" y="109"/>
                  <a:pt x="461" y="110"/>
                  <a:pt x="507" y="115"/>
                </a:cubicBezTo>
                <a:cubicBezTo>
                  <a:pt x="544" y="112"/>
                  <a:pt x="582" y="113"/>
                  <a:pt x="620" y="118"/>
                </a:cubicBezTo>
                <a:cubicBezTo>
                  <a:pt x="718" y="131"/>
                  <a:pt x="810" y="172"/>
                  <a:pt x="878" y="232"/>
                </a:cubicBezTo>
                <a:cubicBezTo>
                  <a:pt x="887" y="240"/>
                  <a:pt x="895" y="248"/>
                  <a:pt x="903" y="257"/>
                </a:cubicBezTo>
                <a:close/>
                <a:moveTo>
                  <a:pt x="690" y="159"/>
                </a:moveTo>
                <a:cubicBezTo>
                  <a:pt x="761" y="176"/>
                  <a:pt x="831" y="205"/>
                  <a:pt x="890" y="247"/>
                </a:cubicBezTo>
                <a:cubicBezTo>
                  <a:pt x="885" y="242"/>
                  <a:pt x="881" y="238"/>
                  <a:pt x="876" y="234"/>
                </a:cubicBezTo>
                <a:cubicBezTo>
                  <a:pt x="780" y="149"/>
                  <a:pt x="646" y="108"/>
                  <a:pt x="518" y="116"/>
                </a:cubicBezTo>
                <a:cubicBezTo>
                  <a:pt x="564" y="122"/>
                  <a:pt x="610" y="133"/>
                  <a:pt x="654" y="148"/>
                </a:cubicBezTo>
                <a:cubicBezTo>
                  <a:pt x="666" y="151"/>
                  <a:pt x="678" y="155"/>
                  <a:pt x="690" y="159"/>
                </a:cubicBezTo>
                <a:close/>
                <a:moveTo>
                  <a:pt x="646" y="149"/>
                </a:moveTo>
                <a:cubicBezTo>
                  <a:pt x="649" y="150"/>
                  <a:pt x="652" y="151"/>
                  <a:pt x="655" y="151"/>
                </a:cubicBezTo>
                <a:cubicBezTo>
                  <a:pt x="657" y="152"/>
                  <a:pt x="659" y="153"/>
                  <a:pt x="662" y="154"/>
                </a:cubicBezTo>
                <a:cubicBezTo>
                  <a:pt x="660" y="153"/>
                  <a:pt x="657" y="152"/>
                  <a:pt x="655" y="151"/>
                </a:cubicBezTo>
                <a:cubicBezTo>
                  <a:pt x="655" y="151"/>
                  <a:pt x="655" y="151"/>
                  <a:pt x="654" y="151"/>
                </a:cubicBezTo>
                <a:cubicBezTo>
                  <a:pt x="651" y="150"/>
                  <a:pt x="649" y="150"/>
                  <a:pt x="646" y="149"/>
                </a:cubicBezTo>
                <a:close/>
                <a:moveTo>
                  <a:pt x="597" y="138"/>
                </a:moveTo>
                <a:cubicBezTo>
                  <a:pt x="607" y="139"/>
                  <a:pt x="616" y="140"/>
                  <a:pt x="626" y="142"/>
                </a:cubicBezTo>
                <a:cubicBezTo>
                  <a:pt x="588" y="131"/>
                  <a:pt x="546" y="122"/>
                  <a:pt x="503" y="118"/>
                </a:cubicBezTo>
                <a:cubicBezTo>
                  <a:pt x="471" y="121"/>
                  <a:pt x="438" y="127"/>
                  <a:pt x="407" y="137"/>
                </a:cubicBezTo>
                <a:cubicBezTo>
                  <a:pt x="470" y="128"/>
                  <a:pt x="536" y="128"/>
                  <a:pt x="597" y="138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293017" y="6212541"/>
            <a:ext cx="473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5F7797"/>
                </a:solidFill>
              </a:defRPr>
            </a:lvl1pPr>
          </a:lstStyle>
          <a:p>
            <a:r>
              <a:rPr lang="en-US" altLang="zh-CN"/>
              <a:t>05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E1A0E33-40AC-4329-9147-59252443D33F}"/>
              </a:ext>
            </a:extLst>
          </p:cNvPr>
          <p:cNvSpPr txBox="1"/>
          <p:nvPr/>
        </p:nvSpPr>
        <p:spPr>
          <a:xfrm>
            <a:off x="4640810" y="1882434"/>
            <a:ext cx="4521261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5F7797"/>
                </a:solidFill>
              </a:rPr>
              <a:t>    </a:t>
            </a:r>
            <a:r>
              <a:rPr lang="zh-CN" altLang="en-US" sz="2000">
                <a:solidFill>
                  <a:srgbClr val="5F7797"/>
                </a:solidFill>
              </a:rPr>
              <a:t>采用“双向匹配“方法，分词结果选择平均词频最大的方案。</a:t>
            </a:r>
            <a:endParaRPr lang="zh-CN" altLang="en-US" sz="2000" dirty="0">
              <a:solidFill>
                <a:srgbClr val="5F7797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B6C403-A6F3-4C1B-8169-1F6598135757}"/>
              </a:ext>
            </a:extLst>
          </p:cNvPr>
          <p:cNvSpPr txBox="1"/>
          <p:nvPr/>
        </p:nvSpPr>
        <p:spPr>
          <a:xfrm>
            <a:off x="4516522" y="3139588"/>
            <a:ext cx="4521261" cy="234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5F7797"/>
                </a:solidFill>
              </a:rPr>
              <a:t>    </a:t>
            </a:r>
            <a:r>
              <a:rPr lang="zh-CN" altLang="en-US" sz="2000">
                <a:solidFill>
                  <a:srgbClr val="5F7797"/>
                </a:solidFill>
              </a:rPr>
              <a:t>利用群内同学共享以及自己收集的额外词库，增大词组匹配的成功率。这一步使得分词性能上限得到了提升，但是由于引入了可能的错误划分，因此正确率提升还不显著。</a:t>
            </a:r>
            <a:endParaRPr lang="zh-CN" altLang="en-US" sz="2000" dirty="0">
              <a:solidFill>
                <a:srgbClr val="5F7797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21F788-9FD4-430C-888B-D19BAF14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46" y="1404715"/>
            <a:ext cx="1704069" cy="43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1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chenying0907 27"/>
          <p:cNvGrpSpPr/>
          <p:nvPr/>
        </p:nvGrpSpPr>
        <p:grpSpPr>
          <a:xfrm>
            <a:off x="4870451" y="534413"/>
            <a:ext cx="2451100" cy="668912"/>
            <a:chOff x="4870451" y="534413"/>
            <a:chExt cx="2451100" cy="668912"/>
          </a:xfrm>
        </p:grpSpPr>
        <p:sp>
          <p:nvSpPr>
            <p:cNvPr id="29" name="Freeform 544"/>
            <p:cNvSpPr>
              <a:spLocks noEditPoints="1"/>
            </p:cNvSpPr>
            <p:nvPr/>
          </p:nvSpPr>
          <p:spPr bwMode="auto">
            <a:xfrm>
              <a:off x="4870451" y="1119188"/>
              <a:ext cx="2451100" cy="84137"/>
            </a:xfrm>
            <a:custGeom>
              <a:avLst/>
              <a:gdLst>
                <a:gd name="T0" fmla="*/ 26 w 715"/>
                <a:gd name="T1" fmla="*/ 50 h 95"/>
                <a:gd name="T2" fmla="*/ 43 w 715"/>
                <a:gd name="T3" fmla="*/ 67 h 95"/>
                <a:gd name="T4" fmla="*/ 65 w 715"/>
                <a:gd name="T5" fmla="*/ 76 h 95"/>
                <a:gd name="T6" fmla="*/ 143 w 715"/>
                <a:gd name="T7" fmla="*/ 81 h 95"/>
                <a:gd name="T8" fmla="*/ 218 w 715"/>
                <a:gd name="T9" fmla="*/ 80 h 95"/>
                <a:gd name="T10" fmla="*/ 301 w 715"/>
                <a:gd name="T11" fmla="*/ 79 h 95"/>
                <a:gd name="T12" fmla="*/ 405 w 715"/>
                <a:gd name="T13" fmla="*/ 88 h 95"/>
                <a:gd name="T14" fmla="*/ 491 w 715"/>
                <a:gd name="T15" fmla="*/ 93 h 95"/>
                <a:gd name="T16" fmla="*/ 630 w 715"/>
                <a:gd name="T17" fmla="*/ 64 h 95"/>
                <a:gd name="T18" fmla="*/ 678 w 715"/>
                <a:gd name="T19" fmla="*/ 58 h 95"/>
                <a:gd name="T20" fmla="*/ 664 w 715"/>
                <a:gd name="T21" fmla="*/ 52 h 95"/>
                <a:gd name="T22" fmla="*/ 662 w 715"/>
                <a:gd name="T23" fmla="*/ 30 h 95"/>
                <a:gd name="T24" fmla="*/ 598 w 715"/>
                <a:gd name="T25" fmla="*/ 37 h 95"/>
                <a:gd name="T26" fmla="*/ 564 w 715"/>
                <a:gd name="T27" fmla="*/ 25 h 95"/>
                <a:gd name="T28" fmla="*/ 500 w 715"/>
                <a:gd name="T29" fmla="*/ 17 h 95"/>
                <a:gd name="T30" fmla="*/ 443 w 715"/>
                <a:gd name="T31" fmla="*/ 26 h 95"/>
                <a:gd name="T32" fmla="*/ 372 w 715"/>
                <a:gd name="T33" fmla="*/ 20 h 95"/>
                <a:gd name="T34" fmla="*/ 263 w 715"/>
                <a:gd name="T35" fmla="*/ 13 h 95"/>
                <a:gd name="T36" fmla="*/ 193 w 715"/>
                <a:gd name="T37" fmla="*/ 9 h 95"/>
                <a:gd name="T38" fmla="*/ 98 w 715"/>
                <a:gd name="T39" fmla="*/ 21 h 95"/>
                <a:gd name="T40" fmla="*/ 403 w 715"/>
                <a:gd name="T41" fmla="*/ 77 h 95"/>
                <a:gd name="T42" fmla="*/ 420 w 715"/>
                <a:gd name="T43" fmla="*/ 84 h 95"/>
                <a:gd name="T44" fmla="*/ 458 w 715"/>
                <a:gd name="T45" fmla="*/ 81 h 95"/>
                <a:gd name="T46" fmla="*/ 503 w 715"/>
                <a:gd name="T47" fmla="*/ 64 h 95"/>
                <a:gd name="T48" fmla="*/ 504 w 715"/>
                <a:gd name="T49" fmla="*/ 76 h 95"/>
                <a:gd name="T50" fmla="*/ 567 w 715"/>
                <a:gd name="T51" fmla="*/ 43 h 95"/>
                <a:gd name="T52" fmla="*/ 560 w 715"/>
                <a:gd name="T53" fmla="*/ 62 h 95"/>
                <a:gd name="T54" fmla="*/ 583 w 715"/>
                <a:gd name="T55" fmla="*/ 56 h 95"/>
                <a:gd name="T56" fmla="*/ 615 w 715"/>
                <a:gd name="T57" fmla="*/ 58 h 95"/>
                <a:gd name="T58" fmla="*/ 639 w 715"/>
                <a:gd name="T59" fmla="*/ 45 h 95"/>
                <a:gd name="T60" fmla="*/ 604 w 715"/>
                <a:gd name="T61" fmla="*/ 58 h 95"/>
                <a:gd name="T62" fmla="*/ 575 w 715"/>
                <a:gd name="T63" fmla="*/ 51 h 95"/>
                <a:gd name="T64" fmla="*/ 562 w 715"/>
                <a:gd name="T65" fmla="*/ 34 h 95"/>
                <a:gd name="T66" fmla="*/ 541 w 715"/>
                <a:gd name="T67" fmla="*/ 45 h 95"/>
                <a:gd name="T68" fmla="*/ 492 w 715"/>
                <a:gd name="T69" fmla="*/ 54 h 95"/>
                <a:gd name="T70" fmla="*/ 469 w 715"/>
                <a:gd name="T71" fmla="*/ 29 h 95"/>
                <a:gd name="T72" fmla="*/ 435 w 715"/>
                <a:gd name="T73" fmla="*/ 29 h 95"/>
                <a:gd name="T74" fmla="*/ 362 w 715"/>
                <a:gd name="T75" fmla="*/ 80 h 95"/>
                <a:gd name="T76" fmla="*/ 345 w 715"/>
                <a:gd name="T77" fmla="*/ 72 h 95"/>
                <a:gd name="T78" fmla="*/ 242 w 715"/>
                <a:gd name="T79" fmla="*/ 81 h 95"/>
                <a:gd name="T80" fmla="*/ 295 w 715"/>
                <a:gd name="T81" fmla="*/ 42 h 95"/>
                <a:gd name="T82" fmla="*/ 328 w 715"/>
                <a:gd name="T83" fmla="*/ 36 h 95"/>
                <a:gd name="T84" fmla="*/ 296 w 715"/>
                <a:gd name="T85" fmla="*/ 76 h 95"/>
                <a:gd name="T86" fmla="*/ 329 w 715"/>
                <a:gd name="T87" fmla="*/ 44 h 95"/>
                <a:gd name="T88" fmla="*/ 317 w 715"/>
                <a:gd name="T89" fmla="*/ 27 h 95"/>
                <a:gd name="T90" fmla="*/ 298 w 715"/>
                <a:gd name="T91" fmla="*/ 25 h 95"/>
                <a:gd name="T92" fmla="*/ 230 w 715"/>
                <a:gd name="T93" fmla="*/ 75 h 95"/>
                <a:gd name="T94" fmla="*/ 266 w 715"/>
                <a:gd name="T95" fmla="*/ 32 h 95"/>
                <a:gd name="T96" fmla="*/ 215 w 715"/>
                <a:gd name="T97" fmla="*/ 53 h 95"/>
                <a:gd name="T98" fmla="*/ 203 w 715"/>
                <a:gd name="T99" fmla="*/ 54 h 95"/>
                <a:gd name="T100" fmla="*/ 151 w 715"/>
                <a:gd name="T101" fmla="*/ 43 h 95"/>
                <a:gd name="T102" fmla="*/ 159 w 715"/>
                <a:gd name="T103" fmla="*/ 63 h 95"/>
                <a:gd name="T104" fmla="*/ 212 w 715"/>
                <a:gd name="T105" fmla="*/ 24 h 95"/>
                <a:gd name="T106" fmla="*/ 194 w 715"/>
                <a:gd name="T107" fmla="*/ 18 h 95"/>
                <a:gd name="T108" fmla="*/ 153 w 715"/>
                <a:gd name="T109" fmla="*/ 34 h 95"/>
                <a:gd name="T110" fmla="*/ 108 w 715"/>
                <a:gd name="T111" fmla="*/ 51 h 95"/>
                <a:gd name="T112" fmla="*/ 112 w 715"/>
                <a:gd name="T113" fmla="*/ 26 h 95"/>
                <a:gd name="T114" fmla="*/ 65 w 715"/>
                <a:gd name="T115" fmla="*/ 54 h 95"/>
                <a:gd name="T116" fmla="*/ 87 w 715"/>
                <a:gd name="T117" fmla="*/ 22 h 95"/>
                <a:gd name="T118" fmla="*/ 53 w 715"/>
                <a:gd name="T119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5" h="95">
                  <a:moveTo>
                    <a:pt x="19" y="17"/>
                  </a:moveTo>
                  <a:cubicBezTo>
                    <a:pt x="21" y="19"/>
                    <a:pt x="23" y="14"/>
                    <a:pt x="25" y="16"/>
                  </a:cubicBezTo>
                  <a:cubicBezTo>
                    <a:pt x="24" y="17"/>
                    <a:pt x="25" y="18"/>
                    <a:pt x="24" y="19"/>
                  </a:cubicBezTo>
                  <a:cubicBezTo>
                    <a:pt x="19" y="17"/>
                    <a:pt x="19" y="22"/>
                    <a:pt x="14" y="23"/>
                  </a:cubicBezTo>
                  <a:cubicBezTo>
                    <a:pt x="16" y="26"/>
                    <a:pt x="20" y="22"/>
                    <a:pt x="20" y="28"/>
                  </a:cubicBezTo>
                  <a:cubicBezTo>
                    <a:pt x="27" y="25"/>
                    <a:pt x="29" y="13"/>
                    <a:pt x="34" y="16"/>
                  </a:cubicBezTo>
                  <a:cubicBezTo>
                    <a:pt x="33" y="17"/>
                    <a:pt x="35" y="19"/>
                    <a:pt x="34" y="20"/>
                  </a:cubicBezTo>
                  <a:cubicBezTo>
                    <a:pt x="31" y="23"/>
                    <a:pt x="28" y="26"/>
                    <a:pt x="32" y="29"/>
                  </a:cubicBezTo>
                  <a:cubicBezTo>
                    <a:pt x="34" y="28"/>
                    <a:pt x="35" y="26"/>
                    <a:pt x="37" y="25"/>
                  </a:cubicBezTo>
                  <a:cubicBezTo>
                    <a:pt x="36" y="20"/>
                    <a:pt x="35" y="16"/>
                    <a:pt x="38" y="12"/>
                  </a:cubicBezTo>
                  <a:cubicBezTo>
                    <a:pt x="39" y="17"/>
                    <a:pt x="40" y="17"/>
                    <a:pt x="44" y="22"/>
                  </a:cubicBezTo>
                  <a:cubicBezTo>
                    <a:pt x="40" y="26"/>
                    <a:pt x="38" y="26"/>
                    <a:pt x="37" y="32"/>
                  </a:cubicBezTo>
                  <a:cubicBezTo>
                    <a:pt x="34" y="27"/>
                    <a:pt x="34" y="33"/>
                    <a:pt x="34" y="35"/>
                  </a:cubicBezTo>
                  <a:cubicBezTo>
                    <a:pt x="33" y="33"/>
                    <a:pt x="32" y="32"/>
                    <a:pt x="31" y="31"/>
                  </a:cubicBezTo>
                  <a:cubicBezTo>
                    <a:pt x="25" y="37"/>
                    <a:pt x="30" y="42"/>
                    <a:pt x="25" y="46"/>
                  </a:cubicBezTo>
                  <a:cubicBezTo>
                    <a:pt x="26" y="45"/>
                    <a:pt x="28" y="45"/>
                    <a:pt x="30" y="45"/>
                  </a:cubicBezTo>
                  <a:cubicBezTo>
                    <a:pt x="27" y="47"/>
                    <a:pt x="28" y="48"/>
                    <a:pt x="26" y="50"/>
                  </a:cubicBezTo>
                  <a:cubicBezTo>
                    <a:pt x="24" y="43"/>
                    <a:pt x="20" y="51"/>
                    <a:pt x="17" y="48"/>
                  </a:cubicBezTo>
                  <a:cubicBezTo>
                    <a:pt x="20" y="41"/>
                    <a:pt x="21" y="34"/>
                    <a:pt x="25" y="29"/>
                  </a:cubicBezTo>
                  <a:cubicBezTo>
                    <a:pt x="22" y="28"/>
                    <a:pt x="18" y="30"/>
                    <a:pt x="16" y="27"/>
                  </a:cubicBezTo>
                  <a:cubicBezTo>
                    <a:pt x="12" y="30"/>
                    <a:pt x="10" y="33"/>
                    <a:pt x="10" y="36"/>
                  </a:cubicBezTo>
                  <a:cubicBezTo>
                    <a:pt x="13" y="37"/>
                    <a:pt x="12" y="30"/>
                    <a:pt x="16" y="32"/>
                  </a:cubicBezTo>
                  <a:cubicBezTo>
                    <a:pt x="18" y="35"/>
                    <a:pt x="14" y="36"/>
                    <a:pt x="15" y="38"/>
                  </a:cubicBezTo>
                  <a:cubicBezTo>
                    <a:pt x="16" y="38"/>
                    <a:pt x="18" y="37"/>
                    <a:pt x="18" y="38"/>
                  </a:cubicBezTo>
                  <a:cubicBezTo>
                    <a:pt x="7" y="44"/>
                    <a:pt x="7" y="53"/>
                    <a:pt x="0" y="60"/>
                  </a:cubicBezTo>
                  <a:cubicBezTo>
                    <a:pt x="6" y="57"/>
                    <a:pt x="12" y="53"/>
                    <a:pt x="17" y="57"/>
                  </a:cubicBezTo>
                  <a:cubicBezTo>
                    <a:pt x="19" y="53"/>
                    <a:pt x="8" y="52"/>
                    <a:pt x="13" y="47"/>
                  </a:cubicBezTo>
                  <a:cubicBezTo>
                    <a:pt x="14" y="52"/>
                    <a:pt x="22" y="50"/>
                    <a:pt x="25" y="56"/>
                  </a:cubicBezTo>
                  <a:cubicBezTo>
                    <a:pt x="22" y="58"/>
                    <a:pt x="19" y="61"/>
                    <a:pt x="16" y="63"/>
                  </a:cubicBezTo>
                  <a:cubicBezTo>
                    <a:pt x="12" y="59"/>
                    <a:pt x="7" y="64"/>
                    <a:pt x="3" y="64"/>
                  </a:cubicBezTo>
                  <a:cubicBezTo>
                    <a:pt x="6" y="67"/>
                    <a:pt x="2" y="72"/>
                    <a:pt x="7" y="70"/>
                  </a:cubicBezTo>
                  <a:cubicBezTo>
                    <a:pt x="7" y="64"/>
                    <a:pt x="24" y="64"/>
                    <a:pt x="26" y="70"/>
                  </a:cubicBezTo>
                  <a:cubicBezTo>
                    <a:pt x="28" y="68"/>
                    <a:pt x="31" y="66"/>
                    <a:pt x="34" y="64"/>
                  </a:cubicBezTo>
                  <a:cubicBezTo>
                    <a:pt x="36" y="70"/>
                    <a:pt x="40" y="64"/>
                    <a:pt x="43" y="67"/>
                  </a:cubicBezTo>
                  <a:cubicBezTo>
                    <a:pt x="43" y="74"/>
                    <a:pt x="40" y="69"/>
                    <a:pt x="36" y="71"/>
                  </a:cubicBezTo>
                  <a:cubicBezTo>
                    <a:pt x="35" y="73"/>
                    <a:pt x="35" y="75"/>
                    <a:pt x="37" y="78"/>
                  </a:cubicBezTo>
                  <a:cubicBezTo>
                    <a:pt x="41" y="73"/>
                    <a:pt x="44" y="75"/>
                    <a:pt x="48" y="71"/>
                  </a:cubicBezTo>
                  <a:cubicBezTo>
                    <a:pt x="46" y="68"/>
                    <a:pt x="42" y="60"/>
                    <a:pt x="50" y="60"/>
                  </a:cubicBezTo>
                  <a:cubicBezTo>
                    <a:pt x="48" y="57"/>
                    <a:pt x="44" y="54"/>
                    <a:pt x="47" y="51"/>
                  </a:cubicBezTo>
                  <a:cubicBezTo>
                    <a:pt x="52" y="53"/>
                    <a:pt x="52" y="44"/>
                    <a:pt x="56" y="46"/>
                  </a:cubicBezTo>
                  <a:cubicBezTo>
                    <a:pt x="54" y="48"/>
                    <a:pt x="56" y="49"/>
                    <a:pt x="55" y="50"/>
                  </a:cubicBezTo>
                  <a:cubicBezTo>
                    <a:pt x="54" y="51"/>
                    <a:pt x="51" y="50"/>
                    <a:pt x="52" y="53"/>
                  </a:cubicBezTo>
                  <a:cubicBezTo>
                    <a:pt x="56" y="53"/>
                    <a:pt x="50" y="69"/>
                    <a:pt x="49" y="75"/>
                  </a:cubicBezTo>
                  <a:cubicBezTo>
                    <a:pt x="55" y="75"/>
                    <a:pt x="57" y="68"/>
                    <a:pt x="59" y="76"/>
                  </a:cubicBezTo>
                  <a:cubicBezTo>
                    <a:pt x="62" y="70"/>
                    <a:pt x="68" y="71"/>
                    <a:pt x="65" y="65"/>
                  </a:cubicBezTo>
                  <a:cubicBezTo>
                    <a:pt x="62" y="65"/>
                    <a:pt x="61" y="66"/>
                    <a:pt x="60" y="68"/>
                  </a:cubicBezTo>
                  <a:cubicBezTo>
                    <a:pt x="60" y="66"/>
                    <a:pt x="53" y="66"/>
                    <a:pt x="56" y="63"/>
                  </a:cubicBezTo>
                  <a:cubicBezTo>
                    <a:pt x="62" y="62"/>
                    <a:pt x="61" y="61"/>
                    <a:pt x="62" y="56"/>
                  </a:cubicBezTo>
                  <a:cubicBezTo>
                    <a:pt x="64" y="58"/>
                    <a:pt x="67" y="54"/>
                    <a:pt x="69" y="58"/>
                  </a:cubicBezTo>
                  <a:cubicBezTo>
                    <a:pt x="62" y="62"/>
                    <a:pt x="67" y="64"/>
                    <a:pt x="71" y="63"/>
                  </a:cubicBezTo>
                  <a:cubicBezTo>
                    <a:pt x="67" y="67"/>
                    <a:pt x="66" y="72"/>
                    <a:pt x="65" y="76"/>
                  </a:cubicBezTo>
                  <a:cubicBezTo>
                    <a:pt x="72" y="78"/>
                    <a:pt x="75" y="64"/>
                    <a:pt x="82" y="73"/>
                  </a:cubicBezTo>
                  <a:cubicBezTo>
                    <a:pt x="81" y="75"/>
                    <a:pt x="78" y="74"/>
                    <a:pt x="79" y="76"/>
                  </a:cubicBezTo>
                  <a:cubicBezTo>
                    <a:pt x="81" y="75"/>
                    <a:pt x="80" y="77"/>
                    <a:pt x="81" y="79"/>
                  </a:cubicBezTo>
                  <a:cubicBezTo>
                    <a:pt x="85" y="73"/>
                    <a:pt x="89" y="72"/>
                    <a:pt x="92" y="65"/>
                  </a:cubicBezTo>
                  <a:cubicBezTo>
                    <a:pt x="95" y="66"/>
                    <a:pt x="98" y="63"/>
                    <a:pt x="101" y="64"/>
                  </a:cubicBezTo>
                  <a:cubicBezTo>
                    <a:pt x="96" y="67"/>
                    <a:pt x="97" y="72"/>
                    <a:pt x="95" y="76"/>
                  </a:cubicBezTo>
                  <a:cubicBezTo>
                    <a:pt x="93" y="77"/>
                    <a:pt x="87" y="74"/>
                    <a:pt x="88" y="78"/>
                  </a:cubicBezTo>
                  <a:cubicBezTo>
                    <a:pt x="90" y="76"/>
                    <a:pt x="91" y="81"/>
                    <a:pt x="93" y="80"/>
                  </a:cubicBezTo>
                  <a:cubicBezTo>
                    <a:pt x="95" y="79"/>
                    <a:pt x="97" y="77"/>
                    <a:pt x="99" y="76"/>
                  </a:cubicBezTo>
                  <a:cubicBezTo>
                    <a:pt x="102" y="79"/>
                    <a:pt x="99" y="80"/>
                    <a:pt x="103" y="81"/>
                  </a:cubicBezTo>
                  <a:cubicBezTo>
                    <a:pt x="107" y="79"/>
                    <a:pt x="108" y="78"/>
                    <a:pt x="108" y="74"/>
                  </a:cubicBezTo>
                  <a:cubicBezTo>
                    <a:pt x="115" y="75"/>
                    <a:pt x="110" y="78"/>
                    <a:pt x="117" y="82"/>
                  </a:cubicBezTo>
                  <a:cubicBezTo>
                    <a:pt x="121" y="77"/>
                    <a:pt x="124" y="82"/>
                    <a:pt x="128" y="77"/>
                  </a:cubicBezTo>
                  <a:cubicBezTo>
                    <a:pt x="129" y="78"/>
                    <a:pt x="128" y="80"/>
                    <a:pt x="131" y="82"/>
                  </a:cubicBezTo>
                  <a:cubicBezTo>
                    <a:pt x="134" y="81"/>
                    <a:pt x="138" y="80"/>
                    <a:pt x="141" y="81"/>
                  </a:cubicBezTo>
                  <a:cubicBezTo>
                    <a:pt x="138" y="78"/>
                    <a:pt x="145" y="73"/>
                    <a:pt x="148" y="76"/>
                  </a:cubicBezTo>
                  <a:cubicBezTo>
                    <a:pt x="148" y="81"/>
                    <a:pt x="140" y="75"/>
                    <a:pt x="143" y="81"/>
                  </a:cubicBezTo>
                  <a:cubicBezTo>
                    <a:pt x="154" y="79"/>
                    <a:pt x="164" y="84"/>
                    <a:pt x="176" y="81"/>
                  </a:cubicBezTo>
                  <a:cubicBezTo>
                    <a:pt x="171" y="78"/>
                    <a:pt x="175" y="75"/>
                    <a:pt x="176" y="72"/>
                  </a:cubicBezTo>
                  <a:cubicBezTo>
                    <a:pt x="175" y="79"/>
                    <a:pt x="187" y="90"/>
                    <a:pt x="187" y="80"/>
                  </a:cubicBezTo>
                  <a:cubicBezTo>
                    <a:pt x="182" y="83"/>
                    <a:pt x="184" y="72"/>
                    <a:pt x="180" y="71"/>
                  </a:cubicBezTo>
                  <a:cubicBezTo>
                    <a:pt x="181" y="70"/>
                    <a:pt x="182" y="68"/>
                    <a:pt x="182" y="67"/>
                  </a:cubicBezTo>
                  <a:cubicBezTo>
                    <a:pt x="182" y="71"/>
                    <a:pt x="184" y="70"/>
                    <a:pt x="187" y="71"/>
                  </a:cubicBezTo>
                  <a:cubicBezTo>
                    <a:pt x="181" y="75"/>
                    <a:pt x="189" y="79"/>
                    <a:pt x="192" y="77"/>
                  </a:cubicBezTo>
                  <a:cubicBezTo>
                    <a:pt x="190" y="79"/>
                    <a:pt x="189" y="81"/>
                    <a:pt x="192" y="83"/>
                  </a:cubicBezTo>
                  <a:cubicBezTo>
                    <a:pt x="193" y="83"/>
                    <a:pt x="194" y="82"/>
                    <a:pt x="195" y="83"/>
                  </a:cubicBezTo>
                  <a:cubicBezTo>
                    <a:pt x="196" y="75"/>
                    <a:pt x="204" y="76"/>
                    <a:pt x="203" y="65"/>
                  </a:cubicBezTo>
                  <a:cubicBezTo>
                    <a:pt x="203" y="66"/>
                    <a:pt x="204" y="67"/>
                    <a:pt x="205" y="66"/>
                  </a:cubicBezTo>
                  <a:cubicBezTo>
                    <a:pt x="204" y="68"/>
                    <a:pt x="204" y="71"/>
                    <a:pt x="208" y="74"/>
                  </a:cubicBezTo>
                  <a:cubicBezTo>
                    <a:pt x="211" y="72"/>
                    <a:pt x="221" y="72"/>
                    <a:pt x="218" y="77"/>
                  </a:cubicBezTo>
                  <a:cubicBezTo>
                    <a:pt x="214" y="72"/>
                    <a:pt x="209" y="78"/>
                    <a:pt x="201" y="76"/>
                  </a:cubicBezTo>
                  <a:cubicBezTo>
                    <a:pt x="199" y="78"/>
                    <a:pt x="200" y="80"/>
                    <a:pt x="199" y="81"/>
                  </a:cubicBezTo>
                  <a:cubicBezTo>
                    <a:pt x="205" y="86"/>
                    <a:pt x="212" y="82"/>
                    <a:pt x="218" y="84"/>
                  </a:cubicBezTo>
                  <a:cubicBezTo>
                    <a:pt x="217" y="83"/>
                    <a:pt x="216" y="82"/>
                    <a:pt x="218" y="80"/>
                  </a:cubicBezTo>
                  <a:cubicBezTo>
                    <a:pt x="227" y="77"/>
                    <a:pt x="225" y="91"/>
                    <a:pt x="225" y="91"/>
                  </a:cubicBezTo>
                  <a:cubicBezTo>
                    <a:pt x="228" y="88"/>
                    <a:pt x="234" y="85"/>
                    <a:pt x="227" y="85"/>
                  </a:cubicBezTo>
                  <a:cubicBezTo>
                    <a:pt x="228" y="81"/>
                    <a:pt x="233" y="78"/>
                    <a:pt x="235" y="86"/>
                  </a:cubicBezTo>
                  <a:cubicBezTo>
                    <a:pt x="246" y="83"/>
                    <a:pt x="253" y="88"/>
                    <a:pt x="263" y="82"/>
                  </a:cubicBezTo>
                  <a:cubicBezTo>
                    <a:pt x="264" y="87"/>
                    <a:pt x="273" y="86"/>
                    <a:pt x="278" y="85"/>
                  </a:cubicBezTo>
                  <a:cubicBezTo>
                    <a:pt x="279" y="79"/>
                    <a:pt x="281" y="81"/>
                    <a:pt x="279" y="78"/>
                  </a:cubicBezTo>
                  <a:cubicBezTo>
                    <a:pt x="281" y="77"/>
                    <a:pt x="282" y="75"/>
                    <a:pt x="284" y="74"/>
                  </a:cubicBezTo>
                  <a:cubicBezTo>
                    <a:pt x="284" y="77"/>
                    <a:pt x="286" y="79"/>
                    <a:pt x="289" y="76"/>
                  </a:cubicBezTo>
                  <a:cubicBezTo>
                    <a:pt x="289" y="72"/>
                    <a:pt x="287" y="74"/>
                    <a:pt x="284" y="72"/>
                  </a:cubicBezTo>
                  <a:cubicBezTo>
                    <a:pt x="286" y="70"/>
                    <a:pt x="285" y="68"/>
                    <a:pt x="288" y="66"/>
                  </a:cubicBezTo>
                  <a:cubicBezTo>
                    <a:pt x="288" y="72"/>
                    <a:pt x="294" y="80"/>
                    <a:pt x="286" y="86"/>
                  </a:cubicBezTo>
                  <a:cubicBezTo>
                    <a:pt x="289" y="91"/>
                    <a:pt x="289" y="81"/>
                    <a:pt x="292" y="88"/>
                  </a:cubicBezTo>
                  <a:cubicBezTo>
                    <a:pt x="296" y="87"/>
                    <a:pt x="296" y="81"/>
                    <a:pt x="298" y="83"/>
                  </a:cubicBezTo>
                  <a:cubicBezTo>
                    <a:pt x="300" y="91"/>
                    <a:pt x="301" y="82"/>
                    <a:pt x="307" y="83"/>
                  </a:cubicBezTo>
                  <a:cubicBezTo>
                    <a:pt x="308" y="85"/>
                    <a:pt x="306" y="86"/>
                    <a:pt x="305" y="87"/>
                  </a:cubicBezTo>
                  <a:cubicBezTo>
                    <a:pt x="315" y="93"/>
                    <a:pt x="308" y="77"/>
                    <a:pt x="316" y="74"/>
                  </a:cubicBezTo>
                  <a:cubicBezTo>
                    <a:pt x="309" y="67"/>
                    <a:pt x="309" y="86"/>
                    <a:pt x="301" y="79"/>
                  </a:cubicBezTo>
                  <a:cubicBezTo>
                    <a:pt x="309" y="80"/>
                    <a:pt x="307" y="68"/>
                    <a:pt x="315" y="70"/>
                  </a:cubicBezTo>
                  <a:cubicBezTo>
                    <a:pt x="316" y="66"/>
                    <a:pt x="317" y="62"/>
                    <a:pt x="320" y="58"/>
                  </a:cubicBezTo>
                  <a:cubicBezTo>
                    <a:pt x="323" y="62"/>
                    <a:pt x="316" y="67"/>
                    <a:pt x="323" y="66"/>
                  </a:cubicBezTo>
                  <a:cubicBezTo>
                    <a:pt x="320" y="70"/>
                    <a:pt x="318" y="66"/>
                    <a:pt x="316" y="67"/>
                  </a:cubicBezTo>
                  <a:cubicBezTo>
                    <a:pt x="324" y="75"/>
                    <a:pt x="309" y="81"/>
                    <a:pt x="316" y="89"/>
                  </a:cubicBezTo>
                  <a:cubicBezTo>
                    <a:pt x="320" y="86"/>
                    <a:pt x="323" y="82"/>
                    <a:pt x="321" y="78"/>
                  </a:cubicBezTo>
                  <a:cubicBezTo>
                    <a:pt x="325" y="74"/>
                    <a:pt x="328" y="76"/>
                    <a:pt x="331" y="77"/>
                  </a:cubicBezTo>
                  <a:cubicBezTo>
                    <a:pt x="326" y="79"/>
                    <a:pt x="330" y="82"/>
                    <a:pt x="326" y="85"/>
                  </a:cubicBezTo>
                  <a:cubicBezTo>
                    <a:pt x="325" y="83"/>
                    <a:pt x="324" y="81"/>
                    <a:pt x="323" y="82"/>
                  </a:cubicBezTo>
                  <a:cubicBezTo>
                    <a:pt x="326" y="87"/>
                    <a:pt x="322" y="84"/>
                    <a:pt x="323" y="89"/>
                  </a:cubicBezTo>
                  <a:cubicBezTo>
                    <a:pt x="327" y="88"/>
                    <a:pt x="333" y="89"/>
                    <a:pt x="334" y="86"/>
                  </a:cubicBezTo>
                  <a:cubicBezTo>
                    <a:pt x="333" y="83"/>
                    <a:pt x="331" y="84"/>
                    <a:pt x="329" y="84"/>
                  </a:cubicBezTo>
                  <a:cubicBezTo>
                    <a:pt x="335" y="84"/>
                    <a:pt x="332" y="78"/>
                    <a:pt x="335" y="80"/>
                  </a:cubicBezTo>
                  <a:cubicBezTo>
                    <a:pt x="336" y="82"/>
                    <a:pt x="336" y="85"/>
                    <a:pt x="336" y="88"/>
                  </a:cubicBezTo>
                  <a:cubicBezTo>
                    <a:pt x="359" y="87"/>
                    <a:pt x="382" y="90"/>
                    <a:pt x="405" y="88"/>
                  </a:cubicBezTo>
                  <a:cubicBezTo>
                    <a:pt x="400" y="82"/>
                    <a:pt x="408" y="79"/>
                    <a:pt x="410" y="79"/>
                  </a:cubicBezTo>
                  <a:cubicBezTo>
                    <a:pt x="411" y="84"/>
                    <a:pt x="407" y="84"/>
                    <a:pt x="405" y="88"/>
                  </a:cubicBezTo>
                  <a:cubicBezTo>
                    <a:pt x="408" y="93"/>
                    <a:pt x="412" y="88"/>
                    <a:pt x="414" y="85"/>
                  </a:cubicBezTo>
                  <a:cubicBezTo>
                    <a:pt x="418" y="86"/>
                    <a:pt x="415" y="90"/>
                    <a:pt x="419" y="85"/>
                  </a:cubicBezTo>
                  <a:cubicBezTo>
                    <a:pt x="419" y="93"/>
                    <a:pt x="428" y="85"/>
                    <a:pt x="432" y="90"/>
                  </a:cubicBezTo>
                  <a:cubicBezTo>
                    <a:pt x="432" y="89"/>
                    <a:pt x="438" y="87"/>
                    <a:pt x="439" y="83"/>
                  </a:cubicBezTo>
                  <a:cubicBezTo>
                    <a:pt x="440" y="85"/>
                    <a:pt x="442" y="85"/>
                    <a:pt x="443" y="86"/>
                  </a:cubicBezTo>
                  <a:cubicBezTo>
                    <a:pt x="442" y="88"/>
                    <a:pt x="437" y="85"/>
                    <a:pt x="438" y="89"/>
                  </a:cubicBezTo>
                  <a:cubicBezTo>
                    <a:pt x="441" y="88"/>
                    <a:pt x="439" y="91"/>
                    <a:pt x="441" y="93"/>
                  </a:cubicBezTo>
                  <a:cubicBezTo>
                    <a:pt x="448" y="88"/>
                    <a:pt x="460" y="95"/>
                    <a:pt x="464" y="89"/>
                  </a:cubicBezTo>
                  <a:cubicBezTo>
                    <a:pt x="462" y="85"/>
                    <a:pt x="448" y="89"/>
                    <a:pt x="446" y="83"/>
                  </a:cubicBezTo>
                  <a:cubicBezTo>
                    <a:pt x="454" y="87"/>
                    <a:pt x="463" y="84"/>
                    <a:pt x="472" y="83"/>
                  </a:cubicBezTo>
                  <a:cubicBezTo>
                    <a:pt x="470" y="84"/>
                    <a:pt x="469" y="85"/>
                    <a:pt x="467" y="87"/>
                  </a:cubicBezTo>
                  <a:cubicBezTo>
                    <a:pt x="469" y="89"/>
                    <a:pt x="471" y="91"/>
                    <a:pt x="472" y="93"/>
                  </a:cubicBezTo>
                  <a:cubicBezTo>
                    <a:pt x="478" y="91"/>
                    <a:pt x="472" y="86"/>
                    <a:pt x="476" y="84"/>
                  </a:cubicBezTo>
                  <a:cubicBezTo>
                    <a:pt x="477" y="85"/>
                    <a:pt x="475" y="86"/>
                    <a:pt x="477" y="88"/>
                  </a:cubicBezTo>
                  <a:cubicBezTo>
                    <a:pt x="485" y="83"/>
                    <a:pt x="479" y="72"/>
                    <a:pt x="485" y="71"/>
                  </a:cubicBezTo>
                  <a:cubicBezTo>
                    <a:pt x="482" y="76"/>
                    <a:pt x="486" y="83"/>
                    <a:pt x="479" y="88"/>
                  </a:cubicBezTo>
                  <a:cubicBezTo>
                    <a:pt x="485" y="95"/>
                    <a:pt x="486" y="85"/>
                    <a:pt x="491" y="93"/>
                  </a:cubicBezTo>
                  <a:cubicBezTo>
                    <a:pt x="494" y="90"/>
                    <a:pt x="496" y="92"/>
                    <a:pt x="499" y="88"/>
                  </a:cubicBezTo>
                  <a:cubicBezTo>
                    <a:pt x="500" y="93"/>
                    <a:pt x="511" y="95"/>
                    <a:pt x="513" y="89"/>
                  </a:cubicBezTo>
                  <a:cubicBezTo>
                    <a:pt x="517" y="92"/>
                    <a:pt x="524" y="95"/>
                    <a:pt x="528" y="88"/>
                  </a:cubicBezTo>
                  <a:cubicBezTo>
                    <a:pt x="529" y="93"/>
                    <a:pt x="536" y="93"/>
                    <a:pt x="536" y="87"/>
                  </a:cubicBezTo>
                  <a:cubicBezTo>
                    <a:pt x="538" y="89"/>
                    <a:pt x="539" y="91"/>
                    <a:pt x="539" y="92"/>
                  </a:cubicBezTo>
                  <a:cubicBezTo>
                    <a:pt x="545" y="84"/>
                    <a:pt x="568" y="91"/>
                    <a:pt x="563" y="77"/>
                  </a:cubicBezTo>
                  <a:cubicBezTo>
                    <a:pt x="565" y="76"/>
                    <a:pt x="566" y="79"/>
                    <a:pt x="567" y="81"/>
                  </a:cubicBezTo>
                  <a:cubicBezTo>
                    <a:pt x="570" y="79"/>
                    <a:pt x="568" y="77"/>
                    <a:pt x="569" y="76"/>
                  </a:cubicBezTo>
                  <a:cubicBezTo>
                    <a:pt x="571" y="76"/>
                    <a:pt x="574" y="73"/>
                    <a:pt x="576" y="76"/>
                  </a:cubicBezTo>
                  <a:cubicBezTo>
                    <a:pt x="572" y="79"/>
                    <a:pt x="570" y="81"/>
                    <a:pt x="571" y="87"/>
                  </a:cubicBezTo>
                  <a:cubicBezTo>
                    <a:pt x="567" y="86"/>
                    <a:pt x="563" y="90"/>
                    <a:pt x="560" y="90"/>
                  </a:cubicBezTo>
                  <a:cubicBezTo>
                    <a:pt x="571" y="93"/>
                    <a:pt x="591" y="94"/>
                    <a:pt x="603" y="84"/>
                  </a:cubicBezTo>
                  <a:cubicBezTo>
                    <a:pt x="605" y="90"/>
                    <a:pt x="609" y="79"/>
                    <a:pt x="612" y="82"/>
                  </a:cubicBezTo>
                  <a:cubicBezTo>
                    <a:pt x="608" y="85"/>
                    <a:pt x="604" y="88"/>
                    <a:pt x="604" y="92"/>
                  </a:cubicBezTo>
                  <a:cubicBezTo>
                    <a:pt x="606" y="91"/>
                    <a:pt x="609" y="89"/>
                    <a:pt x="611" y="92"/>
                  </a:cubicBezTo>
                  <a:cubicBezTo>
                    <a:pt x="618" y="87"/>
                    <a:pt x="615" y="77"/>
                    <a:pt x="623" y="78"/>
                  </a:cubicBezTo>
                  <a:cubicBezTo>
                    <a:pt x="624" y="74"/>
                    <a:pt x="622" y="64"/>
                    <a:pt x="630" y="64"/>
                  </a:cubicBezTo>
                  <a:cubicBezTo>
                    <a:pt x="626" y="75"/>
                    <a:pt x="631" y="82"/>
                    <a:pt x="616" y="90"/>
                  </a:cubicBezTo>
                  <a:cubicBezTo>
                    <a:pt x="623" y="95"/>
                    <a:pt x="634" y="89"/>
                    <a:pt x="639" y="82"/>
                  </a:cubicBezTo>
                  <a:cubicBezTo>
                    <a:pt x="637" y="78"/>
                    <a:pt x="634" y="82"/>
                    <a:pt x="633" y="78"/>
                  </a:cubicBezTo>
                  <a:cubicBezTo>
                    <a:pt x="634" y="78"/>
                    <a:pt x="633" y="76"/>
                    <a:pt x="634" y="76"/>
                  </a:cubicBezTo>
                  <a:cubicBezTo>
                    <a:pt x="641" y="77"/>
                    <a:pt x="651" y="76"/>
                    <a:pt x="655" y="68"/>
                  </a:cubicBezTo>
                  <a:cubicBezTo>
                    <a:pt x="659" y="71"/>
                    <a:pt x="656" y="74"/>
                    <a:pt x="653" y="77"/>
                  </a:cubicBezTo>
                  <a:cubicBezTo>
                    <a:pt x="652" y="75"/>
                    <a:pt x="653" y="73"/>
                    <a:pt x="650" y="75"/>
                  </a:cubicBezTo>
                  <a:cubicBezTo>
                    <a:pt x="648" y="81"/>
                    <a:pt x="652" y="78"/>
                    <a:pt x="655" y="81"/>
                  </a:cubicBezTo>
                  <a:cubicBezTo>
                    <a:pt x="652" y="82"/>
                    <a:pt x="650" y="87"/>
                    <a:pt x="648" y="84"/>
                  </a:cubicBezTo>
                  <a:cubicBezTo>
                    <a:pt x="645" y="82"/>
                    <a:pt x="649" y="80"/>
                    <a:pt x="647" y="78"/>
                  </a:cubicBezTo>
                  <a:cubicBezTo>
                    <a:pt x="636" y="79"/>
                    <a:pt x="644" y="86"/>
                    <a:pt x="639" y="91"/>
                  </a:cubicBezTo>
                  <a:cubicBezTo>
                    <a:pt x="645" y="93"/>
                    <a:pt x="655" y="83"/>
                    <a:pt x="659" y="78"/>
                  </a:cubicBezTo>
                  <a:cubicBezTo>
                    <a:pt x="661" y="79"/>
                    <a:pt x="662" y="78"/>
                    <a:pt x="664" y="81"/>
                  </a:cubicBezTo>
                  <a:cubicBezTo>
                    <a:pt x="667" y="73"/>
                    <a:pt x="673" y="67"/>
                    <a:pt x="679" y="62"/>
                  </a:cubicBezTo>
                  <a:cubicBezTo>
                    <a:pt x="676" y="57"/>
                    <a:pt x="674" y="61"/>
                    <a:pt x="672" y="64"/>
                  </a:cubicBezTo>
                  <a:cubicBezTo>
                    <a:pt x="666" y="57"/>
                    <a:pt x="673" y="52"/>
                    <a:pt x="679" y="50"/>
                  </a:cubicBezTo>
                  <a:cubicBezTo>
                    <a:pt x="681" y="54"/>
                    <a:pt x="673" y="52"/>
                    <a:pt x="678" y="58"/>
                  </a:cubicBezTo>
                  <a:cubicBezTo>
                    <a:pt x="680" y="56"/>
                    <a:pt x="681" y="57"/>
                    <a:pt x="683" y="55"/>
                  </a:cubicBezTo>
                  <a:cubicBezTo>
                    <a:pt x="681" y="46"/>
                    <a:pt x="692" y="39"/>
                    <a:pt x="686" y="29"/>
                  </a:cubicBezTo>
                  <a:cubicBezTo>
                    <a:pt x="689" y="27"/>
                    <a:pt x="691" y="27"/>
                    <a:pt x="692" y="30"/>
                  </a:cubicBezTo>
                  <a:cubicBezTo>
                    <a:pt x="688" y="32"/>
                    <a:pt x="693" y="35"/>
                    <a:pt x="695" y="35"/>
                  </a:cubicBezTo>
                  <a:cubicBezTo>
                    <a:pt x="692" y="37"/>
                    <a:pt x="689" y="39"/>
                    <a:pt x="691" y="42"/>
                  </a:cubicBezTo>
                  <a:cubicBezTo>
                    <a:pt x="696" y="41"/>
                    <a:pt x="697" y="36"/>
                    <a:pt x="703" y="32"/>
                  </a:cubicBezTo>
                  <a:cubicBezTo>
                    <a:pt x="705" y="34"/>
                    <a:pt x="706" y="36"/>
                    <a:pt x="708" y="36"/>
                  </a:cubicBezTo>
                  <a:cubicBezTo>
                    <a:pt x="711" y="33"/>
                    <a:pt x="714" y="35"/>
                    <a:pt x="715" y="31"/>
                  </a:cubicBezTo>
                  <a:cubicBezTo>
                    <a:pt x="713" y="25"/>
                    <a:pt x="710" y="33"/>
                    <a:pt x="709" y="30"/>
                  </a:cubicBezTo>
                  <a:cubicBezTo>
                    <a:pt x="710" y="28"/>
                    <a:pt x="713" y="26"/>
                    <a:pt x="712" y="23"/>
                  </a:cubicBezTo>
                  <a:cubicBezTo>
                    <a:pt x="705" y="24"/>
                    <a:pt x="699" y="32"/>
                    <a:pt x="693" y="31"/>
                  </a:cubicBezTo>
                  <a:cubicBezTo>
                    <a:pt x="697" y="25"/>
                    <a:pt x="689" y="26"/>
                    <a:pt x="686" y="24"/>
                  </a:cubicBezTo>
                  <a:cubicBezTo>
                    <a:pt x="687" y="23"/>
                    <a:pt x="688" y="22"/>
                    <a:pt x="687" y="21"/>
                  </a:cubicBezTo>
                  <a:cubicBezTo>
                    <a:pt x="682" y="27"/>
                    <a:pt x="685" y="34"/>
                    <a:pt x="684" y="40"/>
                  </a:cubicBezTo>
                  <a:cubicBezTo>
                    <a:pt x="680" y="41"/>
                    <a:pt x="676" y="50"/>
                    <a:pt x="670" y="43"/>
                  </a:cubicBezTo>
                  <a:cubicBezTo>
                    <a:pt x="674" y="41"/>
                    <a:pt x="670" y="38"/>
                    <a:pt x="669" y="35"/>
                  </a:cubicBezTo>
                  <a:cubicBezTo>
                    <a:pt x="663" y="40"/>
                    <a:pt x="665" y="46"/>
                    <a:pt x="664" y="52"/>
                  </a:cubicBezTo>
                  <a:cubicBezTo>
                    <a:pt x="667" y="51"/>
                    <a:pt x="666" y="45"/>
                    <a:pt x="670" y="47"/>
                  </a:cubicBezTo>
                  <a:cubicBezTo>
                    <a:pt x="671" y="52"/>
                    <a:pt x="667" y="51"/>
                    <a:pt x="663" y="55"/>
                  </a:cubicBezTo>
                  <a:cubicBezTo>
                    <a:pt x="663" y="58"/>
                    <a:pt x="669" y="56"/>
                    <a:pt x="666" y="59"/>
                  </a:cubicBezTo>
                  <a:cubicBezTo>
                    <a:pt x="656" y="64"/>
                    <a:pt x="651" y="68"/>
                    <a:pt x="642" y="72"/>
                  </a:cubicBezTo>
                  <a:cubicBezTo>
                    <a:pt x="642" y="70"/>
                    <a:pt x="645" y="67"/>
                    <a:pt x="645" y="65"/>
                  </a:cubicBezTo>
                  <a:cubicBezTo>
                    <a:pt x="650" y="64"/>
                    <a:pt x="663" y="60"/>
                    <a:pt x="662" y="56"/>
                  </a:cubicBezTo>
                  <a:cubicBezTo>
                    <a:pt x="655" y="55"/>
                    <a:pt x="654" y="59"/>
                    <a:pt x="647" y="58"/>
                  </a:cubicBezTo>
                  <a:cubicBezTo>
                    <a:pt x="650" y="52"/>
                    <a:pt x="654" y="55"/>
                    <a:pt x="659" y="52"/>
                  </a:cubicBezTo>
                  <a:cubicBezTo>
                    <a:pt x="664" y="47"/>
                    <a:pt x="662" y="38"/>
                    <a:pt x="660" y="35"/>
                  </a:cubicBezTo>
                  <a:cubicBezTo>
                    <a:pt x="662" y="35"/>
                    <a:pt x="664" y="34"/>
                    <a:pt x="667" y="32"/>
                  </a:cubicBezTo>
                  <a:cubicBezTo>
                    <a:pt x="668" y="35"/>
                    <a:pt x="670" y="35"/>
                    <a:pt x="673" y="33"/>
                  </a:cubicBezTo>
                  <a:cubicBezTo>
                    <a:pt x="671" y="29"/>
                    <a:pt x="663" y="33"/>
                    <a:pt x="664" y="28"/>
                  </a:cubicBezTo>
                  <a:cubicBezTo>
                    <a:pt x="667" y="29"/>
                    <a:pt x="671" y="31"/>
                    <a:pt x="674" y="30"/>
                  </a:cubicBezTo>
                  <a:cubicBezTo>
                    <a:pt x="673" y="27"/>
                    <a:pt x="672" y="24"/>
                    <a:pt x="673" y="21"/>
                  </a:cubicBezTo>
                  <a:cubicBezTo>
                    <a:pt x="669" y="26"/>
                    <a:pt x="666" y="23"/>
                    <a:pt x="663" y="22"/>
                  </a:cubicBezTo>
                  <a:cubicBezTo>
                    <a:pt x="660" y="24"/>
                    <a:pt x="662" y="26"/>
                    <a:pt x="658" y="28"/>
                  </a:cubicBezTo>
                  <a:cubicBezTo>
                    <a:pt x="659" y="29"/>
                    <a:pt x="661" y="30"/>
                    <a:pt x="662" y="30"/>
                  </a:cubicBezTo>
                  <a:cubicBezTo>
                    <a:pt x="656" y="30"/>
                    <a:pt x="660" y="36"/>
                    <a:pt x="656" y="39"/>
                  </a:cubicBezTo>
                  <a:cubicBezTo>
                    <a:pt x="652" y="33"/>
                    <a:pt x="657" y="34"/>
                    <a:pt x="651" y="30"/>
                  </a:cubicBezTo>
                  <a:cubicBezTo>
                    <a:pt x="645" y="32"/>
                    <a:pt x="638" y="33"/>
                    <a:pt x="636" y="25"/>
                  </a:cubicBezTo>
                  <a:cubicBezTo>
                    <a:pt x="635" y="26"/>
                    <a:pt x="633" y="26"/>
                    <a:pt x="632" y="27"/>
                  </a:cubicBezTo>
                  <a:cubicBezTo>
                    <a:pt x="631" y="31"/>
                    <a:pt x="635" y="32"/>
                    <a:pt x="635" y="35"/>
                  </a:cubicBezTo>
                  <a:cubicBezTo>
                    <a:pt x="629" y="33"/>
                    <a:pt x="621" y="45"/>
                    <a:pt x="611" y="39"/>
                  </a:cubicBezTo>
                  <a:cubicBezTo>
                    <a:pt x="616" y="41"/>
                    <a:pt x="617" y="30"/>
                    <a:pt x="623" y="32"/>
                  </a:cubicBezTo>
                  <a:cubicBezTo>
                    <a:pt x="622" y="33"/>
                    <a:pt x="620" y="34"/>
                    <a:pt x="621" y="35"/>
                  </a:cubicBezTo>
                  <a:cubicBezTo>
                    <a:pt x="623" y="34"/>
                    <a:pt x="624" y="37"/>
                    <a:pt x="627" y="34"/>
                  </a:cubicBezTo>
                  <a:cubicBezTo>
                    <a:pt x="625" y="22"/>
                    <a:pt x="641" y="24"/>
                    <a:pt x="641" y="20"/>
                  </a:cubicBezTo>
                  <a:cubicBezTo>
                    <a:pt x="633" y="24"/>
                    <a:pt x="625" y="19"/>
                    <a:pt x="617" y="22"/>
                  </a:cubicBezTo>
                  <a:cubicBezTo>
                    <a:pt x="618" y="23"/>
                    <a:pt x="616" y="24"/>
                    <a:pt x="615" y="25"/>
                  </a:cubicBezTo>
                  <a:cubicBezTo>
                    <a:pt x="616" y="27"/>
                    <a:pt x="617" y="28"/>
                    <a:pt x="616" y="30"/>
                  </a:cubicBezTo>
                  <a:cubicBezTo>
                    <a:pt x="612" y="31"/>
                    <a:pt x="611" y="37"/>
                    <a:pt x="610" y="35"/>
                  </a:cubicBezTo>
                  <a:cubicBezTo>
                    <a:pt x="610" y="33"/>
                    <a:pt x="613" y="31"/>
                    <a:pt x="610" y="29"/>
                  </a:cubicBezTo>
                  <a:cubicBezTo>
                    <a:pt x="609" y="29"/>
                    <a:pt x="608" y="31"/>
                    <a:pt x="607" y="30"/>
                  </a:cubicBezTo>
                  <a:cubicBezTo>
                    <a:pt x="603" y="33"/>
                    <a:pt x="604" y="39"/>
                    <a:pt x="598" y="37"/>
                  </a:cubicBezTo>
                  <a:cubicBezTo>
                    <a:pt x="597" y="34"/>
                    <a:pt x="604" y="33"/>
                    <a:pt x="602" y="30"/>
                  </a:cubicBezTo>
                  <a:cubicBezTo>
                    <a:pt x="598" y="34"/>
                    <a:pt x="596" y="28"/>
                    <a:pt x="593" y="32"/>
                  </a:cubicBezTo>
                  <a:cubicBezTo>
                    <a:pt x="595" y="35"/>
                    <a:pt x="597" y="37"/>
                    <a:pt x="593" y="39"/>
                  </a:cubicBezTo>
                  <a:cubicBezTo>
                    <a:pt x="594" y="30"/>
                    <a:pt x="586" y="38"/>
                    <a:pt x="592" y="29"/>
                  </a:cubicBezTo>
                  <a:cubicBezTo>
                    <a:pt x="598" y="32"/>
                    <a:pt x="606" y="23"/>
                    <a:pt x="612" y="29"/>
                  </a:cubicBezTo>
                  <a:cubicBezTo>
                    <a:pt x="616" y="28"/>
                    <a:pt x="611" y="20"/>
                    <a:pt x="610" y="22"/>
                  </a:cubicBezTo>
                  <a:cubicBezTo>
                    <a:pt x="610" y="24"/>
                    <a:pt x="603" y="24"/>
                    <a:pt x="602" y="26"/>
                  </a:cubicBezTo>
                  <a:cubicBezTo>
                    <a:pt x="600" y="24"/>
                    <a:pt x="602" y="23"/>
                    <a:pt x="602" y="21"/>
                  </a:cubicBezTo>
                  <a:cubicBezTo>
                    <a:pt x="601" y="21"/>
                    <a:pt x="601" y="22"/>
                    <a:pt x="600" y="21"/>
                  </a:cubicBezTo>
                  <a:cubicBezTo>
                    <a:pt x="599" y="21"/>
                    <a:pt x="598" y="21"/>
                    <a:pt x="597" y="21"/>
                  </a:cubicBezTo>
                  <a:cubicBezTo>
                    <a:pt x="598" y="23"/>
                    <a:pt x="601" y="25"/>
                    <a:pt x="599" y="27"/>
                  </a:cubicBezTo>
                  <a:cubicBezTo>
                    <a:pt x="598" y="25"/>
                    <a:pt x="597" y="27"/>
                    <a:pt x="595" y="26"/>
                  </a:cubicBezTo>
                  <a:cubicBezTo>
                    <a:pt x="593" y="24"/>
                    <a:pt x="595" y="23"/>
                    <a:pt x="593" y="21"/>
                  </a:cubicBezTo>
                  <a:cubicBezTo>
                    <a:pt x="589" y="20"/>
                    <a:pt x="591" y="23"/>
                    <a:pt x="587" y="25"/>
                  </a:cubicBezTo>
                  <a:cubicBezTo>
                    <a:pt x="589" y="19"/>
                    <a:pt x="570" y="21"/>
                    <a:pt x="579" y="24"/>
                  </a:cubicBezTo>
                  <a:cubicBezTo>
                    <a:pt x="578" y="25"/>
                    <a:pt x="576" y="27"/>
                    <a:pt x="575" y="28"/>
                  </a:cubicBezTo>
                  <a:cubicBezTo>
                    <a:pt x="572" y="22"/>
                    <a:pt x="567" y="27"/>
                    <a:pt x="564" y="25"/>
                  </a:cubicBezTo>
                  <a:cubicBezTo>
                    <a:pt x="563" y="24"/>
                    <a:pt x="565" y="23"/>
                    <a:pt x="564" y="21"/>
                  </a:cubicBezTo>
                  <a:cubicBezTo>
                    <a:pt x="561" y="21"/>
                    <a:pt x="558" y="26"/>
                    <a:pt x="555" y="21"/>
                  </a:cubicBezTo>
                  <a:cubicBezTo>
                    <a:pt x="551" y="22"/>
                    <a:pt x="553" y="28"/>
                    <a:pt x="550" y="26"/>
                  </a:cubicBezTo>
                  <a:cubicBezTo>
                    <a:pt x="551" y="18"/>
                    <a:pt x="533" y="18"/>
                    <a:pt x="528" y="26"/>
                  </a:cubicBezTo>
                  <a:cubicBezTo>
                    <a:pt x="523" y="27"/>
                    <a:pt x="529" y="20"/>
                    <a:pt x="525" y="22"/>
                  </a:cubicBezTo>
                  <a:cubicBezTo>
                    <a:pt x="527" y="24"/>
                    <a:pt x="520" y="26"/>
                    <a:pt x="520" y="24"/>
                  </a:cubicBezTo>
                  <a:cubicBezTo>
                    <a:pt x="521" y="22"/>
                    <a:pt x="519" y="20"/>
                    <a:pt x="519" y="19"/>
                  </a:cubicBezTo>
                  <a:cubicBezTo>
                    <a:pt x="514" y="20"/>
                    <a:pt x="521" y="23"/>
                    <a:pt x="516" y="25"/>
                  </a:cubicBezTo>
                  <a:cubicBezTo>
                    <a:pt x="516" y="23"/>
                    <a:pt x="514" y="24"/>
                    <a:pt x="514" y="23"/>
                  </a:cubicBezTo>
                  <a:cubicBezTo>
                    <a:pt x="518" y="22"/>
                    <a:pt x="514" y="16"/>
                    <a:pt x="515" y="20"/>
                  </a:cubicBezTo>
                  <a:cubicBezTo>
                    <a:pt x="512" y="21"/>
                    <a:pt x="513" y="27"/>
                    <a:pt x="509" y="25"/>
                  </a:cubicBezTo>
                  <a:cubicBezTo>
                    <a:pt x="508" y="22"/>
                    <a:pt x="512" y="18"/>
                    <a:pt x="507" y="17"/>
                  </a:cubicBezTo>
                  <a:cubicBezTo>
                    <a:pt x="506" y="23"/>
                    <a:pt x="498" y="29"/>
                    <a:pt x="495" y="23"/>
                  </a:cubicBezTo>
                  <a:cubicBezTo>
                    <a:pt x="493" y="26"/>
                    <a:pt x="493" y="34"/>
                    <a:pt x="488" y="30"/>
                  </a:cubicBezTo>
                  <a:cubicBezTo>
                    <a:pt x="490" y="29"/>
                    <a:pt x="491" y="28"/>
                    <a:pt x="489" y="26"/>
                  </a:cubicBezTo>
                  <a:cubicBezTo>
                    <a:pt x="488" y="27"/>
                    <a:pt x="487" y="28"/>
                    <a:pt x="486" y="27"/>
                  </a:cubicBezTo>
                  <a:cubicBezTo>
                    <a:pt x="487" y="18"/>
                    <a:pt x="500" y="25"/>
                    <a:pt x="500" y="17"/>
                  </a:cubicBezTo>
                  <a:cubicBezTo>
                    <a:pt x="494" y="20"/>
                    <a:pt x="489" y="16"/>
                    <a:pt x="484" y="20"/>
                  </a:cubicBezTo>
                  <a:cubicBezTo>
                    <a:pt x="482" y="21"/>
                    <a:pt x="483" y="23"/>
                    <a:pt x="482" y="24"/>
                  </a:cubicBezTo>
                  <a:cubicBezTo>
                    <a:pt x="478" y="20"/>
                    <a:pt x="477" y="34"/>
                    <a:pt x="471" y="26"/>
                  </a:cubicBezTo>
                  <a:cubicBezTo>
                    <a:pt x="478" y="26"/>
                    <a:pt x="475" y="21"/>
                    <a:pt x="482" y="19"/>
                  </a:cubicBezTo>
                  <a:cubicBezTo>
                    <a:pt x="475" y="15"/>
                    <a:pt x="468" y="20"/>
                    <a:pt x="461" y="19"/>
                  </a:cubicBezTo>
                  <a:cubicBezTo>
                    <a:pt x="463" y="24"/>
                    <a:pt x="466" y="17"/>
                    <a:pt x="467" y="22"/>
                  </a:cubicBezTo>
                  <a:cubicBezTo>
                    <a:pt x="466" y="22"/>
                    <a:pt x="466" y="24"/>
                    <a:pt x="466" y="24"/>
                  </a:cubicBezTo>
                  <a:cubicBezTo>
                    <a:pt x="462" y="21"/>
                    <a:pt x="455" y="23"/>
                    <a:pt x="458" y="16"/>
                  </a:cubicBezTo>
                  <a:cubicBezTo>
                    <a:pt x="457" y="17"/>
                    <a:pt x="456" y="17"/>
                    <a:pt x="456" y="16"/>
                  </a:cubicBezTo>
                  <a:cubicBezTo>
                    <a:pt x="454" y="17"/>
                    <a:pt x="453" y="16"/>
                    <a:pt x="452" y="17"/>
                  </a:cubicBezTo>
                  <a:cubicBezTo>
                    <a:pt x="454" y="19"/>
                    <a:pt x="453" y="20"/>
                    <a:pt x="451" y="22"/>
                  </a:cubicBezTo>
                  <a:cubicBezTo>
                    <a:pt x="455" y="24"/>
                    <a:pt x="455" y="26"/>
                    <a:pt x="450" y="30"/>
                  </a:cubicBezTo>
                  <a:cubicBezTo>
                    <a:pt x="450" y="27"/>
                    <a:pt x="449" y="26"/>
                    <a:pt x="446" y="25"/>
                  </a:cubicBezTo>
                  <a:cubicBezTo>
                    <a:pt x="451" y="24"/>
                    <a:pt x="448" y="21"/>
                    <a:pt x="449" y="19"/>
                  </a:cubicBezTo>
                  <a:cubicBezTo>
                    <a:pt x="446" y="16"/>
                    <a:pt x="444" y="13"/>
                    <a:pt x="440" y="17"/>
                  </a:cubicBezTo>
                  <a:cubicBezTo>
                    <a:pt x="442" y="22"/>
                    <a:pt x="444" y="19"/>
                    <a:pt x="446" y="20"/>
                  </a:cubicBezTo>
                  <a:cubicBezTo>
                    <a:pt x="441" y="21"/>
                    <a:pt x="448" y="24"/>
                    <a:pt x="443" y="26"/>
                  </a:cubicBezTo>
                  <a:cubicBezTo>
                    <a:pt x="443" y="23"/>
                    <a:pt x="444" y="19"/>
                    <a:pt x="440" y="21"/>
                  </a:cubicBezTo>
                  <a:cubicBezTo>
                    <a:pt x="441" y="25"/>
                    <a:pt x="433" y="23"/>
                    <a:pt x="434" y="28"/>
                  </a:cubicBezTo>
                  <a:cubicBezTo>
                    <a:pt x="429" y="21"/>
                    <a:pt x="429" y="32"/>
                    <a:pt x="425" y="28"/>
                  </a:cubicBezTo>
                  <a:cubicBezTo>
                    <a:pt x="427" y="25"/>
                    <a:pt x="423" y="22"/>
                    <a:pt x="426" y="20"/>
                  </a:cubicBezTo>
                  <a:cubicBezTo>
                    <a:pt x="425" y="22"/>
                    <a:pt x="427" y="25"/>
                    <a:pt x="430" y="25"/>
                  </a:cubicBezTo>
                  <a:cubicBezTo>
                    <a:pt x="433" y="20"/>
                    <a:pt x="435" y="24"/>
                    <a:pt x="439" y="18"/>
                  </a:cubicBezTo>
                  <a:cubicBezTo>
                    <a:pt x="431" y="16"/>
                    <a:pt x="422" y="16"/>
                    <a:pt x="417" y="19"/>
                  </a:cubicBezTo>
                  <a:cubicBezTo>
                    <a:pt x="413" y="12"/>
                    <a:pt x="397" y="12"/>
                    <a:pt x="394" y="23"/>
                  </a:cubicBezTo>
                  <a:cubicBezTo>
                    <a:pt x="394" y="17"/>
                    <a:pt x="391" y="23"/>
                    <a:pt x="389" y="21"/>
                  </a:cubicBezTo>
                  <a:cubicBezTo>
                    <a:pt x="386" y="17"/>
                    <a:pt x="393" y="18"/>
                    <a:pt x="392" y="15"/>
                  </a:cubicBezTo>
                  <a:cubicBezTo>
                    <a:pt x="386" y="15"/>
                    <a:pt x="385" y="24"/>
                    <a:pt x="379" y="22"/>
                  </a:cubicBezTo>
                  <a:cubicBezTo>
                    <a:pt x="379" y="19"/>
                    <a:pt x="383" y="20"/>
                    <a:pt x="383" y="15"/>
                  </a:cubicBezTo>
                  <a:cubicBezTo>
                    <a:pt x="381" y="17"/>
                    <a:pt x="379" y="16"/>
                    <a:pt x="377" y="18"/>
                  </a:cubicBezTo>
                  <a:cubicBezTo>
                    <a:pt x="378" y="20"/>
                    <a:pt x="380" y="27"/>
                    <a:pt x="375" y="25"/>
                  </a:cubicBezTo>
                  <a:cubicBezTo>
                    <a:pt x="375" y="21"/>
                    <a:pt x="378" y="17"/>
                    <a:pt x="374" y="13"/>
                  </a:cubicBezTo>
                  <a:cubicBezTo>
                    <a:pt x="370" y="16"/>
                    <a:pt x="368" y="13"/>
                    <a:pt x="364" y="15"/>
                  </a:cubicBezTo>
                  <a:cubicBezTo>
                    <a:pt x="366" y="21"/>
                    <a:pt x="374" y="14"/>
                    <a:pt x="372" y="20"/>
                  </a:cubicBezTo>
                  <a:cubicBezTo>
                    <a:pt x="370" y="19"/>
                    <a:pt x="357" y="23"/>
                    <a:pt x="365" y="23"/>
                  </a:cubicBezTo>
                  <a:cubicBezTo>
                    <a:pt x="361" y="25"/>
                    <a:pt x="362" y="32"/>
                    <a:pt x="357" y="29"/>
                  </a:cubicBezTo>
                  <a:cubicBezTo>
                    <a:pt x="363" y="25"/>
                    <a:pt x="353" y="20"/>
                    <a:pt x="363" y="16"/>
                  </a:cubicBezTo>
                  <a:cubicBezTo>
                    <a:pt x="358" y="12"/>
                    <a:pt x="352" y="15"/>
                    <a:pt x="346" y="15"/>
                  </a:cubicBezTo>
                  <a:cubicBezTo>
                    <a:pt x="349" y="19"/>
                    <a:pt x="352" y="18"/>
                    <a:pt x="356" y="20"/>
                  </a:cubicBezTo>
                  <a:cubicBezTo>
                    <a:pt x="352" y="20"/>
                    <a:pt x="354" y="21"/>
                    <a:pt x="351" y="24"/>
                  </a:cubicBezTo>
                  <a:cubicBezTo>
                    <a:pt x="352" y="17"/>
                    <a:pt x="347" y="25"/>
                    <a:pt x="345" y="23"/>
                  </a:cubicBezTo>
                  <a:cubicBezTo>
                    <a:pt x="341" y="19"/>
                    <a:pt x="346" y="17"/>
                    <a:pt x="343" y="14"/>
                  </a:cubicBezTo>
                  <a:cubicBezTo>
                    <a:pt x="338" y="13"/>
                    <a:pt x="339" y="20"/>
                    <a:pt x="334" y="19"/>
                  </a:cubicBezTo>
                  <a:cubicBezTo>
                    <a:pt x="333" y="17"/>
                    <a:pt x="335" y="15"/>
                    <a:pt x="334" y="13"/>
                  </a:cubicBezTo>
                  <a:cubicBezTo>
                    <a:pt x="331" y="19"/>
                    <a:pt x="326" y="19"/>
                    <a:pt x="324" y="12"/>
                  </a:cubicBezTo>
                  <a:cubicBezTo>
                    <a:pt x="317" y="15"/>
                    <a:pt x="317" y="12"/>
                    <a:pt x="311" y="19"/>
                  </a:cubicBezTo>
                  <a:cubicBezTo>
                    <a:pt x="311" y="15"/>
                    <a:pt x="304" y="14"/>
                    <a:pt x="301" y="12"/>
                  </a:cubicBezTo>
                  <a:cubicBezTo>
                    <a:pt x="295" y="16"/>
                    <a:pt x="296" y="19"/>
                    <a:pt x="292" y="19"/>
                  </a:cubicBezTo>
                  <a:cubicBezTo>
                    <a:pt x="297" y="15"/>
                    <a:pt x="287" y="14"/>
                    <a:pt x="289" y="11"/>
                  </a:cubicBezTo>
                  <a:cubicBezTo>
                    <a:pt x="284" y="13"/>
                    <a:pt x="280" y="17"/>
                    <a:pt x="276" y="11"/>
                  </a:cubicBezTo>
                  <a:cubicBezTo>
                    <a:pt x="272" y="15"/>
                    <a:pt x="267" y="18"/>
                    <a:pt x="263" y="13"/>
                  </a:cubicBezTo>
                  <a:cubicBezTo>
                    <a:pt x="260" y="15"/>
                    <a:pt x="258" y="17"/>
                    <a:pt x="255" y="19"/>
                  </a:cubicBezTo>
                  <a:cubicBezTo>
                    <a:pt x="253" y="14"/>
                    <a:pt x="249" y="18"/>
                    <a:pt x="247" y="15"/>
                  </a:cubicBezTo>
                  <a:cubicBezTo>
                    <a:pt x="250" y="13"/>
                    <a:pt x="256" y="16"/>
                    <a:pt x="254" y="11"/>
                  </a:cubicBezTo>
                  <a:cubicBezTo>
                    <a:pt x="247" y="10"/>
                    <a:pt x="239" y="17"/>
                    <a:pt x="232" y="10"/>
                  </a:cubicBezTo>
                  <a:cubicBezTo>
                    <a:pt x="227" y="15"/>
                    <a:pt x="225" y="18"/>
                    <a:pt x="220" y="14"/>
                  </a:cubicBezTo>
                  <a:cubicBezTo>
                    <a:pt x="223" y="13"/>
                    <a:pt x="229" y="13"/>
                    <a:pt x="227" y="8"/>
                  </a:cubicBezTo>
                  <a:cubicBezTo>
                    <a:pt x="224" y="10"/>
                    <a:pt x="220" y="9"/>
                    <a:pt x="217" y="11"/>
                  </a:cubicBezTo>
                  <a:cubicBezTo>
                    <a:pt x="217" y="17"/>
                    <a:pt x="221" y="18"/>
                    <a:pt x="222" y="20"/>
                  </a:cubicBezTo>
                  <a:cubicBezTo>
                    <a:pt x="218" y="17"/>
                    <a:pt x="213" y="23"/>
                    <a:pt x="210" y="18"/>
                  </a:cubicBezTo>
                  <a:cubicBezTo>
                    <a:pt x="212" y="17"/>
                    <a:pt x="214" y="19"/>
                    <a:pt x="217" y="16"/>
                  </a:cubicBezTo>
                  <a:cubicBezTo>
                    <a:pt x="213" y="12"/>
                    <a:pt x="214" y="10"/>
                    <a:pt x="210" y="7"/>
                  </a:cubicBezTo>
                  <a:cubicBezTo>
                    <a:pt x="207" y="10"/>
                    <a:pt x="201" y="9"/>
                    <a:pt x="195" y="10"/>
                  </a:cubicBezTo>
                  <a:cubicBezTo>
                    <a:pt x="194" y="15"/>
                    <a:pt x="191" y="20"/>
                    <a:pt x="184" y="20"/>
                  </a:cubicBezTo>
                  <a:cubicBezTo>
                    <a:pt x="187" y="18"/>
                    <a:pt x="185" y="17"/>
                    <a:pt x="188" y="17"/>
                  </a:cubicBezTo>
                  <a:cubicBezTo>
                    <a:pt x="187" y="13"/>
                    <a:pt x="184" y="13"/>
                    <a:pt x="182" y="13"/>
                  </a:cubicBezTo>
                  <a:cubicBezTo>
                    <a:pt x="182" y="12"/>
                    <a:pt x="183" y="12"/>
                    <a:pt x="182" y="11"/>
                  </a:cubicBezTo>
                  <a:cubicBezTo>
                    <a:pt x="186" y="11"/>
                    <a:pt x="192" y="16"/>
                    <a:pt x="193" y="9"/>
                  </a:cubicBezTo>
                  <a:cubicBezTo>
                    <a:pt x="187" y="6"/>
                    <a:pt x="183" y="10"/>
                    <a:pt x="179" y="7"/>
                  </a:cubicBezTo>
                  <a:cubicBezTo>
                    <a:pt x="176" y="12"/>
                    <a:pt x="169" y="13"/>
                    <a:pt x="165" y="12"/>
                  </a:cubicBezTo>
                  <a:cubicBezTo>
                    <a:pt x="168" y="14"/>
                    <a:pt x="164" y="16"/>
                    <a:pt x="164" y="18"/>
                  </a:cubicBezTo>
                  <a:cubicBezTo>
                    <a:pt x="161" y="9"/>
                    <a:pt x="169" y="12"/>
                    <a:pt x="171" y="7"/>
                  </a:cubicBezTo>
                  <a:cubicBezTo>
                    <a:pt x="161" y="8"/>
                    <a:pt x="156" y="3"/>
                    <a:pt x="154" y="13"/>
                  </a:cubicBezTo>
                  <a:cubicBezTo>
                    <a:pt x="154" y="11"/>
                    <a:pt x="154" y="9"/>
                    <a:pt x="153" y="7"/>
                  </a:cubicBezTo>
                  <a:cubicBezTo>
                    <a:pt x="149" y="12"/>
                    <a:pt x="146" y="6"/>
                    <a:pt x="143" y="5"/>
                  </a:cubicBezTo>
                  <a:cubicBezTo>
                    <a:pt x="139" y="6"/>
                    <a:pt x="138" y="13"/>
                    <a:pt x="136" y="11"/>
                  </a:cubicBezTo>
                  <a:cubicBezTo>
                    <a:pt x="134" y="9"/>
                    <a:pt x="137" y="4"/>
                    <a:pt x="133" y="6"/>
                  </a:cubicBezTo>
                  <a:cubicBezTo>
                    <a:pt x="133" y="7"/>
                    <a:pt x="132" y="13"/>
                    <a:pt x="129" y="11"/>
                  </a:cubicBezTo>
                  <a:cubicBezTo>
                    <a:pt x="128" y="9"/>
                    <a:pt x="132" y="7"/>
                    <a:pt x="128" y="4"/>
                  </a:cubicBezTo>
                  <a:cubicBezTo>
                    <a:pt x="126" y="11"/>
                    <a:pt x="120" y="11"/>
                    <a:pt x="117" y="18"/>
                  </a:cubicBezTo>
                  <a:cubicBezTo>
                    <a:pt x="117" y="15"/>
                    <a:pt x="116" y="17"/>
                    <a:pt x="114" y="14"/>
                  </a:cubicBezTo>
                  <a:cubicBezTo>
                    <a:pt x="119" y="11"/>
                    <a:pt x="117" y="9"/>
                    <a:pt x="122" y="8"/>
                  </a:cubicBezTo>
                  <a:cubicBezTo>
                    <a:pt x="118" y="7"/>
                    <a:pt x="110" y="0"/>
                    <a:pt x="108" y="7"/>
                  </a:cubicBezTo>
                  <a:cubicBezTo>
                    <a:pt x="110" y="6"/>
                    <a:pt x="111" y="8"/>
                    <a:pt x="110" y="9"/>
                  </a:cubicBezTo>
                  <a:cubicBezTo>
                    <a:pt x="103" y="8"/>
                    <a:pt x="102" y="17"/>
                    <a:pt x="98" y="21"/>
                  </a:cubicBezTo>
                  <a:cubicBezTo>
                    <a:pt x="90" y="13"/>
                    <a:pt x="105" y="12"/>
                    <a:pt x="104" y="6"/>
                  </a:cubicBezTo>
                  <a:cubicBezTo>
                    <a:pt x="95" y="2"/>
                    <a:pt x="78" y="12"/>
                    <a:pt x="84" y="22"/>
                  </a:cubicBezTo>
                  <a:cubicBezTo>
                    <a:pt x="80" y="21"/>
                    <a:pt x="75" y="24"/>
                    <a:pt x="71" y="20"/>
                  </a:cubicBezTo>
                  <a:cubicBezTo>
                    <a:pt x="80" y="15"/>
                    <a:pt x="84" y="13"/>
                    <a:pt x="84" y="4"/>
                  </a:cubicBezTo>
                  <a:cubicBezTo>
                    <a:pt x="75" y="5"/>
                    <a:pt x="77" y="11"/>
                    <a:pt x="68" y="15"/>
                  </a:cubicBezTo>
                  <a:cubicBezTo>
                    <a:pt x="66" y="13"/>
                    <a:pt x="65" y="14"/>
                    <a:pt x="63" y="12"/>
                  </a:cubicBezTo>
                  <a:cubicBezTo>
                    <a:pt x="69" y="13"/>
                    <a:pt x="65" y="5"/>
                    <a:pt x="70" y="6"/>
                  </a:cubicBezTo>
                  <a:cubicBezTo>
                    <a:pt x="61" y="4"/>
                    <a:pt x="52" y="7"/>
                    <a:pt x="44" y="5"/>
                  </a:cubicBezTo>
                  <a:cubicBezTo>
                    <a:pt x="40" y="15"/>
                    <a:pt x="20" y="7"/>
                    <a:pt x="19" y="17"/>
                  </a:cubicBezTo>
                  <a:close/>
                  <a:moveTo>
                    <a:pt x="667" y="62"/>
                  </a:moveTo>
                  <a:cubicBezTo>
                    <a:pt x="667" y="64"/>
                    <a:pt x="667" y="65"/>
                    <a:pt x="669" y="67"/>
                  </a:cubicBezTo>
                  <a:cubicBezTo>
                    <a:pt x="667" y="67"/>
                    <a:pt x="666" y="68"/>
                    <a:pt x="665" y="69"/>
                  </a:cubicBezTo>
                  <a:cubicBezTo>
                    <a:pt x="664" y="68"/>
                    <a:pt x="663" y="67"/>
                    <a:pt x="662" y="68"/>
                  </a:cubicBezTo>
                  <a:cubicBezTo>
                    <a:pt x="660" y="66"/>
                    <a:pt x="666" y="64"/>
                    <a:pt x="667" y="62"/>
                  </a:cubicBezTo>
                  <a:close/>
                  <a:moveTo>
                    <a:pt x="394" y="88"/>
                  </a:moveTo>
                  <a:cubicBezTo>
                    <a:pt x="392" y="84"/>
                    <a:pt x="388" y="88"/>
                    <a:pt x="388" y="83"/>
                  </a:cubicBezTo>
                  <a:cubicBezTo>
                    <a:pt x="395" y="86"/>
                    <a:pt x="400" y="82"/>
                    <a:pt x="403" y="77"/>
                  </a:cubicBezTo>
                  <a:cubicBezTo>
                    <a:pt x="404" y="82"/>
                    <a:pt x="399" y="85"/>
                    <a:pt x="394" y="88"/>
                  </a:cubicBezTo>
                  <a:close/>
                  <a:moveTo>
                    <a:pt x="413" y="77"/>
                  </a:moveTo>
                  <a:cubicBezTo>
                    <a:pt x="412" y="73"/>
                    <a:pt x="419" y="70"/>
                    <a:pt x="421" y="74"/>
                  </a:cubicBezTo>
                  <a:cubicBezTo>
                    <a:pt x="422" y="73"/>
                    <a:pt x="421" y="72"/>
                    <a:pt x="420" y="71"/>
                  </a:cubicBezTo>
                  <a:cubicBezTo>
                    <a:pt x="423" y="67"/>
                    <a:pt x="424" y="71"/>
                    <a:pt x="427" y="69"/>
                  </a:cubicBezTo>
                  <a:cubicBezTo>
                    <a:pt x="426" y="72"/>
                    <a:pt x="422" y="73"/>
                    <a:pt x="419" y="78"/>
                  </a:cubicBezTo>
                  <a:cubicBezTo>
                    <a:pt x="417" y="77"/>
                    <a:pt x="415" y="74"/>
                    <a:pt x="413" y="77"/>
                  </a:cubicBezTo>
                  <a:close/>
                  <a:moveTo>
                    <a:pt x="426" y="66"/>
                  </a:moveTo>
                  <a:cubicBezTo>
                    <a:pt x="428" y="65"/>
                    <a:pt x="429" y="64"/>
                    <a:pt x="431" y="63"/>
                  </a:cubicBezTo>
                  <a:cubicBezTo>
                    <a:pt x="433" y="68"/>
                    <a:pt x="427" y="67"/>
                    <a:pt x="434" y="71"/>
                  </a:cubicBezTo>
                  <a:cubicBezTo>
                    <a:pt x="434" y="71"/>
                    <a:pt x="435" y="70"/>
                    <a:pt x="436" y="70"/>
                  </a:cubicBezTo>
                  <a:cubicBezTo>
                    <a:pt x="438" y="73"/>
                    <a:pt x="433" y="70"/>
                    <a:pt x="431" y="73"/>
                  </a:cubicBezTo>
                  <a:cubicBezTo>
                    <a:pt x="432" y="70"/>
                    <a:pt x="428" y="69"/>
                    <a:pt x="429" y="73"/>
                  </a:cubicBezTo>
                  <a:cubicBezTo>
                    <a:pt x="428" y="76"/>
                    <a:pt x="428" y="68"/>
                    <a:pt x="426" y="66"/>
                  </a:cubicBezTo>
                  <a:close/>
                  <a:moveTo>
                    <a:pt x="420" y="84"/>
                  </a:moveTo>
                  <a:cubicBezTo>
                    <a:pt x="418" y="81"/>
                    <a:pt x="422" y="78"/>
                    <a:pt x="425" y="78"/>
                  </a:cubicBezTo>
                  <a:cubicBezTo>
                    <a:pt x="427" y="81"/>
                    <a:pt x="422" y="84"/>
                    <a:pt x="420" y="84"/>
                  </a:cubicBezTo>
                  <a:close/>
                  <a:moveTo>
                    <a:pt x="434" y="82"/>
                  </a:moveTo>
                  <a:cubicBezTo>
                    <a:pt x="434" y="80"/>
                    <a:pt x="434" y="79"/>
                    <a:pt x="433" y="77"/>
                  </a:cubicBezTo>
                  <a:cubicBezTo>
                    <a:pt x="436" y="74"/>
                    <a:pt x="438" y="76"/>
                    <a:pt x="440" y="75"/>
                  </a:cubicBezTo>
                  <a:cubicBezTo>
                    <a:pt x="442" y="78"/>
                    <a:pt x="436" y="79"/>
                    <a:pt x="434" y="82"/>
                  </a:cubicBezTo>
                  <a:close/>
                  <a:moveTo>
                    <a:pt x="458" y="56"/>
                  </a:moveTo>
                  <a:cubicBezTo>
                    <a:pt x="456" y="52"/>
                    <a:pt x="462" y="54"/>
                    <a:pt x="463" y="54"/>
                  </a:cubicBezTo>
                  <a:cubicBezTo>
                    <a:pt x="463" y="56"/>
                    <a:pt x="462" y="58"/>
                    <a:pt x="463" y="61"/>
                  </a:cubicBezTo>
                  <a:cubicBezTo>
                    <a:pt x="462" y="67"/>
                    <a:pt x="462" y="50"/>
                    <a:pt x="458" y="56"/>
                  </a:cubicBezTo>
                  <a:close/>
                  <a:moveTo>
                    <a:pt x="470" y="46"/>
                  </a:moveTo>
                  <a:cubicBezTo>
                    <a:pt x="473" y="50"/>
                    <a:pt x="471" y="54"/>
                    <a:pt x="470" y="57"/>
                  </a:cubicBezTo>
                  <a:cubicBezTo>
                    <a:pt x="467" y="53"/>
                    <a:pt x="465" y="49"/>
                    <a:pt x="470" y="46"/>
                  </a:cubicBezTo>
                  <a:close/>
                  <a:moveTo>
                    <a:pt x="458" y="81"/>
                  </a:moveTo>
                  <a:cubicBezTo>
                    <a:pt x="457" y="80"/>
                    <a:pt x="461" y="76"/>
                    <a:pt x="456" y="79"/>
                  </a:cubicBezTo>
                  <a:cubicBezTo>
                    <a:pt x="456" y="73"/>
                    <a:pt x="450" y="78"/>
                    <a:pt x="453" y="73"/>
                  </a:cubicBezTo>
                  <a:cubicBezTo>
                    <a:pt x="462" y="72"/>
                    <a:pt x="460" y="74"/>
                    <a:pt x="467" y="72"/>
                  </a:cubicBezTo>
                  <a:cubicBezTo>
                    <a:pt x="469" y="71"/>
                    <a:pt x="467" y="75"/>
                    <a:pt x="470" y="74"/>
                  </a:cubicBezTo>
                  <a:cubicBezTo>
                    <a:pt x="469" y="80"/>
                    <a:pt x="459" y="72"/>
                    <a:pt x="458" y="81"/>
                  </a:cubicBezTo>
                  <a:close/>
                  <a:moveTo>
                    <a:pt x="473" y="62"/>
                  </a:moveTo>
                  <a:cubicBezTo>
                    <a:pt x="474" y="63"/>
                    <a:pt x="473" y="64"/>
                    <a:pt x="472" y="65"/>
                  </a:cubicBezTo>
                  <a:cubicBezTo>
                    <a:pt x="473" y="65"/>
                    <a:pt x="474" y="66"/>
                    <a:pt x="476" y="67"/>
                  </a:cubicBezTo>
                  <a:cubicBezTo>
                    <a:pt x="471" y="72"/>
                    <a:pt x="467" y="64"/>
                    <a:pt x="473" y="62"/>
                  </a:cubicBezTo>
                  <a:close/>
                  <a:moveTo>
                    <a:pt x="476" y="78"/>
                  </a:moveTo>
                  <a:cubicBezTo>
                    <a:pt x="475" y="79"/>
                    <a:pt x="472" y="78"/>
                    <a:pt x="473" y="80"/>
                  </a:cubicBezTo>
                  <a:cubicBezTo>
                    <a:pt x="469" y="83"/>
                    <a:pt x="471" y="74"/>
                    <a:pt x="473" y="78"/>
                  </a:cubicBezTo>
                  <a:cubicBezTo>
                    <a:pt x="473" y="76"/>
                    <a:pt x="473" y="67"/>
                    <a:pt x="478" y="73"/>
                  </a:cubicBezTo>
                  <a:cubicBezTo>
                    <a:pt x="477" y="74"/>
                    <a:pt x="477" y="73"/>
                    <a:pt x="476" y="72"/>
                  </a:cubicBezTo>
                  <a:cubicBezTo>
                    <a:pt x="476" y="74"/>
                    <a:pt x="476" y="76"/>
                    <a:pt x="476" y="78"/>
                  </a:cubicBezTo>
                  <a:close/>
                  <a:moveTo>
                    <a:pt x="486" y="69"/>
                  </a:moveTo>
                  <a:cubicBezTo>
                    <a:pt x="487" y="67"/>
                    <a:pt x="489" y="66"/>
                    <a:pt x="488" y="65"/>
                  </a:cubicBezTo>
                  <a:cubicBezTo>
                    <a:pt x="493" y="62"/>
                    <a:pt x="490" y="72"/>
                    <a:pt x="494" y="69"/>
                  </a:cubicBezTo>
                  <a:cubicBezTo>
                    <a:pt x="495" y="72"/>
                    <a:pt x="487" y="73"/>
                    <a:pt x="486" y="69"/>
                  </a:cubicBezTo>
                  <a:close/>
                  <a:moveTo>
                    <a:pt x="503" y="64"/>
                  </a:moveTo>
                  <a:cubicBezTo>
                    <a:pt x="501" y="61"/>
                    <a:pt x="500" y="58"/>
                    <a:pt x="503" y="56"/>
                  </a:cubicBezTo>
                  <a:cubicBezTo>
                    <a:pt x="506" y="59"/>
                    <a:pt x="508" y="62"/>
                    <a:pt x="503" y="64"/>
                  </a:cubicBezTo>
                  <a:close/>
                  <a:moveTo>
                    <a:pt x="528" y="44"/>
                  </a:moveTo>
                  <a:cubicBezTo>
                    <a:pt x="529" y="50"/>
                    <a:pt x="522" y="47"/>
                    <a:pt x="520" y="47"/>
                  </a:cubicBezTo>
                  <a:cubicBezTo>
                    <a:pt x="519" y="43"/>
                    <a:pt x="526" y="46"/>
                    <a:pt x="528" y="44"/>
                  </a:cubicBezTo>
                  <a:close/>
                  <a:moveTo>
                    <a:pt x="516" y="54"/>
                  </a:moveTo>
                  <a:cubicBezTo>
                    <a:pt x="517" y="51"/>
                    <a:pt x="523" y="52"/>
                    <a:pt x="527" y="49"/>
                  </a:cubicBezTo>
                  <a:cubicBezTo>
                    <a:pt x="529" y="54"/>
                    <a:pt x="523" y="52"/>
                    <a:pt x="520" y="56"/>
                  </a:cubicBezTo>
                  <a:cubicBezTo>
                    <a:pt x="518" y="55"/>
                    <a:pt x="517" y="53"/>
                    <a:pt x="516" y="54"/>
                  </a:cubicBezTo>
                  <a:close/>
                  <a:moveTo>
                    <a:pt x="517" y="71"/>
                  </a:moveTo>
                  <a:cubicBezTo>
                    <a:pt x="513" y="71"/>
                    <a:pt x="515" y="73"/>
                    <a:pt x="512" y="75"/>
                  </a:cubicBezTo>
                  <a:cubicBezTo>
                    <a:pt x="511" y="74"/>
                    <a:pt x="511" y="73"/>
                    <a:pt x="510" y="71"/>
                  </a:cubicBezTo>
                  <a:cubicBezTo>
                    <a:pt x="515" y="72"/>
                    <a:pt x="510" y="67"/>
                    <a:pt x="515" y="65"/>
                  </a:cubicBezTo>
                  <a:cubicBezTo>
                    <a:pt x="514" y="65"/>
                    <a:pt x="512" y="63"/>
                    <a:pt x="511" y="61"/>
                  </a:cubicBezTo>
                  <a:cubicBezTo>
                    <a:pt x="512" y="61"/>
                    <a:pt x="514" y="61"/>
                    <a:pt x="513" y="60"/>
                  </a:cubicBezTo>
                  <a:cubicBezTo>
                    <a:pt x="515" y="59"/>
                    <a:pt x="516" y="61"/>
                    <a:pt x="517" y="60"/>
                  </a:cubicBezTo>
                  <a:cubicBezTo>
                    <a:pt x="518" y="62"/>
                    <a:pt x="516" y="62"/>
                    <a:pt x="516" y="61"/>
                  </a:cubicBezTo>
                  <a:cubicBezTo>
                    <a:pt x="518" y="65"/>
                    <a:pt x="514" y="68"/>
                    <a:pt x="517" y="71"/>
                  </a:cubicBezTo>
                  <a:close/>
                  <a:moveTo>
                    <a:pt x="504" y="76"/>
                  </a:moveTo>
                  <a:cubicBezTo>
                    <a:pt x="497" y="80"/>
                    <a:pt x="493" y="77"/>
                    <a:pt x="488" y="81"/>
                  </a:cubicBezTo>
                  <a:cubicBezTo>
                    <a:pt x="488" y="75"/>
                    <a:pt x="499" y="74"/>
                    <a:pt x="504" y="76"/>
                  </a:cubicBezTo>
                  <a:close/>
                  <a:moveTo>
                    <a:pt x="488" y="88"/>
                  </a:moveTo>
                  <a:cubicBezTo>
                    <a:pt x="486" y="86"/>
                    <a:pt x="489" y="85"/>
                    <a:pt x="488" y="83"/>
                  </a:cubicBezTo>
                  <a:cubicBezTo>
                    <a:pt x="492" y="84"/>
                    <a:pt x="495" y="86"/>
                    <a:pt x="499" y="85"/>
                  </a:cubicBezTo>
                  <a:cubicBezTo>
                    <a:pt x="499" y="92"/>
                    <a:pt x="492" y="84"/>
                    <a:pt x="488" y="88"/>
                  </a:cubicBezTo>
                  <a:close/>
                  <a:moveTo>
                    <a:pt x="520" y="62"/>
                  </a:moveTo>
                  <a:cubicBezTo>
                    <a:pt x="518" y="55"/>
                    <a:pt x="523" y="61"/>
                    <a:pt x="527" y="56"/>
                  </a:cubicBezTo>
                  <a:cubicBezTo>
                    <a:pt x="527" y="60"/>
                    <a:pt x="527" y="62"/>
                    <a:pt x="531" y="64"/>
                  </a:cubicBezTo>
                  <a:cubicBezTo>
                    <a:pt x="534" y="62"/>
                    <a:pt x="535" y="60"/>
                    <a:pt x="534" y="58"/>
                  </a:cubicBezTo>
                  <a:cubicBezTo>
                    <a:pt x="538" y="57"/>
                    <a:pt x="536" y="62"/>
                    <a:pt x="536" y="64"/>
                  </a:cubicBezTo>
                  <a:cubicBezTo>
                    <a:pt x="526" y="68"/>
                    <a:pt x="528" y="61"/>
                    <a:pt x="520" y="62"/>
                  </a:cubicBezTo>
                  <a:close/>
                  <a:moveTo>
                    <a:pt x="551" y="41"/>
                  </a:moveTo>
                  <a:cubicBezTo>
                    <a:pt x="551" y="44"/>
                    <a:pt x="549" y="46"/>
                    <a:pt x="546" y="48"/>
                  </a:cubicBezTo>
                  <a:cubicBezTo>
                    <a:pt x="545" y="47"/>
                    <a:pt x="544" y="46"/>
                    <a:pt x="543" y="45"/>
                  </a:cubicBezTo>
                  <a:cubicBezTo>
                    <a:pt x="546" y="42"/>
                    <a:pt x="548" y="44"/>
                    <a:pt x="551" y="41"/>
                  </a:cubicBezTo>
                  <a:close/>
                  <a:moveTo>
                    <a:pt x="567" y="43"/>
                  </a:moveTo>
                  <a:cubicBezTo>
                    <a:pt x="564" y="45"/>
                    <a:pt x="561" y="46"/>
                    <a:pt x="559" y="42"/>
                  </a:cubicBezTo>
                  <a:cubicBezTo>
                    <a:pt x="562" y="39"/>
                    <a:pt x="565" y="39"/>
                    <a:pt x="567" y="43"/>
                  </a:cubicBezTo>
                  <a:close/>
                  <a:moveTo>
                    <a:pt x="508" y="85"/>
                  </a:moveTo>
                  <a:cubicBezTo>
                    <a:pt x="510" y="79"/>
                    <a:pt x="517" y="78"/>
                    <a:pt x="520" y="73"/>
                  </a:cubicBezTo>
                  <a:cubicBezTo>
                    <a:pt x="524" y="80"/>
                    <a:pt x="512" y="79"/>
                    <a:pt x="516" y="84"/>
                  </a:cubicBezTo>
                  <a:cubicBezTo>
                    <a:pt x="513" y="88"/>
                    <a:pt x="511" y="84"/>
                    <a:pt x="508" y="85"/>
                  </a:cubicBezTo>
                  <a:close/>
                  <a:moveTo>
                    <a:pt x="542" y="60"/>
                  </a:moveTo>
                  <a:cubicBezTo>
                    <a:pt x="549" y="57"/>
                    <a:pt x="546" y="53"/>
                    <a:pt x="551" y="50"/>
                  </a:cubicBezTo>
                  <a:cubicBezTo>
                    <a:pt x="554" y="53"/>
                    <a:pt x="558" y="53"/>
                    <a:pt x="562" y="48"/>
                  </a:cubicBezTo>
                  <a:cubicBezTo>
                    <a:pt x="566" y="57"/>
                    <a:pt x="556" y="51"/>
                    <a:pt x="551" y="55"/>
                  </a:cubicBezTo>
                  <a:cubicBezTo>
                    <a:pt x="549" y="57"/>
                    <a:pt x="556" y="57"/>
                    <a:pt x="557" y="58"/>
                  </a:cubicBezTo>
                  <a:cubicBezTo>
                    <a:pt x="555" y="61"/>
                    <a:pt x="561" y="65"/>
                    <a:pt x="556" y="68"/>
                  </a:cubicBezTo>
                  <a:cubicBezTo>
                    <a:pt x="555" y="58"/>
                    <a:pt x="549" y="61"/>
                    <a:pt x="542" y="60"/>
                  </a:cubicBezTo>
                  <a:close/>
                  <a:moveTo>
                    <a:pt x="560" y="62"/>
                  </a:moveTo>
                  <a:cubicBezTo>
                    <a:pt x="562" y="62"/>
                    <a:pt x="563" y="61"/>
                    <a:pt x="564" y="60"/>
                  </a:cubicBezTo>
                  <a:cubicBezTo>
                    <a:pt x="566" y="63"/>
                    <a:pt x="567" y="61"/>
                    <a:pt x="567" y="64"/>
                  </a:cubicBezTo>
                  <a:cubicBezTo>
                    <a:pt x="565" y="65"/>
                    <a:pt x="562" y="65"/>
                    <a:pt x="560" y="62"/>
                  </a:cubicBezTo>
                  <a:close/>
                  <a:moveTo>
                    <a:pt x="528" y="86"/>
                  </a:moveTo>
                  <a:cubicBezTo>
                    <a:pt x="527" y="81"/>
                    <a:pt x="526" y="83"/>
                    <a:pt x="525" y="79"/>
                  </a:cubicBezTo>
                  <a:cubicBezTo>
                    <a:pt x="532" y="82"/>
                    <a:pt x="539" y="71"/>
                    <a:pt x="545" y="66"/>
                  </a:cubicBezTo>
                  <a:cubicBezTo>
                    <a:pt x="548" y="72"/>
                    <a:pt x="538" y="73"/>
                    <a:pt x="537" y="77"/>
                  </a:cubicBezTo>
                  <a:cubicBezTo>
                    <a:pt x="539" y="80"/>
                    <a:pt x="540" y="79"/>
                    <a:pt x="542" y="80"/>
                  </a:cubicBezTo>
                  <a:cubicBezTo>
                    <a:pt x="547" y="77"/>
                    <a:pt x="547" y="74"/>
                    <a:pt x="550" y="70"/>
                  </a:cubicBezTo>
                  <a:cubicBezTo>
                    <a:pt x="555" y="75"/>
                    <a:pt x="546" y="77"/>
                    <a:pt x="552" y="82"/>
                  </a:cubicBezTo>
                  <a:cubicBezTo>
                    <a:pt x="543" y="80"/>
                    <a:pt x="538" y="85"/>
                    <a:pt x="528" y="86"/>
                  </a:cubicBezTo>
                  <a:close/>
                  <a:moveTo>
                    <a:pt x="553" y="74"/>
                  </a:moveTo>
                  <a:cubicBezTo>
                    <a:pt x="558" y="69"/>
                    <a:pt x="559" y="71"/>
                    <a:pt x="563" y="66"/>
                  </a:cubicBezTo>
                  <a:cubicBezTo>
                    <a:pt x="565" y="68"/>
                    <a:pt x="563" y="69"/>
                    <a:pt x="561" y="71"/>
                  </a:cubicBezTo>
                  <a:cubicBezTo>
                    <a:pt x="562" y="72"/>
                    <a:pt x="563" y="71"/>
                    <a:pt x="563" y="71"/>
                  </a:cubicBezTo>
                  <a:cubicBezTo>
                    <a:pt x="563" y="72"/>
                    <a:pt x="555" y="73"/>
                    <a:pt x="555" y="79"/>
                  </a:cubicBezTo>
                  <a:cubicBezTo>
                    <a:pt x="551" y="81"/>
                    <a:pt x="557" y="75"/>
                    <a:pt x="553" y="74"/>
                  </a:cubicBezTo>
                  <a:close/>
                  <a:moveTo>
                    <a:pt x="567" y="66"/>
                  </a:moveTo>
                  <a:cubicBezTo>
                    <a:pt x="571" y="62"/>
                    <a:pt x="576" y="63"/>
                    <a:pt x="577" y="55"/>
                  </a:cubicBezTo>
                  <a:cubicBezTo>
                    <a:pt x="578" y="59"/>
                    <a:pt x="581" y="56"/>
                    <a:pt x="583" y="56"/>
                  </a:cubicBezTo>
                  <a:cubicBezTo>
                    <a:pt x="581" y="60"/>
                    <a:pt x="575" y="68"/>
                    <a:pt x="567" y="66"/>
                  </a:cubicBezTo>
                  <a:close/>
                  <a:moveTo>
                    <a:pt x="587" y="85"/>
                  </a:moveTo>
                  <a:cubicBezTo>
                    <a:pt x="583" y="82"/>
                    <a:pt x="588" y="80"/>
                    <a:pt x="587" y="78"/>
                  </a:cubicBezTo>
                  <a:cubicBezTo>
                    <a:pt x="584" y="76"/>
                    <a:pt x="587" y="82"/>
                    <a:pt x="582" y="83"/>
                  </a:cubicBezTo>
                  <a:cubicBezTo>
                    <a:pt x="579" y="80"/>
                    <a:pt x="581" y="78"/>
                    <a:pt x="583" y="75"/>
                  </a:cubicBezTo>
                  <a:cubicBezTo>
                    <a:pt x="587" y="76"/>
                    <a:pt x="590" y="79"/>
                    <a:pt x="594" y="82"/>
                  </a:cubicBezTo>
                  <a:cubicBezTo>
                    <a:pt x="593" y="85"/>
                    <a:pt x="590" y="84"/>
                    <a:pt x="587" y="85"/>
                  </a:cubicBezTo>
                  <a:close/>
                  <a:moveTo>
                    <a:pt x="611" y="59"/>
                  </a:moveTo>
                  <a:cubicBezTo>
                    <a:pt x="612" y="63"/>
                    <a:pt x="611" y="67"/>
                    <a:pt x="606" y="70"/>
                  </a:cubicBezTo>
                  <a:cubicBezTo>
                    <a:pt x="605" y="67"/>
                    <a:pt x="603" y="66"/>
                    <a:pt x="600" y="67"/>
                  </a:cubicBezTo>
                  <a:cubicBezTo>
                    <a:pt x="600" y="66"/>
                    <a:pt x="608" y="63"/>
                    <a:pt x="611" y="59"/>
                  </a:cubicBezTo>
                  <a:close/>
                  <a:moveTo>
                    <a:pt x="593" y="79"/>
                  </a:moveTo>
                  <a:cubicBezTo>
                    <a:pt x="592" y="77"/>
                    <a:pt x="594" y="75"/>
                    <a:pt x="593" y="73"/>
                  </a:cubicBezTo>
                  <a:cubicBezTo>
                    <a:pt x="595" y="72"/>
                    <a:pt x="597" y="73"/>
                    <a:pt x="598" y="76"/>
                  </a:cubicBezTo>
                  <a:cubicBezTo>
                    <a:pt x="596" y="79"/>
                    <a:pt x="595" y="78"/>
                    <a:pt x="593" y="79"/>
                  </a:cubicBezTo>
                  <a:close/>
                  <a:moveTo>
                    <a:pt x="612" y="69"/>
                  </a:moveTo>
                  <a:cubicBezTo>
                    <a:pt x="613" y="65"/>
                    <a:pt x="616" y="62"/>
                    <a:pt x="615" y="58"/>
                  </a:cubicBezTo>
                  <a:cubicBezTo>
                    <a:pt x="616" y="57"/>
                    <a:pt x="616" y="59"/>
                    <a:pt x="616" y="59"/>
                  </a:cubicBezTo>
                  <a:cubicBezTo>
                    <a:pt x="619" y="61"/>
                    <a:pt x="623" y="58"/>
                    <a:pt x="625" y="62"/>
                  </a:cubicBezTo>
                  <a:cubicBezTo>
                    <a:pt x="620" y="62"/>
                    <a:pt x="617" y="68"/>
                    <a:pt x="612" y="69"/>
                  </a:cubicBezTo>
                  <a:close/>
                  <a:moveTo>
                    <a:pt x="620" y="74"/>
                  </a:moveTo>
                  <a:cubicBezTo>
                    <a:pt x="616" y="78"/>
                    <a:pt x="614" y="73"/>
                    <a:pt x="610" y="78"/>
                  </a:cubicBezTo>
                  <a:cubicBezTo>
                    <a:pt x="609" y="76"/>
                    <a:pt x="609" y="74"/>
                    <a:pt x="610" y="73"/>
                  </a:cubicBezTo>
                  <a:cubicBezTo>
                    <a:pt x="613" y="72"/>
                    <a:pt x="617" y="71"/>
                    <a:pt x="620" y="74"/>
                  </a:cubicBezTo>
                  <a:close/>
                  <a:moveTo>
                    <a:pt x="642" y="62"/>
                  </a:moveTo>
                  <a:cubicBezTo>
                    <a:pt x="639" y="63"/>
                    <a:pt x="636" y="62"/>
                    <a:pt x="633" y="65"/>
                  </a:cubicBezTo>
                  <a:cubicBezTo>
                    <a:pt x="632" y="63"/>
                    <a:pt x="634" y="62"/>
                    <a:pt x="633" y="60"/>
                  </a:cubicBezTo>
                  <a:cubicBezTo>
                    <a:pt x="636" y="58"/>
                    <a:pt x="639" y="58"/>
                    <a:pt x="642" y="62"/>
                  </a:cubicBezTo>
                  <a:close/>
                  <a:moveTo>
                    <a:pt x="659" y="41"/>
                  </a:moveTo>
                  <a:cubicBezTo>
                    <a:pt x="653" y="42"/>
                    <a:pt x="658" y="46"/>
                    <a:pt x="653" y="49"/>
                  </a:cubicBezTo>
                  <a:cubicBezTo>
                    <a:pt x="652" y="49"/>
                    <a:pt x="651" y="48"/>
                    <a:pt x="649" y="49"/>
                  </a:cubicBezTo>
                  <a:cubicBezTo>
                    <a:pt x="648" y="44"/>
                    <a:pt x="654" y="34"/>
                    <a:pt x="659" y="41"/>
                  </a:cubicBezTo>
                  <a:close/>
                  <a:moveTo>
                    <a:pt x="646" y="35"/>
                  </a:moveTo>
                  <a:cubicBezTo>
                    <a:pt x="646" y="39"/>
                    <a:pt x="643" y="42"/>
                    <a:pt x="639" y="45"/>
                  </a:cubicBezTo>
                  <a:cubicBezTo>
                    <a:pt x="638" y="44"/>
                    <a:pt x="639" y="43"/>
                    <a:pt x="640" y="42"/>
                  </a:cubicBezTo>
                  <a:cubicBezTo>
                    <a:pt x="641" y="40"/>
                    <a:pt x="639" y="41"/>
                    <a:pt x="638" y="38"/>
                  </a:cubicBezTo>
                  <a:cubicBezTo>
                    <a:pt x="640" y="37"/>
                    <a:pt x="639" y="35"/>
                    <a:pt x="641" y="34"/>
                  </a:cubicBezTo>
                  <a:cubicBezTo>
                    <a:pt x="643" y="34"/>
                    <a:pt x="644" y="36"/>
                    <a:pt x="646" y="35"/>
                  </a:cubicBezTo>
                  <a:close/>
                  <a:moveTo>
                    <a:pt x="643" y="43"/>
                  </a:moveTo>
                  <a:cubicBezTo>
                    <a:pt x="643" y="52"/>
                    <a:pt x="632" y="57"/>
                    <a:pt x="622" y="56"/>
                  </a:cubicBezTo>
                  <a:cubicBezTo>
                    <a:pt x="622" y="51"/>
                    <a:pt x="631" y="55"/>
                    <a:pt x="633" y="49"/>
                  </a:cubicBezTo>
                  <a:cubicBezTo>
                    <a:pt x="632" y="47"/>
                    <a:pt x="630" y="47"/>
                    <a:pt x="628" y="47"/>
                  </a:cubicBezTo>
                  <a:cubicBezTo>
                    <a:pt x="628" y="45"/>
                    <a:pt x="629" y="43"/>
                    <a:pt x="632" y="41"/>
                  </a:cubicBezTo>
                  <a:cubicBezTo>
                    <a:pt x="633" y="46"/>
                    <a:pt x="638" y="48"/>
                    <a:pt x="643" y="43"/>
                  </a:cubicBezTo>
                  <a:close/>
                  <a:moveTo>
                    <a:pt x="621" y="42"/>
                  </a:moveTo>
                  <a:cubicBezTo>
                    <a:pt x="627" y="46"/>
                    <a:pt x="618" y="47"/>
                    <a:pt x="622" y="51"/>
                  </a:cubicBezTo>
                  <a:cubicBezTo>
                    <a:pt x="620" y="52"/>
                    <a:pt x="617" y="51"/>
                    <a:pt x="618" y="53"/>
                  </a:cubicBezTo>
                  <a:cubicBezTo>
                    <a:pt x="617" y="54"/>
                    <a:pt x="616" y="52"/>
                    <a:pt x="615" y="51"/>
                  </a:cubicBezTo>
                  <a:cubicBezTo>
                    <a:pt x="620" y="48"/>
                    <a:pt x="615" y="45"/>
                    <a:pt x="621" y="42"/>
                  </a:cubicBezTo>
                  <a:close/>
                  <a:moveTo>
                    <a:pt x="610" y="52"/>
                  </a:moveTo>
                  <a:cubicBezTo>
                    <a:pt x="612" y="56"/>
                    <a:pt x="605" y="56"/>
                    <a:pt x="604" y="58"/>
                  </a:cubicBezTo>
                  <a:cubicBezTo>
                    <a:pt x="600" y="52"/>
                    <a:pt x="609" y="54"/>
                    <a:pt x="610" y="52"/>
                  </a:cubicBezTo>
                  <a:close/>
                  <a:moveTo>
                    <a:pt x="594" y="67"/>
                  </a:moveTo>
                  <a:cubicBezTo>
                    <a:pt x="595" y="66"/>
                    <a:pt x="588" y="65"/>
                    <a:pt x="587" y="73"/>
                  </a:cubicBezTo>
                  <a:cubicBezTo>
                    <a:pt x="578" y="68"/>
                    <a:pt x="598" y="57"/>
                    <a:pt x="600" y="50"/>
                  </a:cubicBezTo>
                  <a:cubicBezTo>
                    <a:pt x="602" y="56"/>
                    <a:pt x="597" y="61"/>
                    <a:pt x="594" y="67"/>
                  </a:cubicBezTo>
                  <a:close/>
                  <a:moveTo>
                    <a:pt x="608" y="47"/>
                  </a:moveTo>
                  <a:cubicBezTo>
                    <a:pt x="607" y="51"/>
                    <a:pt x="602" y="47"/>
                    <a:pt x="604" y="50"/>
                  </a:cubicBezTo>
                  <a:cubicBezTo>
                    <a:pt x="600" y="53"/>
                    <a:pt x="603" y="43"/>
                    <a:pt x="598" y="46"/>
                  </a:cubicBezTo>
                  <a:cubicBezTo>
                    <a:pt x="596" y="43"/>
                    <a:pt x="601" y="46"/>
                    <a:pt x="603" y="42"/>
                  </a:cubicBezTo>
                  <a:cubicBezTo>
                    <a:pt x="604" y="46"/>
                    <a:pt x="606" y="44"/>
                    <a:pt x="608" y="47"/>
                  </a:cubicBezTo>
                  <a:close/>
                  <a:moveTo>
                    <a:pt x="608" y="45"/>
                  </a:moveTo>
                  <a:cubicBezTo>
                    <a:pt x="606" y="40"/>
                    <a:pt x="605" y="41"/>
                    <a:pt x="604" y="37"/>
                  </a:cubicBezTo>
                  <a:cubicBezTo>
                    <a:pt x="607" y="36"/>
                    <a:pt x="613" y="42"/>
                    <a:pt x="608" y="45"/>
                  </a:cubicBezTo>
                  <a:close/>
                  <a:moveTo>
                    <a:pt x="590" y="56"/>
                  </a:moveTo>
                  <a:cubicBezTo>
                    <a:pt x="585" y="52"/>
                    <a:pt x="591" y="49"/>
                    <a:pt x="588" y="45"/>
                  </a:cubicBezTo>
                  <a:cubicBezTo>
                    <a:pt x="594" y="43"/>
                    <a:pt x="594" y="53"/>
                    <a:pt x="590" y="56"/>
                  </a:cubicBezTo>
                  <a:close/>
                  <a:moveTo>
                    <a:pt x="575" y="51"/>
                  </a:moveTo>
                  <a:cubicBezTo>
                    <a:pt x="572" y="43"/>
                    <a:pt x="582" y="48"/>
                    <a:pt x="585" y="43"/>
                  </a:cubicBezTo>
                  <a:cubicBezTo>
                    <a:pt x="587" y="51"/>
                    <a:pt x="576" y="43"/>
                    <a:pt x="575" y="51"/>
                  </a:cubicBezTo>
                  <a:close/>
                  <a:moveTo>
                    <a:pt x="577" y="40"/>
                  </a:moveTo>
                  <a:cubicBezTo>
                    <a:pt x="586" y="38"/>
                    <a:pt x="577" y="35"/>
                    <a:pt x="583" y="31"/>
                  </a:cubicBezTo>
                  <a:cubicBezTo>
                    <a:pt x="584" y="31"/>
                    <a:pt x="585" y="32"/>
                    <a:pt x="586" y="33"/>
                  </a:cubicBezTo>
                  <a:cubicBezTo>
                    <a:pt x="585" y="37"/>
                    <a:pt x="585" y="49"/>
                    <a:pt x="577" y="40"/>
                  </a:cubicBezTo>
                  <a:close/>
                  <a:moveTo>
                    <a:pt x="585" y="25"/>
                  </a:moveTo>
                  <a:cubicBezTo>
                    <a:pt x="590" y="29"/>
                    <a:pt x="583" y="33"/>
                    <a:pt x="581" y="28"/>
                  </a:cubicBezTo>
                  <a:cubicBezTo>
                    <a:pt x="582" y="25"/>
                    <a:pt x="582" y="27"/>
                    <a:pt x="585" y="25"/>
                  </a:cubicBezTo>
                  <a:close/>
                  <a:moveTo>
                    <a:pt x="577" y="33"/>
                  </a:moveTo>
                  <a:cubicBezTo>
                    <a:pt x="578" y="38"/>
                    <a:pt x="573" y="40"/>
                    <a:pt x="569" y="39"/>
                  </a:cubicBezTo>
                  <a:cubicBezTo>
                    <a:pt x="571" y="35"/>
                    <a:pt x="570" y="34"/>
                    <a:pt x="574" y="29"/>
                  </a:cubicBezTo>
                  <a:cubicBezTo>
                    <a:pt x="574" y="29"/>
                    <a:pt x="574" y="35"/>
                    <a:pt x="577" y="33"/>
                  </a:cubicBezTo>
                  <a:close/>
                  <a:moveTo>
                    <a:pt x="566" y="30"/>
                  </a:moveTo>
                  <a:cubicBezTo>
                    <a:pt x="565" y="32"/>
                    <a:pt x="567" y="35"/>
                    <a:pt x="567" y="38"/>
                  </a:cubicBezTo>
                  <a:cubicBezTo>
                    <a:pt x="564" y="41"/>
                    <a:pt x="563" y="37"/>
                    <a:pt x="560" y="39"/>
                  </a:cubicBezTo>
                  <a:cubicBezTo>
                    <a:pt x="560" y="37"/>
                    <a:pt x="560" y="36"/>
                    <a:pt x="562" y="34"/>
                  </a:cubicBezTo>
                  <a:cubicBezTo>
                    <a:pt x="560" y="34"/>
                    <a:pt x="559" y="33"/>
                    <a:pt x="557" y="31"/>
                  </a:cubicBezTo>
                  <a:cubicBezTo>
                    <a:pt x="552" y="33"/>
                    <a:pt x="556" y="36"/>
                    <a:pt x="552" y="38"/>
                  </a:cubicBezTo>
                  <a:cubicBezTo>
                    <a:pt x="547" y="23"/>
                    <a:pt x="559" y="31"/>
                    <a:pt x="566" y="30"/>
                  </a:cubicBezTo>
                  <a:close/>
                  <a:moveTo>
                    <a:pt x="544" y="23"/>
                  </a:moveTo>
                  <a:cubicBezTo>
                    <a:pt x="549" y="21"/>
                    <a:pt x="542" y="27"/>
                    <a:pt x="540" y="28"/>
                  </a:cubicBezTo>
                  <a:cubicBezTo>
                    <a:pt x="542" y="32"/>
                    <a:pt x="545" y="26"/>
                    <a:pt x="546" y="30"/>
                  </a:cubicBezTo>
                  <a:cubicBezTo>
                    <a:pt x="540" y="33"/>
                    <a:pt x="549" y="37"/>
                    <a:pt x="544" y="39"/>
                  </a:cubicBezTo>
                  <a:cubicBezTo>
                    <a:pt x="541" y="32"/>
                    <a:pt x="537" y="28"/>
                    <a:pt x="536" y="24"/>
                  </a:cubicBezTo>
                  <a:cubicBezTo>
                    <a:pt x="539" y="20"/>
                    <a:pt x="541" y="29"/>
                    <a:pt x="544" y="23"/>
                  </a:cubicBezTo>
                  <a:close/>
                  <a:moveTo>
                    <a:pt x="530" y="28"/>
                  </a:moveTo>
                  <a:cubicBezTo>
                    <a:pt x="528" y="31"/>
                    <a:pt x="534" y="35"/>
                    <a:pt x="529" y="38"/>
                  </a:cubicBezTo>
                  <a:cubicBezTo>
                    <a:pt x="531" y="39"/>
                    <a:pt x="532" y="37"/>
                    <a:pt x="534" y="40"/>
                  </a:cubicBezTo>
                  <a:cubicBezTo>
                    <a:pt x="536" y="39"/>
                    <a:pt x="535" y="37"/>
                    <a:pt x="534" y="36"/>
                  </a:cubicBezTo>
                  <a:cubicBezTo>
                    <a:pt x="539" y="36"/>
                    <a:pt x="537" y="41"/>
                    <a:pt x="545" y="42"/>
                  </a:cubicBezTo>
                  <a:cubicBezTo>
                    <a:pt x="541" y="45"/>
                    <a:pt x="540" y="48"/>
                    <a:pt x="543" y="51"/>
                  </a:cubicBezTo>
                  <a:cubicBezTo>
                    <a:pt x="540" y="52"/>
                    <a:pt x="537" y="54"/>
                    <a:pt x="535" y="51"/>
                  </a:cubicBezTo>
                  <a:cubicBezTo>
                    <a:pt x="539" y="49"/>
                    <a:pt x="537" y="44"/>
                    <a:pt x="541" y="45"/>
                  </a:cubicBezTo>
                  <a:cubicBezTo>
                    <a:pt x="536" y="38"/>
                    <a:pt x="529" y="48"/>
                    <a:pt x="524" y="39"/>
                  </a:cubicBezTo>
                  <a:cubicBezTo>
                    <a:pt x="529" y="35"/>
                    <a:pt x="523" y="29"/>
                    <a:pt x="530" y="28"/>
                  </a:cubicBezTo>
                  <a:close/>
                  <a:moveTo>
                    <a:pt x="519" y="33"/>
                  </a:moveTo>
                  <a:cubicBezTo>
                    <a:pt x="520" y="40"/>
                    <a:pt x="513" y="40"/>
                    <a:pt x="511" y="47"/>
                  </a:cubicBezTo>
                  <a:cubicBezTo>
                    <a:pt x="506" y="44"/>
                    <a:pt x="512" y="41"/>
                    <a:pt x="511" y="38"/>
                  </a:cubicBezTo>
                  <a:cubicBezTo>
                    <a:pt x="517" y="39"/>
                    <a:pt x="515" y="34"/>
                    <a:pt x="519" y="33"/>
                  </a:cubicBezTo>
                  <a:close/>
                  <a:moveTo>
                    <a:pt x="505" y="42"/>
                  </a:moveTo>
                  <a:cubicBezTo>
                    <a:pt x="502" y="48"/>
                    <a:pt x="506" y="48"/>
                    <a:pt x="502" y="52"/>
                  </a:cubicBezTo>
                  <a:cubicBezTo>
                    <a:pt x="501" y="49"/>
                    <a:pt x="504" y="44"/>
                    <a:pt x="499" y="46"/>
                  </a:cubicBezTo>
                  <a:cubicBezTo>
                    <a:pt x="494" y="44"/>
                    <a:pt x="503" y="46"/>
                    <a:pt x="505" y="42"/>
                  </a:cubicBezTo>
                  <a:close/>
                  <a:moveTo>
                    <a:pt x="492" y="54"/>
                  </a:moveTo>
                  <a:cubicBezTo>
                    <a:pt x="496" y="50"/>
                    <a:pt x="495" y="51"/>
                    <a:pt x="500" y="48"/>
                  </a:cubicBezTo>
                  <a:cubicBezTo>
                    <a:pt x="502" y="52"/>
                    <a:pt x="495" y="55"/>
                    <a:pt x="494" y="58"/>
                  </a:cubicBezTo>
                  <a:cubicBezTo>
                    <a:pt x="493" y="56"/>
                    <a:pt x="491" y="55"/>
                    <a:pt x="489" y="57"/>
                  </a:cubicBezTo>
                  <a:cubicBezTo>
                    <a:pt x="487" y="49"/>
                    <a:pt x="484" y="54"/>
                    <a:pt x="481" y="54"/>
                  </a:cubicBezTo>
                  <a:cubicBezTo>
                    <a:pt x="477" y="49"/>
                    <a:pt x="485" y="52"/>
                    <a:pt x="487" y="47"/>
                  </a:cubicBezTo>
                  <a:cubicBezTo>
                    <a:pt x="488" y="53"/>
                    <a:pt x="492" y="49"/>
                    <a:pt x="492" y="54"/>
                  </a:cubicBezTo>
                  <a:close/>
                  <a:moveTo>
                    <a:pt x="507" y="32"/>
                  </a:moveTo>
                  <a:cubicBezTo>
                    <a:pt x="508" y="34"/>
                    <a:pt x="505" y="34"/>
                    <a:pt x="504" y="32"/>
                  </a:cubicBezTo>
                  <a:cubicBezTo>
                    <a:pt x="504" y="35"/>
                    <a:pt x="505" y="37"/>
                    <a:pt x="501" y="37"/>
                  </a:cubicBezTo>
                  <a:cubicBezTo>
                    <a:pt x="501" y="35"/>
                    <a:pt x="502" y="34"/>
                    <a:pt x="500" y="32"/>
                  </a:cubicBezTo>
                  <a:cubicBezTo>
                    <a:pt x="503" y="28"/>
                    <a:pt x="505" y="34"/>
                    <a:pt x="507" y="32"/>
                  </a:cubicBezTo>
                  <a:close/>
                  <a:moveTo>
                    <a:pt x="485" y="29"/>
                  </a:moveTo>
                  <a:cubicBezTo>
                    <a:pt x="489" y="32"/>
                    <a:pt x="483" y="33"/>
                    <a:pt x="484" y="36"/>
                  </a:cubicBezTo>
                  <a:cubicBezTo>
                    <a:pt x="485" y="36"/>
                    <a:pt x="488" y="37"/>
                    <a:pt x="486" y="39"/>
                  </a:cubicBezTo>
                  <a:cubicBezTo>
                    <a:pt x="491" y="40"/>
                    <a:pt x="494" y="34"/>
                    <a:pt x="500" y="39"/>
                  </a:cubicBezTo>
                  <a:cubicBezTo>
                    <a:pt x="496" y="39"/>
                    <a:pt x="489" y="42"/>
                    <a:pt x="486" y="46"/>
                  </a:cubicBezTo>
                  <a:cubicBezTo>
                    <a:pt x="482" y="42"/>
                    <a:pt x="483" y="34"/>
                    <a:pt x="476" y="36"/>
                  </a:cubicBezTo>
                  <a:cubicBezTo>
                    <a:pt x="477" y="32"/>
                    <a:pt x="483" y="35"/>
                    <a:pt x="485" y="29"/>
                  </a:cubicBezTo>
                  <a:close/>
                  <a:moveTo>
                    <a:pt x="474" y="33"/>
                  </a:moveTo>
                  <a:cubicBezTo>
                    <a:pt x="471" y="36"/>
                    <a:pt x="468" y="36"/>
                    <a:pt x="474" y="42"/>
                  </a:cubicBezTo>
                  <a:cubicBezTo>
                    <a:pt x="472" y="46"/>
                    <a:pt x="469" y="46"/>
                    <a:pt x="465" y="43"/>
                  </a:cubicBezTo>
                  <a:cubicBezTo>
                    <a:pt x="468" y="41"/>
                    <a:pt x="467" y="40"/>
                    <a:pt x="466" y="41"/>
                  </a:cubicBezTo>
                  <a:cubicBezTo>
                    <a:pt x="467" y="37"/>
                    <a:pt x="470" y="33"/>
                    <a:pt x="469" y="29"/>
                  </a:cubicBezTo>
                  <a:cubicBezTo>
                    <a:pt x="472" y="26"/>
                    <a:pt x="470" y="35"/>
                    <a:pt x="474" y="33"/>
                  </a:cubicBezTo>
                  <a:close/>
                  <a:moveTo>
                    <a:pt x="457" y="39"/>
                  </a:moveTo>
                  <a:cubicBezTo>
                    <a:pt x="461" y="47"/>
                    <a:pt x="449" y="43"/>
                    <a:pt x="445" y="44"/>
                  </a:cubicBezTo>
                  <a:cubicBezTo>
                    <a:pt x="445" y="37"/>
                    <a:pt x="442" y="48"/>
                    <a:pt x="438" y="42"/>
                  </a:cubicBezTo>
                  <a:cubicBezTo>
                    <a:pt x="446" y="36"/>
                    <a:pt x="450" y="47"/>
                    <a:pt x="457" y="39"/>
                  </a:cubicBezTo>
                  <a:close/>
                  <a:moveTo>
                    <a:pt x="393" y="75"/>
                  </a:moveTo>
                  <a:cubicBezTo>
                    <a:pt x="392" y="74"/>
                    <a:pt x="391" y="73"/>
                    <a:pt x="390" y="71"/>
                  </a:cubicBezTo>
                  <a:cubicBezTo>
                    <a:pt x="390" y="76"/>
                    <a:pt x="386" y="78"/>
                    <a:pt x="382" y="79"/>
                  </a:cubicBezTo>
                  <a:cubicBezTo>
                    <a:pt x="380" y="72"/>
                    <a:pt x="392" y="73"/>
                    <a:pt x="391" y="68"/>
                  </a:cubicBezTo>
                  <a:cubicBezTo>
                    <a:pt x="395" y="67"/>
                    <a:pt x="399" y="73"/>
                    <a:pt x="393" y="75"/>
                  </a:cubicBezTo>
                  <a:close/>
                  <a:moveTo>
                    <a:pt x="421" y="50"/>
                  </a:moveTo>
                  <a:cubicBezTo>
                    <a:pt x="417" y="56"/>
                    <a:pt x="415" y="48"/>
                    <a:pt x="411" y="52"/>
                  </a:cubicBezTo>
                  <a:cubicBezTo>
                    <a:pt x="410" y="50"/>
                    <a:pt x="412" y="48"/>
                    <a:pt x="415" y="46"/>
                  </a:cubicBezTo>
                  <a:cubicBezTo>
                    <a:pt x="419" y="47"/>
                    <a:pt x="417" y="48"/>
                    <a:pt x="421" y="50"/>
                  </a:cubicBezTo>
                  <a:close/>
                  <a:moveTo>
                    <a:pt x="441" y="30"/>
                  </a:moveTo>
                  <a:cubicBezTo>
                    <a:pt x="443" y="34"/>
                    <a:pt x="435" y="35"/>
                    <a:pt x="434" y="37"/>
                  </a:cubicBezTo>
                  <a:cubicBezTo>
                    <a:pt x="432" y="34"/>
                    <a:pt x="432" y="31"/>
                    <a:pt x="435" y="29"/>
                  </a:cubicBezTo>
                  <a:cubicBezTo>
                    <a:pt x="433" y="35"/>
                    <a:pt x="438" y="34"/>
                    <a:pt x="441" y="30"/>
                  </a:cubicBezTo>
                  <a:close/>
                  <a:moveTo>
                    <a:pt x="375" y="79"/>
                  </a:moveTo>
                  <a:cubicBezTo>
                    <a:pt x="375" y="82"/>
                    <a:pt x="364" y="82"/>
                    <a:pt x="365" y="78"/>
                  </a:cubicBezTo>
                  <a:cubicBezTo>
                    <a:pt x="367" y="79"/>
                    <a:pt x="370" y="79"/>
                    <a:pt x="373" y="75"/>
                  </a:cubicBezTo>
                  <a:cubicBezTo>
                    <a:pt x="375" y="76"/>
                    <a:pt x="371" y="81"/>
                    <a:pt x="375" y="79"/>
                  </a:cubicBezTo>
                  <a:close/>
                  <a:moveTo>
                    <a:pt x="389" y="59"/>
                  </a:moveTo>
                  <a:cubicBezTo>
                    <a:pt x="388" y="57"/>
                    <a:pt x="397" y="55"/>
                    <a:pt x="391" y="54"/>
                  </a:cubicBezTo>
                  <a:cubicBezTo>
                    <a:pt x="390" y="49"/>
                    <a:pt x="396" y="55"/>
                    <a:pt x="398" y="54"/>
                  </a:cubicBezTo>
                  <a:cubicBezTo>
                    <a:pt x="400" y="50"/>
                    <a:pt x="404" y="44"/>
                    <a:pt x="408" y="48"/>
                  </a:cubicBezTo>
                  <a:cubicBezTo>
                    <a:pt x="402" y="58"/>
                    <a:pt x="397" y="53"/>
                    <a:pt x="389" y="59"/>
                  </a:cubicBezTo>
                  <a:close/>
                  <a:moveTo>
                    <a:pt x="417" y="37"/>
                  </a:moveTo>
                  <a:cubicBezTo>
                    <a:pt x="418" y="40"/>
                    <a:pt x="411" y="43"/>
                    <a:pt x="409" y="38"/>
                  </a:cubicBezTo>
                  <a:cubicBezTo>
                    <a:pt x="412" y="35"/>
                    <a:pt x="415" y="39"/>
                    <a:pt x="417" y="37"/>
                  </a:cubicBezTo>
                  <a:close/>
                  <a:moveTo>
                    <a:pt x="358" y="76"/>
                  </a:moveTo>
                  <a:cubicBezTo>
                    <a:pt x="358" y="77"/>
                    <a:pt x="359" y="77"/>
                    <a:pt x="360" y="76"/>
                  </a:cubicBezTo>
                  <a:cubicBezTo>
                    <a:pt x="361" y="78"/>
                    <a:pt x="359" y="78"/>
                    <a:pt x="359" y="77"/>
                  </a:cubicBezTo>
                  <a:cubicBezTo>
                    <a:pt x="356" y="79"/>
                    <a:pt x="361" y="80"/>
                    <a:pt x="362" y="80"/>
                  </a:cubicBezTo>
                  <a:cubicBezTo>
                    <a:pt x="363" y="81"/>
                    <a:pt x="361" y="83"/>
                    <a:pt x="360" y="82"/>
                  </a:cubicBezTo>
                  <a:cubicBezTo>
                    <a:pt x="359" y="82"/>
                    <a:pt x="359" y="83"/>
                    <a:pt x="360" y="84"/>
                  </a:cubicBezTo>
                  <a:cubicBezTo>
                    <a:pt x="359" y="84"/>
                    <a:pt x="358" y="83"/>
                    <a:pt x="359" y="82"/>
                  </a:cubicBezTo>
                  <a:cubicBezTo>
                    <a:pt x="357" y="80"/>
                    <a:pt x="355" y="83"/>
                    <a:pt x="353" y="80"/>
                  </a:cubicBezTo>
                  <a:cubicBezTo>
                    <a:pt x="356" y="80"/>
                    <a:pt x="357" y="78"/>
                    <a:pt x="357" y="75"/>
                  </a:cubicBezTo>
                  <a:cubicBezTo>
                    <a:pt x="358" y="74"/>
                    <a:pt x="358" y="76"/>
                    <a:pt x="358" y="76"/>
                  </a:cubicBezTo>
                  <a:close/>
                  <a:moveTo>
                    <a:pt x="360" y="62"/>
                  </a:moveTo>
                  <a:cubicBezTo>
                    <a:pt x="360" y="60"/>
                    <a:pt x="361" y="60"/>
                    <a:pt x="364" y="57"/>
                  </a:cubicBezTo>
                  <a:cubicBezTo>
                    <a:pt x="365" y="58"/>
                    <a:pt x="364" y="59"/>
                    <a:pt x="363" y="60"/>
                  </a:cubicBezTo>
                  <a:cubicBezTo>
                    <a:pt x="368" y="59"/>
                    <a:pt x="367" y="66"/>
                    <a:pt x="373" y="63"/>
                  </a:cubicBezTo>
                  <a:cubicBezTo>
                    <a:pt x="369" y="71"/>
                    <a:pt x="366" y="57"/>
                    <a:pt x="360" y="62"/>
                  </a:cubicBezTo>
                  <a:close/>
                  <a:moveTo>
                    <a:pt x="411" y="24"/>
                  </a:moveTo>
                  <a:cubicBezTo>
                    <a:pt x="414" y="24"/>
                    <a:pt x="417" y="24"/>
                    <a:pt x="420" y="24"/>
                  </a:cubicBezTo>
                  <a:cubicBezTo>
                    <a:pt x="420" y="33"/>
                    <a:pt x="415" y="24"/>
                    <a:pt x="411" y="26"/>
                  </a:cubicBezTo>
                  <a:cubicBezTo>
                    <a:pt x="411" y="24"/>
                    <a:pt x="409" y="22"/>
                    <a:pt x="410" y="21"/>
                  </a:cubicBezTo>
                  <a:cubicBezTo>
                    <a:pt x="409" y="16"/>
                    <a:pt x="413" y="23"/>
                    <a:pt x="411" y="24"/>
                  </a:cubicBezTo>
                  <a:close/>
                  <a:moveTo>
                    <a:pt x="345" y="72"/>
                  </a:moveTo>
                  <a:cubicBezTo>
                    <a:pt x="348" y="76"/>
                    <a:pt x="353" y="68"/>
                    <a:pt x="356" y="72"/>
                  </a:cubicBezTo>
                  <a:cubicBezTo>
                    <a:pt x="347" y="73"/>
                    <a:pt x="349" y="82"/>
                    <a:pt x="342" y="79"/>
                  </a:cubicBezTo>
                  <a:cubicBezTo>
                    <a:pt x="343" y="77"/>
                    <a:pt x="344" y="77"/>
                    <a:pt x="345" y="79"/>
                  </a:cubicBezTo>
                  <a:cubicBezTo>
                    <a:pt x="344" y="69"/>
                    <a:pt x="333" y="76"/>
                    <a:pt x="328" y="73"/>
                  </a:cubicBezTo>
                  <a:cubicBezTo>
                    <a:pt x="337" y="69"/>
                    <a:pt x="343" y="70"/>
                    <a:pt x="347" y="67"/>
                  </a:cubicBezTo>
                  <a:cubicBezTo>
                    <a:pt x="347" y="68"/>
                    <a:pt x="346" y="70"/>
                    <a:pt x="345" y="72"/>
                  </a:cubicBezTo>
                  <a:close/>
                  <a:moveTo>
                    <a:pt x="359" y="55"/>
                  </a:moveTo>
                  <a:cubicBezTo>
                    <a:pt x="358" y="52"/>
                    <a:pt x="355" y="49"/>
                    <a:pt x="361" y="48"/>
                  </a:cubicBezTo>
                  <a:cubicBezTo>
                    <a:pt x="364" y="51"/>
                    <a:pt x="363" y="53"/>
                    <a:pt x="359" y="55"/>
                  </a:cubicBezTo>
                  <a:close/>
                  <a:moveTo>
                    <a:pt x="383" y="32"/>
                  </a:moveTo>
                  <a:cubicBezTo>
                    <a:pt x="384" y="37"/>
                    <a:pt x="378" y="37"/>
                    <a:pt x="376" y="35"/>
                  </a:cubicBezTo>
                  <a:cubicBezTo>
                    <a:pt x="377" y="38"/>
                    <a:pt x="371" y="40"/>
                    <a:pt x="374" y="44"/>
                  </a:cubicBezTo>
                  <a:cubicBezTo>
                    <a:pt x="372" y="44"/>
                    <a:pt x="371" y="42"/>
                    <a:pt x="369" y="44"/>
                  </a:cubicBezTo>
                  <a:cubicBezTo>
                    <a:pt x="371" y="38"/>
                    <a:pt x="376" y="32"/>
                    <a:pt x="383" y="32"/>
                  </a:cubicBezTo>
                  <a:close/>
                  <a:moveTo>
                    <a:pt x="237" y="77"/>
                  </a:moveTo>
                  <a:cubicBezTo>
                    <a:pt x="235" y="74"/>
                    <a:pt x="241" y="76"/>
                    <a:pt x="242" y="74"/>
                  </a:cubicBezTo>
                  <a:cubicBezTo>
                    <a:pt x="244" y="77"/>
                    <a:pt x="246" y="79"/>
                    <a:pt x="242" y="81"/>
                  </a:cubicBezTo>
                  <a:cubicBezTo>
                    <a:pt x="241" y="80"/>
                    <a:pt x="239" y="75"/>
                    <a:pt x="237" y="77"/>
                  </a:cubicBezTo>
                  <a:close/>
                  <a:moveTo>
                    <a:pt x="260" y="64"/>
                  </a:moveTo>
                  <a:cubicBezTo>
                    <a:pt x="263" y="62"/>
                    <a:pt x="265" y="60"/>
                    <a:pt x="264" y="58"/>
                  </a:cubicBezTo>
                  <a:cubicBezTo>
                    <a:pt x="269" y="59"/>
                    <a:pt x="262" y="67"/>
                    <a:pt x="261" y="70"/>
                  </a:cubicBezTo>
                  <a:cubicBezTo>
                    <a:pt x="260" y="69"/>
                    <a:pt x="259" y="68"/>
                    <a:pt x="258" y="67"/>
                  </a:cubicBezTo>
                  <a:cubicBezTo>
                    <a:pt x="260" y="66"/>
                    <a:pt x="260" y="68"/>
                    <a:pt x="261" y="68"/>
                  </a:cubicBezTo>
                  <a:cubicBezTo>
                    <a:pt x="263" y="67"/>
                    <a:pt x="261" y="66"/>
                    <a:pt x="260" y="64"/>
                  </a:cubicBezTo>
                  <a:close/>
                  <a:moveTo>
                    <a:pt x="248" y="82"/>
                  </a:moveTo>
                  <a:cubicBezTo>
                    <a:pt x="246" y="79"/>
                    <a:pt x="249" y="77"/>
                    <a:pt x="251" y="74"/>
                  </a:cubicBezTo>
                  <a:cubicBezTo>
                    <a:pt x="254" y="79"/>
                    <a:pt x="253" y="81"/>
                    <a:pt x="248" y="82"/>
                  </a:cubicBezTo>
                  <a:close/>
                  <a:moveTo>
                    <a:pt x="272" y="64"/>
                  </a:moveTo>
                  <a:cubicBezTo>
                    <a:pt x="267" y="59"/>
                    <a:pt x="278" y="60"/>
                    <a:pt x="275" y="58"/>
                  </a:cubicBezTo>
                  <a:cubicBezTo>
                    <a:pt x="281" y="58"/>
                    <a:pt x="276" y="64"/>
                    <a:pt x="272" y="64"/>
                  </a:cubicBezTo>
                  <a:close/>
                  <a:moveTo>
                    <a:pt x="288" y="47"/>
                  </a:moveTo>
                  <a:cubicBezTo>
                    <a:pt x="290" y="49"/>
                    <a:pt x="293" y="49"/>
                    <a:pt x="289" y="43"/>
                  </a:cubicBezTo>
                  <a:cubicBezTo>
                    <a:pt x="293" y="42"/>
                    <a:pt x="291" y="44"/>
                    <a:pt x="293" y="47"/>
                  </a:cubicBezTo>
                  <a:cubicBezTo>
                    <a:pt x="294" y="45"/>
                    <a:pt x="293" y="44"/>
                    <a:pt x="295" y="42"/>
                  </a:cubicBezTo>
                  <a:cubicBezTo>
                    <a:pt x="294" y="46"/>
                    <a:pt x="299" y="44"/>
                    <a:pt x="301" y="48"/>
                  </a:cubicBezTo>
                  <a:cubicBezTo>
                    <a:pt x="301" y="50"/>
                    <a:pt x="300" y="51"/>
                    <a:pt x="298" y="53"/>
                  </a:cubicBezTo>
                  <a:cubicBezTo>
                    <a:pt x="301" y="45"/>
                    <a:pt x="291" y="50"/>
                    <a:pt x="291" y="53"/>
                  </a:cubicBezTo>
                  <a:cubicBezTo>
                    <a:pt x="286" y="54"/>
                    <a:pt x="290" y="49"/>
                    <a:pt x="288" y="47"/>
                  </a:cubicBezTo>
                  <a:close/>
                  <a:moveTo>
                    <a:pt x="270" y="69"/>
                  </a:moveTo>
                  <a:cubicBezTo>
                    <a:pt x="271" y="70"/>
                    <a:pt x="270" y="71"/>
                    <a:pt x="269" y="71"/>
                  </a:cubicBezTo>
                  <a:cubicBezTo>
                    <a:pt x="270" y="72"/>
                    <a:pt x="272" y="72"/>
                    <a:pt x="273" y="74"/>
                  </a:cubicBezTo>
                  <a:cubicBezTo>
                    <a:pt x="273" y="72"/>
                    <a:pt x="274" y="71"/>
                    <a:pt x="276" y="73"/>
                  </a:cubicBezTo>
                  <a:cubicBezTo>
                    <a:pt x="271" y="76"/>
                    <a:pt x="270" y="79"/>
                    <a:pt x="267" y="82"/>
                  </a:cubicBezTo>
                  <a:cubicBezTo>
                    <a:pt x="266" y="77"/>
                    <a:pt x="267" y="73"/>
                    <a:pt x="270" y="69"/>
                  </a:cubicBezTo>
                  <a:close/>
                  <a:moveTo>
                    <a:pt x="303" y="47"/>
                  </a:moveTo>
                  <a:cubicBezTo>
                    <a:pt x="304" y="45"/>
                    <a:pt x="306" y="45"/>
                    <a:pt x="308" y="47"/>
                  </a:cubicBezTo>
                  <a:cubicBezTo>
                    <a:pt x="307" y="48"/>
                    <a:pt x="306" y="47"/>
                    <a:pt x="306" y="46"/>
                  </a:cubicBezTo>
                  <a:cubicBezTo>
                    <a:pt x="305" y="48"/>
                    <a:pt x="311" y="52"/>
                    <a:pt x="306" y="56"/>
                  </a:cubicBezTo>
                  <a:cubicBezTo>
                    <a:pt x="302" y="52"/>
                    <a:pt x="307" y="50"/>
                    <a:pt x="303" y="47"/>
                  </a:cubicBezTo>
                  <a:close/>
                  <a:moveTo>
                    <a:pt x="329" y="32"/>
                  </a:moveTo>
                  <a:cubicBezTo>
                    <a:pt x="331" y="34"/>
                    <a:pt x="329" y="35"/>
                    <a:pt x="328" y="36"/>
                  </a:cubicBezTo>
                  <a:cubicBezTo>
                    <a:pt x="330" y="40"/>
                    <a:pt x="332" y="38"/>
                    <a:pt x="334" y="41"/>
                  </a:cubicBezTo>
                  <a:cubicBezTo>
                    <a:pt x="329" y="42"/>
                    <a:pt x="323" y="36"/>
                    <a:pt x="329" y="32"/>
                  </a:cubicBezTo>
                  <a:close/>
                  <a:moveTo>
                    <a:pt x="326" y="47"/>
                  </a:moveTo>
                  <a:cubicBezTo>
                    <a:pt x="316" y="49"/>
                    <a:pt x="319" y="57"/>
                    <a:pt x="314" y="62"/>
                  </a:cubicBezTo>
                  <a:cubicBezTo>
                    <a:pt x="312" y="62"/>
                    <a:pt x="312" y="61"/>
                    <a:pt x="313" y="61"/>
                  </a:cubicBezTo>
                  <a:cubicBezTo>
                    <a:pt x="312" y="60"/>
                    <a:pt x="311" y="61"/>
                    <a:pt x="310" y="61"/>
                  </a:cubicBezTo>
                  <a:cubicBezTo>
                    <a:pt x="308" y="57"/>
                    <a:pt x="315" y="55"/>
                    <a:pt x="317" y="54"/>
                  </a:cubicBezTo>
                  <a:cubicBezTo>
                    <a:pt x="315" y="53"/>
                    <a:pt x="314" y="53"/>
                    <a:pt x="312" y="54"/>
                  </a:cubicBezTo>
                  <a:cubicBezTo>
                    <a:pt x="316" y="51"/>
                    <a:pt x="319" y="39"/>
                    <a:pt x="326" y="47"/>
                  </a:cubicBezTo>
                  <a:close/>
                  <a:moveTo>
                    <a:pt x="296" y="76"/>
                  </a:moveTo>
                  <a:cubicBezTo>
                    <a:pt x="295" y="74"/>
                    <a:pt x="297" y="75"/>
                    <a:pt x="298" y="74"/>
                  </a:cubicBezTo>
                  <a:cubicBezTo>
                    <a:pt x="294" y="73"/>
                    <a:pt x="294" y="74"/>
                    <a:pt x="293" y="69"/>
                  </a:cubicBezTo>
                  <a:cubicBezTo>
                    <a:pt x="294" y="68"/>
                    <a:pt x="295" y="70"/>
                    <a:pt x="296" y="71"/>
                  </a:cubicBezTo>
                  <a:cubicBezTo>
                    <a:pt x="297" y="70"/>
                    <a:pt x="296" y="69"/>
                    <a:pt x="296" y="69"/>
                  </a:cubicBezTo>
                  <a:cubicBezTo>
                    <a:pt x="297" y="68"/>
                    <a:pt x="299" y="70"/>
                    <a:pt x="298" y="71"/>
                  </a:cubicBezTo>
                  <a:cubicBezTo>
                    <a:pt x="298" y="72"/>
                    <a:pt x="299" y="73"/>
                    <a:pt x="300" y="72"/>
                  </a:cubicBezTo>
                  <a:cubicBezTo>
                    <a:pt x="302" y="75"/>
                    <a:pt x="297" y="76"/>
                    <a:pt x="296" y="76"/>
                  </a:cubicBezTo>
                  <a:close/>
                  <a:moveTo>
                    <a:pt x="334" y="66"/>
                  </a:moveTo>
                  <a:cubicBezTo>
                    <a:pt x="330" y="68"/>
                    <a:pt x="327" y="68"/>
                    <a:pt x="324" y="65"/>
                  </a:cubicBezTo>
                  <a:cubicBezTo>
                    <a:pt x="327" y="63"/>
                    <a:pt x="333" y="65"/>
                    <a:pt x="330" y="59"/>
                  </a:cubicBezTo>
                  <a:cubicBezTo>
                    <a:pt x="332" y="56"/>
                    <a:pt x="333" y="62"/>
                    <a:pt x="335" y="63"/>
                  </a:cubicBezTo>
                  <a:cubicBezTo>
                    <a:pt x="334" y="64"/>
                    <a:pt x="333" y="65"/>
                    <a:pt x="334" y="66"/>
                  </a:cubicBezTo>
                  <a:close/>
                  <a:moveTo>
                    <a:pt x="347" y="54"/>
                  </a:moveTo>
                  <a:cubicBezTo>
                    <a:pt x="345" y="50"/>
                    <a:pt x="346" y="47"/>
                    <a:pt x="345" y="44"/>
                  </a:cubicBezTo>
                  <a:cubicBezTo>
                    <a:pt x="351" y="43"/>
                    <a:pt x="351" y="50"/>
                    <a:pt x="347" y="54"/>
                  </a:cubicBezTo>
                  <a:close/>
                  <a:moveTo>
                    <a:pt x="356" y="34"/>
                  </a:moveTo>
                  <a:cubicBezTo>
                    <a:pt x="359" y="38"/>
                    <a:pt x="355" y="40"/>
                    <a:pt x="356" y="43"/>
                  </a:cubicBezTo>
                  <a:cubicBezTo>
                    <a:pt x="354" y="44"/>
                    <a:pt x="353" y="42"/>
                    <a:pt x="352" y="41"/>
                  </a:cubicBezTo>
                  <a:cubicBezTo>
                    <a:pt x="357" y="39"/>
                    <a:pt x="352" y="36"/>
                    <a:pt x="356" y="34"/>
                  </a:cubicBezTo>
                  <a:close/>
                  <a:moveTo>
                    <a:pt x="340" y="49"/>
                  </a:moveTo>
                  <a:cubicBezTo>
                    <a:pt x="338" y="52"/>
                    <a:pt x="335" y="55"/>
                    <a:pt x="339" y="59"/>
                  </a:cubicBezTo>
                  <a:cubicBezTo>
                    <a:pt x="334" y="59"/>
                    <a:pt x="334" y="51"/>
                    <a:pt x="334" y="48"/>
                  </a:cubicBezTo>
                  <a:cubicBezTo>
                    <a:pt x="330" y="47"/>
                    <a:pt x="330" y="48"/>
                    <a:pt x="327" y="51"/>
                  </a:cubicBezTo>
                  <a:cubicBezTo>
                    <a:pt x="326" y="49"/>
                    <a:pt x="331" y="47"/>
                    <a:pt x="329" y="44"/>
                  </a:cubicBezTo>
                  <a:cubicBezTo>
                    <a:pt x="331" y="44"/>
                    <a:pt x="337" y="50"/>
                    <a:pt x="336" y="44"/>
                  </a:cubicBezTo>
                  <a:cubicBezTo>
                    <a:pt x="339" y="42"/>
                    <a:pt x="336" y="47"/>
                    <a:pt x="340" y="49"/>
                  </a:cubicBezTo>
                  <a:close/>
                  <a:moveTo>
                    <a:pt x="348" y="29"/>
                  </a:moveTo>
                  <a:cubicBezTo>
                    <a:pt x="347" y="34"/>
                    <a:pt x="343" y="37"/>
                    <a:pt x="338" y="41"/>
                  </a:cubicBezTo>
                  <a:cubicBezTo>
                    <a:pt x="339" y="34"/>
                    <a:pt x="343" y="30"/>
                    <a:pt x="348" y="26"/>
                  </a:cubicBezTo>
                  <a:cubicBezTo>
                    <a:pt x="349" y="28"/>
                    <a:pt x="342" y="33"/>
                    <a:pt x="348" y="29"/>
                  </a:cubicBezTo>
                  <a:close/>
                  <a:moveTo>
                    <a:pt x="332" y="37"/>
                  </a:moveTo>
                  <a:cubicBezTo>
                    <a:pt x="331" y="30"/>
                    <a:pt x="333" y="26"/>
                    <a:pt x="336" y="23"/>
                  </a:cubicBezTo>
                  <a:cubicBezTo>
                    <a:pt x="335" y="27"/>
                    <a:pt x="338" y="31"/>
                    <a:pt x="332" y="37"/>
                  </a:cubicBezTo>
                  <a:close/>
                  <a:moveTo>
                    <a:pt x="332" y="24"/>
                  </a:moveTo>
                  <a:cubicBezTo>
                    <a:pt x="330" y="24"/>
                    <a:pt x="329" y="25"/>
                    <a:pt x="329" y="26"/>
                  </a:cubicBezTo>
                  <a:cubicBezTo>
                    <a:pt x="328" y="27"/>
                    <a:pt x="327" y="24"/>
                    <a:pt x="325" y="26"/>
                  </a:cubicBezTo>
                  <a:cubicBezTo>
                    <a:pt x="325" y="27"/>
                    <a:pt x="325" y="28"/>
                    <a:pt x="323" y="29"/>
                  </a:cubicBezTo>
                  <a:cubicBezTo>
                    <a:pt x="321" y="26"/>
                    <a:pt x="325" y="23"/>
                    <a:pt x="326" y="20"/>
                  </a:cubicBezTo>
                  <a:cubicBezTo>
                    <a:pt x="328" y="23"/>
                    <a:pt x="330" y="21"/>
                    <a:pt x="332" y="24"/>
                  </a:cubicBezTo>
                  <a:close/>
                  <a:moveTo>
                    <a:pt x="319" y="27"/>
                  </a:moveTo>
                  <a:cubicBezTo>
                    <a:pt x="317" y="29"/>
                    <a:pt x="316" y="28"/>
                    <a:pt x="317" y="27"/>
                  </a:cubicBezTo>
                  <a:cubicBezTo>
                    <a:pt x="317" y="25"/>
                    <a:pt x="310" y="31"/>
                    <a:pt x="314" y="29"/>
                  </a:cubicBezTo>
                  <a:cubicBezTo>
                    <a:pt x="316" y="32"/>
                    <a:pt x="310" y="31"/>
                    <a:pt x="309" y="28"/>
                  </a:cubicBezTo>
                  <a:cubicBezTo>
                    <a:pt x="313" y="24"/>
                    <a:pt x="316" y="23"/>
                    <a:pt x="319" y="27"/>
                  </a:cubicBezTo>
                  <a:close/>
                  <a:moveTo>
                    <a:pt x="304" y="30"/>
                  </a:moveTo>
                  <a:cubicBezTo>
                    <a:pt x="302" y="37"/>
                    <a:pt x="308" y="34"/>
                    <a:pt x="309" y="40"/>
                  </a:cubicBezTo>
                  <a:cubicBezTo>
                    <a:pt x="311" y="33"/>
                    <a:pt x="316" y="36"/>
                    <a:pt x="323" y="31"/>
                  </a:cubicBezTo>
                  <a:cubicBezTo>
                    <a:pt x="323" y="33"/>
                    <a:pt x="322" y="35"/>
                    <a:pt x="323" y="36"/>
                  </a:cubicBezTo>
                  <a:cubicBezTo>
                    <a:pt x="320" y="38"/>
                    <a:pt x="313" y="35"/>
                    <a:pt x="315" y="41"/>
                  </a:cubicBezTo>
                  <a:cubicBezTo>
                    <a:pt x="314" y="42"/>
                    <a:pt x="308" y="38"/>
                    <a:pt x="309" y="42"/>
                  </a:cubicBezTo>
                  <a:cubicBezTo>
                    <a:pt x="306" y="39"/>
                    <a:pt x="302" y="42"/>
                    <a:pt x="299" y="39"/>
                  </a:cubicBezTo>
                  <a:cubicBezTo>
                    <a:pt x="304" y="36"/>
                    <a:pt x="297" y="32"/>
                    <a:pt x="304" y="30"/>
                  </a:cubicBezTo>
                  <a:close/>
                  <a:moveTo>
                    <a:pt x="278" y="50"/>
                  </a:moveTo>
                  <a:cubicBezTo>
                    <a:pt x="276" y="50"/>
                    <a:pt x="275" y="49"/>
                    <a:pt x="273" y="47"/>
                  </a:cubicBezTo>
                  <a:cubicBezTo>
                    <a:pt x="276" y="45"/>
                    <a:pt x="277" y="46"/>
                    <a:pt x="277" y="49"/>
                  </a:cubicBezTo>
                  <a:cubicBezTo>
                    <a:pt x="277" y="42"/>
                    <a:pt x="283" y="46"/>
                    <a:pt x="284" y="44"/>
                  </a:cubicBezTo>
                  <a:cubicBezTo>
                    <a:pt x="290" y="47"/>
                    <a:pt x="282" y="46"/>
                    <a:pt x="278" y="50"/>
                  </a:cubicBezTo>
                  <a:close/>
                  <a:moveTo>
                    <a:pt x="298" y="25"/>
                  </a:moveTo>
                  <a:cubicBezTo>
                    <a:pt x="303" y="25"/>
                    <a:pt x="295" y="32"/>
                    <a:pt x="295" y="35"/>
                  </a:cubicBezTo>
                  <a:cubicBezTo>
                    <a:pt x="292" y="34"/>
                    <a:pt x="289" y="37"/>
                    <a:pt x="286" y="33"/>
                  </a:cubicBezTo>
                  <a:cubicBezTo>
                    <a:pt x="288" y="32"/>
                    <a:pt x="289" y="31"/>
                    <a:pt x="288" y="29"/>
                  </a:cubicBezTo>
                  <a:cubicBezTo>
                    <a:pt x="292" y="35"/>
                    <a:pt x="294" y="26"/>
                    <a:pt x="298" y="25"/>
                  </a:cubicBezTo>
                  <a:close/>
                  <a:moveTo>
                    <a:pt x="272" y="47"/>
                  </a:moveTo>
                  <a:cubicBezTo>
                    <a:pt x="269" y="51"/>
                    <a:pt x="267" y="48"/>
                    <a:pt x="265" y="50"/>
                  </a:cubicBezTo>
                  <a:cubicBezTo>
                    <a:pt x="262" y="45"/>
                    <a:pt x="270" y="44"/>
                    <a:pt x="272" y="47"/>
                  </a:cubicBezTo>
                  <a:close/>
                  <a:moveTo>
                    <a:pt x="230" y="75"/>
                  </a:moveTo>
                  <a:cubicBezTo>
                    <a:pt x="231" y="76"/>
                    <a:pt x="230" y="76"/>
                    <a:pt x="230" y="77"/>
                  </a:cubicBezTo>
                  <a:cubicBezTo>
                    <a:pt x="229" y="77"/>
                    <a:pt x="229" y="78"/>
                    <a:pt x="230" y="79"/>
                  </a:cubicBezTo>
                  <a:cubicBezTo>
                    <a:pt x="228" y="79"/>
                    <a:pt x="224" y="71"/>
                    <a:pt x="219" y="72"/>
                  </a:cubicBezTo>
                  <a:cubicBezTo>
                    <a:pt x="219" y="67"/>
                    <a:pt x="226" y="60"/>
                    <a:pt x="230" y="66"/>
                  </a:cubicBezTo>
                  <a:cubicBezTo>
                    <a:pt x="229" y="66"/>
                    <a:pt x="228" y="65"/>
                    <a:pt x="227" y="64"/>
                  </a:cubicBezTo>
                  <a:cubicBezTo>
                    <a:pt x="226" y="65"/>
                    <a:pt x="228" y="66"/>
                    <a:pt x="228" y="67"/>
                  </a:cubicBezTo>
                  <a:cubicBezTo>
                    <a:pt x="225" y="68"/>
                    <a:pt x="223" y="67"/>
                    <a:pt x="219" y="70"/>
                  </a:cubicBezTo>
                  <a:cubicBezTo>
                    <a:pt x="221" y="72"/>
                    <a:pt x="224" y="68"/>
                    <a:pt x="226" y="69"/>
                  </a:cubicBezTo>
                  <a:cubicBezTo>
                    <a:pt x="226" y="72"/>
                    <a:pt x="225" y="77"/>
                    <a:pt x="230" y="75"/>
                  </a:cubicBezTo>
                  <a:close/>
                  <a:moveTo>
                    <a:pt x="256" y="49"/>
                  </a:moveTo>
                  <a:cubicBezTo>
                    <a:pt x="255" y="54"/>
                    <a:pt x="254" y="47"/>
                    <a:pt x="252" y="45"/>
                  </a:cubicBezTo>
                  <a:cubicBezTo>
                    <a:pt x="255" y="42"/>
                    <a:pt x="258" y="42"/>
                    <a:pt x="261" y="45"/>
                  </a:cubicBezTo>
                  <a:cubicBezTo>
                    <a:pt x="262" y="48"/>
                    <a:pt x="259" y="45"/>
                    <a:pt x="258" y="44"/>
                  </a:cubicBezTo>
                  <a:cubicBezTo>
                    <a:pt x="256" y="46"/>
                    <a:pt x="255" y="47"/>
                    <a:pt x="256" y="49"/>
                  </a:cubicBezTo>
                  <a:close/>
                  <a:moveTo>
                    <a:pt x="280" y="28"/>
                  </a:moveTo>
                  <a:cubicBezTo>
                    <a:pt x="285" y="18"/>
                    <a:pt x="292" y="27"/>
                    <a:pt x="280" y="28"/>
                  </a:cubicBezTo>
                  <a:close/>
                  <a:moveTo>
                    <a:pt x="277" y="22"/>
                  </a:moveTo>
                  <a:cubicBezTo>
                    <a:pt x="280" y="21"/>
                    <a:pt x="278" y="29"/>
                    <a:pt x="278" y="32"/>
                  </a:cubicBezTo>
                  <a:cubicBezTo>
                    <a:pt x="274" y="34"/>
                    <a:pt x="277" y="28"/>
                    <a:pt x="276" y="27"/>
                  </a:cubicBezTo>
                  <a:cubicBezTo>
                    <a:pt x="272" y="24"/>
                    <a:pt x="273" y="30"/>
                    <a:pt x="270" y="31"/>
                  </a:cubicBezTo>
                  <a:cubicBezTo>
                    <a:pt x="266" y="24"/>
                    <a:pt x="277" y="25"/>
                    <a:pt x="277" y="22"/>
                  </a:cubicBezTo>
                  <a:close/>
                  <a:moveTo>
                    <a:pt x="266" y="32"/>
                  </a:moveTo>
                  <a:cubicBezTo>
                    <a:pt x="269" y="36"/>
                    <a:pt x="267" y="40"/>
                    <a:pt x="271" y="35"/>
                  </a:cubicBezTo>
                  <a:cubicBezTo>
                    <a:pt x="274" y="41"/>
                    <a:pt x="266" y="39"/>
                    <a:pt x="263" y="40"/>
                  </a:cubicBezTo>
                  <a:cubicBezTo>
                    <a:pt x="261" y="36"/>
                    <a:pt x="260" y="38"/>
                    <a:pt x="259" y="34"/>
                  </a:cubicBezTo>
                  <a:cubicBezTo>
                    <a:pt x="262" y="33"/>
                    <a:pt x="264" y="33"/>
                    <a:pt x="266" y="32"/>
                  </a:cubicBezTo>
                  <a:close/>
                  <a:moveTo>
                    <a:pt x="247" y="41"/>
                  </a:moveTo>
                  <a:cubicBezTo>
                    <a:pt x="249" y="44"/>
                    <a:pt x="243" y="46"/>
                    <a:pt x="244" y="49"/>
                  </a:cubicBezTo>
                  <a:cubicBezTo>
                    <a:pt x="243" y="50"/>
                    <a:pt x="242" y="48"/>
                    <a:pt x="243" y="47"/>
                  </a:cubicBezTo>
                  <a:cubicBezTo>
                    <a:pt x="242" y="46"/>
                    <a:pt x="241" y="46"/>
                    <a:pt x="241" y="47"/>
                  </a:cubicBezTo>
                  <a:cubicBezTo>
                    <a:pt x="240" y="45"/>
                    <a:pt x="241" y="45"/>
                    <a:pt x="242" y="46"/>
                  </a:cubicBezTo>
                  <a:cubicBezTo>
                    <a:pt x="246" y="44"/>
                    <a:pt x="244" y="41"/>
                    <a:pt x="247" y="41"/>
                  </a:cubicBezTo>
                  <a:close/>
                  <a:moveTo>
                    <a:pt x="191" y="73"/>
                  </a:moveTo>
                  <a:cubicBezTo>
                    <a:pt x="190" y="69"/>
                    <a:pt x="191" y="71"/>
                    <a:pt x="188" y="74"/>
                  </a:cubicBezTo>
                  <a:cubicBezTo>
                    <a:pt x="187" y="71"/>
                    <a:pt x="187" y="69"/>
                    <a:pt x="189" y="67"/>
                  </a:cubicBezTo>
                  <a:cubicBezTo>
                    <a:pt x="193" y="67"/>
                    <a:pt x="195" y="71"/>
                    <a:pt x="191" y="73"/>
                  </a:cubicBezTo>
                  <a:close/>
                  <a:moveTo>
                    <a:pt x="215" y="53"/>
                  </a:moveTo>
                  <a:cubicBezTo>
                    <a:pt x="214" y="54"/>
                    <a:pt x="213" y="53"/>
                    <a:pt x="213" y="52"/>
                  </a:cubicBezTo>
                  <a:cubicBezTo>
                    <a:pt x="212" y="51"/>
                    <a:pt x="211" y="52"/>
                    <a:pt x="211" y="52"/>
                  </a:cubicBezTo>
                  <a:cubicBezTo>
                    <a:pt x="208" y="51"/>
                    <a:pt x="218" y="49"/>
                    <a:pt x="212" y="49"/>
                  </a:cubicBezTo>
                  <a:cubicBezTo>
                    <a:pt x="212" y="45"/>
                    <a:pt x="221" y="48"/>
                    <a:pt x="222" y="41"/>
                  </a:cubicBezTo>
                  <a:cubicBezTo>
                    <a:pt x="224" y="45"/>
                    <a:pt x="227" y="40"/>
                    <a:pt x="229" y="45"/>
                  </a:cubicBezTo>
                  <a:cubicBezTo>
                    <a:pt x="224" y="46"/>
                    <a:pt x="215" y="46"/>
                    <a:pt x="215" y="53"/>
                  </a:cubicBezTo>
                  <a:close/>
                  <a:moveTo>
                    <a:pt x="259" y="29"/>
                  </a:moveTo>
                  <a:cubicBezTo>
                    <a:pt x="253" y="28"/>
                    <a:pt x="253" y="37"/>
                    <a:pt x="247" y="36"/>
                  </a:cubicBezTo>
                  <a:cubicBezTo>
                    <a:pt x="246" y="34"/>
                    <a:pt x="254" y="24"/>
                    <a:pt x="254" y="29"/>
                  </a:cubicBezTo>
                  <a:cubicBezTo>
                    <a:pt x="255" y="27"/>
                    <a:pt x="257" y="25"/>
                    <a:pt x="256" y="22"/>
                  </a:cubicBezTo>
                  <a:cubicBezTo>
                    <a:pt x="261" y="21"/>
                    <a:pt x="256" y="27"/>
                    <a:pt x="259" y="29"/>
                  </a:cubicBezTo>
                  <a:close/>
                  <a:moveTo>
                    <a:pt x="236" y="29"/>
                  </a:moveTo>
                  <a:cubicBezTo>
                    <a:pt x="239" y="33"/>
                    <a:pt x="234" y="35"/>
                    <a:pt x="237" y="39"/>
                  </a:cubicBezTo>
                  <a:cubicBezTo>
                    <a:pt x="235" y="40"/>
                    <a:pt x="235" y="38"/>
                    <a:pt x="236" y="38"/>
                  </a:cubicBezTo>
                  <a:cubicBezTo>
                    <a:pt x="234" y="35"/>
                    <a:pt x="231" y="43"/>
                    <a:pt x="230" y="37"/>
                  </a:cubicBezTo>
                  <a:cubicBezTo>
                    <a:pt x="230" y="36"/>
                    <a:pt x="231" y="37"/>
                    <a:pt x="232" y="37"/>
                  </a:cubicBezTo>
                  <a:cubicBezTo>
                    <a:pt x="237" y="35"/>
                    <a:pt x="230" y="31"/>
                    <a:pt x="236" y="29"/>
                  </a:cubicBezTo>
                  <a:close/>
                  <a:moveTo>
                    <a:pt x="203" y="54"/>
                  </a:moveTo>
                  <a:cubicBezTo>
                    <a:pt x="203" y="57"/>
                    <a:pt x="205" y="59"/>
                    <a:pt x="205" y="62"/>
                  </a:cubicBezTo>
                  <a:cubicBezTo>
                    <a:pt x="203" y="65"/>
                    <a:pt x="198" y="58"/>
                    <a:pt x="202" y="64"/>
                  </a:cubicBezTo>
                  <a:cubicBezTo>
                    <a:pt x="200" y="65"/>
                    <a:pt x="196" y="61"/>
                    <a:pt x="200" y="66"/>
                  </a:cubicBezTo>
                  <a:cubicBezTo>
                    <a:pt x="197" y="65"/>
                    <a:pt x="192" y="66"/>
                    <a:pt x="192" y="61"/>
                  </a:cubicBezTo>
                  <a:cubicBezTo>
                    <a:pt x="199" y="65"/>
                    <a:pt x="198" y="59"/>
                    <a:pt x="203" y="54"/>
                  </a:cubicBezTo>
                  <a:close/>
                  <a:moveTo>
                    <a:pt x="82" y="61"/>
                  </a:moveTo>
                  <a:cubicBezTo>
                    <a:pt x="76" y="60"/>
                    <a:pt x="82" y="52"/>
                    <a:pt x="75" y="59"/>
                  </a:cubicBezTo>
                  <a:cubicBezTo>
                    <a:pt x="74" y="55"/>
                    <a:pt x="83" y="51"/>
                    <a:pt x="89" y="47"/>
                  </a:cubicBezTo>
                  <a:cubicBezTo>
                    <a:pt x="90" y="50"/>
                    <a:pt x="90" y="52"/>
                    <a:pt x="91" y="54"/>
                  </a:cubicBezTo>
                  <a:cubicBezTo>
                    <a:pt x="85" y="55"/>
                    <a:pt x="83" y="55"/>
                    <a:pt x="82" y="61"/>
                  </a:cubicBezTo>
                  <a:close/>
                  <a:moveTo>
                    <a:pt x="106" y="38"/>
                  </a:moveTo>
                  <a:cubicBezTo>
                    <a:pt x="110" y="35"/>
                    <a:pt x="106" y="44"/>
                    <a:pt x="109" y="41"/>
                  </a:cubicBezTo>
                  <a:cubicBezTo>
                    <a:pt x="110" y="43"/>
                    <a:pt x="107" y="44"/>
                    <a:pt x="106" y="45"/>
                  </a:cubicBezTo>
                  <a:cubicBezTo>
                    <a:pt x="102" y="43"/>
                    <a:pt x="107" y="41"/>
                    <a:pt x="106" y="38"/>
                  </a:cubicBezTo>
                  <a:close/>
                  <a:moveTo>
                    <a:pt x="80" y="70"/>
                  </a:moveTo>
                  <a:cubicBezTo>
                    <a:pt x="75" y="67"/>
                    <a:pt x="86" y="62"/>
                    <a:pt x="88" y="67"/>
                  </a:cubicBezTo>
                  <a:cubicBezTo>
                    <a:pt x="85" y="70"/>
                    <a:pt x="83" y="65"/>
                    <a:pt x="80" y="70"/>
                  </a:cubicBezTo>
                  <a:close/>
                  <a:moveTo>
                    <a:pt x="151" y="43"/>
                  </a:moveTo>
                  <a:cubicBezTo>
                    <a:pt x="156" y="38"/>
                    <a:pt x="151" y="38"/>
                    <a:pt x="159" y="37"/>
                  </a:cubicBezTo>
                  <a:cubicBezTo>
                    <a:pt x="159" y="38"/>
                    <a:pt x="158" y="38"/>
                    <a:pt x="158" y="38"/>
                  </a:cubicBezTo>
                  <a:cubicBezTo>
                    <a:pt x="156" y="39"/>
                    <a:pt x="158" y="40"/>
                    <a:pt x="159" y="42"/>
                  </a:cubicBezTo>
                  <a:cubicBezTo>
                    <a:pt x="156" y="45"/>
                    <a:pt x="154" y="41"/>
                    <a:pt x="151" y="43"/>
                  </a:cubicBezTo>
                  <a:close/>
                  <a:moveTo>
                    <a:pt x="121" y="68"/>
                  </a:moveTo>
                  <a:cubicBezTo>
                    <a:pt x="123" y="69"/>
                    <a:pt x="124" y="71"/>
                    <a:pt x="125" y="72"/>
                  </a:cubicBezTo>
                  <a:cubicBezTo>
                    <a:pt x="121" y="76"/>
                    <a:pt x="116" y="70"/>
                    <a:pt x="121" y="68"/>
                  </a:cubicBezTo>
                  <a:close/>
                  <a:moveTo>
                    <a:pt x="170" y="40"/>
                  </a:moveTo>
                  <a:cubicBezTo>
                    <a:pt x="172" y="45"/>
                    <a:pt x="170" y="45"/>
                    <a:pt x="165" y="48"/>
                  </a:cubicBezTo>
                  <a:cubicBezTo>
                    <a:pt x="161" y="44"/>
                    <a:pt x="169" y="43"/>
                    <a:pt x="170" y="40"/>
                  </a:cubicBezTo>
                  <a:close/>
                  <a:moveTo>
                    <a:pt x="134" y="77"/>
                  </a:moveTo>
                  <a:cubicBezTo>
                    <a:pt x="132" y="75"/>
                    <a:pt x="133" y="74"/>
                    <a:pt x="132" y="72"/>
                  </a:cubicBezTo>
                  <a:cubicBezTo>
                    <a:pt x="134" y="72"/>
                    <a:pt x="135" y="71"/>
                    <a:pt x="137" y="70"/>
                  </a:cubicBezTo>
                  <a:cubicBezTo>
                    <a:pt x="140" y="72"/>
                    <a:pt x="139" y="73"/>
                    <a:pt x="140" y="75"/>
                  </a:cubicBezTo>
                  <a:cubicBezTo>
                    <a:pt x="138" y="77"/>
                    <a:pt x="136" y="75"/>
                    <a:pt x="134" y="77"/>
                  </a:cubicBezTo>
                  <a:close/>
                  <a:moveTo>
                    <a:pt x="142" y="71"/>
                  </a:moveTo>
                  <a:cubicBezTo>
                    <a:pt x="142" y="65"/>
                    <a:pt x="146" y="71"/>
                    <a:pt x="152" y="67"/>
                  </a:cubicBezTo>
                  <a:cubicBezTo>
                    <a:pt x="150" y="67"/>
                    <a:pt x="148" y="68"/>
                    <a:pt x="147" y="66"/>
                  </a:cubicBezTo>
                  <a:cubicBezTo>
                    <a:pt x="149" y="64"/>
                    <a:pt x="151" y="64"/>
                    <a:pt x="153" y="66"/>
                  </a:cubicBezTo>
                  <a:cubicBezTo>
                    <a:pt x="152" y="72"/>
                    <a:pt x="146" y="68"/>
                    <a:pt x="142" y="71"/>
                  </a:cubicBezTo>
                  <a:close/>
                  <a:moveTo>
                    <a:pt x="159" y="63"/>
                  </a:moveTo>
                  <a:cubicBezTo>
                    <a:pt x="158" y="61"/>
                    <a:pt x="162" y="63"/>
                    <a:pt x="161" y="60"/>
                  </a:cubicBezTo>
                  <a:cubicBezTo>
                    <a:pt x="165" y="64"/>
                    <a:pt x="161" y="69"/>
                    <a:pt x="162" y="74"/>
                  </a:cubicBezTo>
                  <a:cubicBezTo>
                    <a:pt x="159" y="71"/>
                    <a:pt x="161" y="64"/>
                    <a:pt x="159" y="63"/>
                  </a:cubicBezTo>
                  <a:close/>
                  <a:moveTo>
                    <a:pt x="195" y="37"/>
                  </a:moveTo>
                  <a:cubicBezTo>
                    <a:pt x="191" y="34"/>
                    <a:pt x="199" y="30"/>
                    <a:pt x="201" y="31"/>
                  </a:cubicBezTo>
                  <a:cubicBezTo>
                    <a:pt x="203" y="36"/>
                    <a:pt x="198" y="34"/>
                    <a:pt x="195" y="37"/>
                  </a:cubicBezTo>
                  <a:close/>
                  <a:moveTo>
                    <a:pt x="229" y="29"/>
                  </a:moveTo>
                  <a:cubicBezTo>
                    <a:pt x="227" y="31"/>
                    <a:pt x="225" y="29"/>
                    <a:pt x="223" y="31"/>
                  </a:cubicBezTo>
                  <a:cubicBezTo>
                    <a:pt x="221" y="33"/>
                    <a:pt x="228" y="28"/>
                    <a:pt x="224" y="25"/>
                  </a:cubicBezTo>
                  <a:cubicBezTo>
                    <a:pt x="226" y="24"/>
                    <a:pt x="228" y="22"/>
                    <a:pt x="230" y="21"/>
                  </a:cubicBezTo>
                  <a:cubicBezTo>
                    <a:pt x="227" y="21"/>
                    <a:pt x="227" y="19"/>
                    <a:pt x="229" y="18"/>
                  </a:cubicBezTo>
                  <a:cubicBezTo>
                    <a:pt x="233" y="22"/>
                    <a:pt x="226" y="25"/>
                    <a:pt x="229" y="29"/>
                  </a:cubicBezTo>
                  <a:close/>
                  <a:moveTo>
                    <a:pt x="182" y="51"/>
                  </a:moveTo>
                  <a:cubicBezTo>
                    <a:pt x="185" y="50"/>
                    <a:pt x="180" y="56"/>
                    <a:pt x="181" y="59"/>
                  </a:cubicBezTo>
                  <a:cubicBezTo>
                    <a:pt x="178" y="61"/>
                    <a:pt x="175" y="56"/>
                    <a:pt x="179" y="53"/>
                  </a:cubicBezTo>
                  <a:cubicBezTo>
                    <a:pt x="180" y="59"/>
                    <a:pt x="179" y="53"/>
                    <a:pt x="182" y="51"/>
                  </a:cubicBezTo>
                  <a:close/>
                  <a:moveTo>
                    <a:pt x="212" y="24"/>
                  </a:moveTo>
                  <a:cubicBezTo>
                    <a:pt x="218" y="25"/>
                    <a:pt x="209" y="27"/>
                    <a:pt x="206" y="30"/>
                  </a:cubicBezTo>
                  <a:cubicBezTo>
                    <a:pt x="206" y="29"/>
                    <a:pt x="206" y="28"/>
                    <a:pt x="205" y="26"/>
                  </a:cubicBezTo>
                  <a:cubicBezTo>
                    <a:pt x="207" y="21"/>
                    <a:pt x="213" y="30"/>
                    <a:pt x="212" y="24"/>
                  </a:cubicBezTo>
                  <a:close/>
                  <a:moveTo>
                    <a:pt x="184" y="44"/>
                  </a:moveTo>
                  <a:cubicBezTo>
                    <a:pt x="182" y="48"/>
                    <a:pt x="176" y="42"/>
                    <a:pt x="177" y="48"/>
                  </a:cubicBezTo>
                  <a:cubicBezTo>
                    <a:pt x="172" y="49"/>
                    <a:pt x="175" y="44"/>
                    <a:pt x="178" y="43"/>
                  </a:cubicBezTo>
                  <a:cubicBezTo>
                    <a:pt x="176" y="41"/>
                    <a:pt x="174" y="44"/>
                    <a:pt x="172" y="40"/>
                  </a:cubicBezTo>
                  <a:cubicBezTo>
                    <a:pt x="174" y="38"/>
                    <a:pt x="176" y="40"/>
                    <a:pt x="174" y="41"/>
                  </a:cubicBezTo>
                  <a:cubicBezTo>
                    <a:pt x="179" y="43"/>
                    <a:pt x="180" y="37"/>
                    <a:pt x="183" y="38"/>
                  </a:cubicBezTo>
                  <a:cubicBezTo>
                    <a:pt x="184" y="40"/>
                    <a:pt x="180" y="41"/>
                    <a:pt x="184" y="44"/>
                  </a:cubicBezTo>
                  <a:close/>
                  <a:moveTo>
                    <a:pt x="194" y="18"/>
                  </a:moveTo>
                  <a:cubicBezTo>
                    <a:pt x="197" y="17"/>
                    <a:pt x="199" y="17"/>
                    <a:pt x="201" y="16"/>
                  </a:cubicBezTo>
                  <a:cubicBezTo>
                    <a:pt x="205" y="24"/>
                    <a:pt x="195" y="20"/>
                    <a:pt x="194" y="29"/>
                  </a:cubicBezTo>
                  <a:cubicBezTo>
                    <a:pt x="190" y="29"/>
                    <a:pt x="190" y="27"/>
                    <a:pt x="190" y="23"/>
                  </a:cubicBezTo>
                  <a:cubicBezTo>
                    <a:pt x="189" y="26"/>
                    <a:pt x="188" y="26"/>
                    <a:pt x="187" y="24"/>
                  </a:cubicBezTo>
                  <a:cubicBezTo>
                    <a:pt x="190" y="23"/>
                    <a:pt x="194" y="22"/>
                    <a:pt x="197" y="21"/>
                  </a:cubicBezTo>
                  <a:cubicBezTo>
                    <a:pt x="198" y="19"/>
                    <a:pt x="196" y="20"/>
                    <a:pt x="194" y="18"/>
                  </a:cubicBezTo>
                  <a:close/>
                  <a:moveTo>
                    <a:pt x="185" y="31"/>
                  </a:moveTo>
                  <a:cubicBezTo>
                    <a:pt x="182" y="32"/>
                    <a:pt x="177" y="31"/>
                    <a:pt x="177" y="28"/>
                  </a:cubicBezTo>
                  <a:cubicBezTo>
                    <a:pt x="180" y="25"/>
                    <a:pt x="185" y="28"/>
                    <a:pt x="185" y="31"/>
                  </a:cubicBezTo>
                  <a:close/>
                  <a:moveTo>
                    <a:pt x="169" y="34"/>
                  </a:moveTo>
                  <a:cubicBezTo>
                    <a:pt x="164" y="30"/>
                    <a:pt x="171" y="28"/>
                    <a:pt x="169" y="25"/>
                  </a:cubicBezTo>
                  <a:cubicBezTo>
                    <a:pt x="171" y="24"/>
                    <a:pt x="171" y="32"/>
                    <a:pt x="169" y="34"/>
                  </a:cubicBezTo>
                  <a:close/>
                  <a:moveTo>
                    <a:pt x="120" y="63"/>
                  </a:moveTo>
                  <a:cubicBezTo>
                    <a:pt x="121" y="66"/>
                    <a:pt x="119" y="64"/>
                    <a:pt x="118" y="63"/>
                  </a:cubicBezTo>
                  <a:cubicBezTo>
                    <a:pt x="114" y="67"/>
                    <a:pt x="114" y="78"/>
                    <a:pt x="107" y="70"/>
                  </a:cubicBezTo>
                  <a:cubicBezTo>
                    <a:pt x="113" y="68"/>
                    <a:pt x="112" y="65"/>
                    <a:pt x="114" y="61"/>
                  </a:cubicBezTo>
                  <a:cubicBezTo>
                    <a:pt x="116" y="59"/>
                    <a:pt x="118" y="64"/>
                    <a:pt x="120" y="63"/>
                  </a:cubicBezTo>
                  <a:close/>
                  <a:moveTo>
                    <a:pt x="137" y="44"/>
                  </a:moveTo>
                  <a:cubicBezTo>
                    <a:pt x="136" y="45"/>
                    <a:pt x="137" y="45"/>
                    <a:pt x="137" y="46"/>
                  </a:cubicBezTo>
                  <a:cubicBezTo>
                    <a:pt x="131" y="45"/>
                    <a:pt x="140" y="43"/>
                    <a:pt x="141" y="40"/>
                  </a:cubicBezTo>
                  <a:cubicBezTo>
                    <a:pt x="145" y="43"/>
                    <a:pt x="140" y="46"/>
                    <a:pt x="137" y="44"/>
                  </a:cubicBezTo>
                  <a:close/>
                  <a:moveTo>
                    <a:pt x="160" y="29"/>
                  </a:moveTo>
                  <a:cubicBezTo>
                    <a:pt x="157" y="30"/>
                    <a:pt x="155" y="32"/>
                    <a:pt x="153" y="34"/>
                  </a:cubicBezTo>
                  <a:cubicBezTo>
                    <a:pt x="151" y="30"/>
                    <a:pt x="156" y="27"/>
                    <a:pt x="156" y="24"/>
                  </a:cubicBezTo>
                  <a:cubicBezTo>
                    <a:pt x="160" y="25"/>
                    <a:pt x="157" y="26"/>
                    <a:pt x="160" y="29"/>
                  </a:cubicBezTo>
                  <a:close/>
                  <a:moveTo>
                    <a:pt x="118" y="54"/>
                  </a:moveTo>
                  <a:cubicBezTo>
                    <a:pt x="121" y="55"/>
                    <a:pt x="121" y="50"/>
                    <a:pt x="125" y="52"/>
                  </a:cubicBezTo>
                  <a:cubicBezTo>
                    <a:pt x="126" y="58"/>
                    <a:pt x="119" y="56"/>
                    <a:pt x="116" y="59"/>
                  </a:cubicBezTo>
                  <a:cubicBezTo>
                    <a:pt x="115" y="57"/>
                    <a:pt x="114" y="56"/>
                    <a:pt x="113" y="54"/>
                  </a:cubicBezTo>
                  <a:cubicBezTo>
                    <a:pt x="115" y="51"/>
                    <a:pt x="116" y="49"/>
                    <a:pt x="117" y="48"/>
                  </a:cubicBezTo>
                  <a:cubicBezTo>
                    <a:pt x="121" y="46"/>
                    <a:pt x="116" y="52"/>
                    <a:pt x="118" y="54"/>
                  </a:cubicBezTo>
                  <a:close/>
                  <a:moveTo>
                    <a:pt x="124" y="36"/>
                  </a:moveTo>
                  <a:cubicBezTo>
                    <a:pt x="128" y="40"/>
                    <a:pt x="124" y="43"/>
                    <a:pt x="124" y="46"/>
                  </a:cubicBezTo>
                  <a:cubicBezTo>
                    <a:pt x="123" y="46"/>
                    <a:pt x="123" y="45"/>
                    <a:pt x="123" y="44"/>
                  </a:cubicBezTo>
                  <a:cubicBezTo>
                    <a:pt x="122" y="44"/>
                    <a:pt x="120" y="44"/>
                    <a:pt x="118" y="45"/>
                  </a:cubicBezTo>
                  <a:cubicBezTo>
                    <a:pt x="117" y="42"/>
                    <a:pt x="120" y="39"/>
                    <a:pt x="124" y="36"/>
                  </a:cubicBezTo>
                  <a:close/>
                  <a:moveTo>
                    <a:pt x="108" y="51"/>
                  </a:moveTo>
                  <a:cubicBezTo>
                    <a:pt x="105" y="55"/>
                    <a:pt x="103" y="61"/>
                    <a:pt x="99" y="62"/>
                  </a:cubicBezTo>
                  <a:cubicBezTo>
                    <a:pt x="99" y="57"/>
                    <a:pt x="96" y="52"/>
                    <a:pt x="102" y="48"/>
                  </a:cubicBezTo>
                  <a:cubicBezTo>
                    <a:pt x="106" y="48"/>
                    <a:pt x="104" y="53"/>
                    <a:pt x="108" y="51"/>
                  </a:cubicBezTo>
                  <a:close/>
                  <a:moveTo>
                    <a:pt x="147" y="15"/>
                  </a:moveTo>
                  <a:cubicBezTo>
                    <a:pt x="145" y="17"/>
                    <a:pt x="144" y="16"/>
                    <a:pt x="145" y="15"/>
                  </a:cubicBezTo>
                  <a:cubicBezTo>
                    <a:pt x="143" y="14"/>
                    <a:pt x="139" y="17"/>
                    <a:pt x="137" y="18"/>
                  </a:cubicBezTo>
                  <a:cubicBezTo>
                    <a:pt x="134" y="14"/>
                    <a:pt x="144" y="9"/>
                    <a:pt x="147" y="15"/>
                  </a:cubicBezTo>
                  <a:close/>
                  <a:moveTo>
                    <a:pt x="134" y="19"/>
                  </a:moveTo>
                  <a:cubicBezTo>
                    <a:pt x="134" y="24"/>
                    <a:pt x="130" y="26"/>
                    <a:pt x="131" y="29"/>
                  </a:cubicBezTo>
                  <a:cubicBezTo>
                    <a:pt x="129" y="31"/>
                    <a:pt x="127" y="33"/>
                    <a:pt x="124" y="34"/>
                  </a:cubicBezTo>
                  <a:cubicBezTo>
                    <a:pt x="122" y="33"/>
                    <a:pt x="122" y="31"/>
                    <a:pt x="124" y="29"/>
                  </a:cubicBezTo>
                  <a:cubicBezTo>
                    <a:pt x="125" y="30"/>
                    <a:pt x="124" y="31"/>
                    <a:pt x="124" y="31"/>
                  </a:cubicBezTo>
                  <a:cubicBezTo>
                    <a:pt x="128" y="32"/>
                    <a:pt x="130" y="18"/>
                    <a:pt x="128" y="21"/>
                  </a:cubicBezTo>
                  <a:cubicBezTo>
                    <a:pt x="127" y="19"/>
                    <a:pt x="131" y="18"/>
                    <a:pt x="130" y="16"/>
                  </a:cubicBezTo>
                  <a:cubicBezTo>
                    <a:pt x="132" y="15"/>
                    <a:pt x="131" y="18"/>
                    <a:pt x="134" y="19"/>
                  </a:cubicBezTo>
                  <a:close/>
                  <a:moveTo>
                    <a:pt x="120" y="24"/>
                  </a:moveTo>
                  <a:cubicBezTo>
                    <a:pt x="123" y="27"/>
                    <a:pt x="117" y="29"/>
                    <a:pt x="119" y="32"/>
                  </a:cubicBezTo>
                  <a:cubicBezTo>
                    <a:pt x="116" y="33"/>
                    <a:pt x="115" y="25"/>
                    <a:pt x="120" y="24"/>
                  </a:cubicBezTo>
                  <a:close/>
                  <a:moveTo>
                    <a:pt x="106" y="34"/>
                  </a:moveTo>
                  <a:cubicBezTo>
                    <a:pt x="106" y="31"/>
                    <a:pt x="109" y="28"/>
                    <a:pt x="112" y="26"/>
                  </a:cubicBezTo>
                  <a:cubicBezTo>
                    <a:pt x="117" y="31"/>
                    <a:pt x="110" y="32"/>
                    <a:pt x="106" y="34"/>
                  </a:cubicBezTo>
                  <a:close/>
                  <a:moveTo>
                    <a:pt x="45" y="55"/>
                  </a:moveTo>
                  <a:cubicBezTo>
                    <a:pt x="41" y="57"/>
                    <a:pt x="37" y="57"/>
                    <a:pt x="34" y="53"/>
                  </a:cubicBezTo>
                  <a:cubicBezTo>
                    <a:pt x="33" y="56"/>
                    <a:pt x="31" y="59"/>
                    <a:pt x="34" y="62"/>
                  </a:cubicBezTo>
                  <a:cubicBezTo>
                    <a:pt x="28" y="65"/>
                    <a:pt x="29" y="66"/>
                    <a:pt x="24" y="66"/>
                  </a:cubicBezTo>
                  <a:cubicBezTo>
                    <a:pt x="27" y="60"/>
                    <a:pt x="31" y="59"/>
                    <a:pt x="27" y="51"/>
                  </a:cubicBezTo>
                  <a:cubicBezTo>
                    <a:pt x="36" y="50"/>
                    <a:pt x="32" y="41"/>
                    <a:pt x="35" y="36"/>
                  </a:cubicBezTo>
                  <a:cubicBezTo>
                    <a:pt x="36" y="40"/>
                    <a:pt x="38" y="45"/>
                    <a:pt x="34" y="49"/>
                  </a:cubicBezTo>
                  <a:cubicBezTo>
                    <a:pt x="34" y="48"/>
                    <a:pt x="33" y="48"/>
                    <a:pt x="32" y="49"/>
                  </a:cubicBezTo>
                  <a:cubicBezTo>
                    <a:pt x="33" y="49"/>
                    <a:pt x="34" y="50"/>
                    <a:pt x="34" y="51"/>
                  </a:cubicBezTo>
                  <a:cubicBezTo>
                    <a:pt x="36" y="53"/>
                    <a:pt x="38" y="49"/>
                    <a:pt x="40" y="50"/>
                  </a:cubicBezTo>
                  <a:cubicBezTo>
                    <a:pt x="41" y="48"/>
                    <a:pt x="42" y="46"/>
                    <a:pt x="40" y="44"/>
                  </a:cubicBezTo>
                  <a:cubicBezTo>
                    <a:pt x="43" y="42"/>
                    <a:pt x="46" y="40"/>
                    <a:pt x="49" y="37"/>
                  </a:cubicBezTo>
                  <a:cubicBezTo>
                    <a:pt x="55" y="44"/>
                    <a:pt x="42" y="47"/>
                    <a:pt x="45" y="55"/>
                  </a:cubicBezTo>
                  <a:close/>
                  <a:moveTo>
                    <a:pt x="64" y="49"/>
                  </a:moveTo>
                  <a:cubicBezTo>
                    <a:pt x="63" y="48"/>
                    <a:pt x="62" y="50"/>
                    <a:pt x="61" y="50"/>
                  </a:cubicBezTo>
                  <a:cubicBezTo>
                    <a:pt x="57" y="41"/>
                    <a:pt x="73" y="49"/>
                    <a:pt x="65" y="54"/>
                  </a:cubicBezTo>
                  <a:cubicBezTo>
                    <a:pt x="64" y="52"/>
                    <a:pt x="65" y="51"/>
                    <a:pt x="64" y="49"/>
                  </a:cubicBezTo>
                  <a:close/>
                  <a:moveTo>
                    <a:pt x="97" y="29"/>
                  </a:moveTo>
                  <a:cubicBezTo>
                    <a:pt x="95" y="22"/>
                    <a:pt x="106" y="27"/>
                    <a:pt x="104" y="20"/>
                  </a:cubicBezTo>
                  <a:cubicBezTo>
                    <a:pt x="108" y="23"/>
                    <a:pt x="113" y="13"/>
                    <a:pt x="116" y="19"/>
                  </a:cubicBezTo>
                  <a:cubicBezTo>
                    <a:pt x="112" y="21"/>
                    <a:pt x="113" y="20"/>
                    <a:pt x="111" y="24"/>
                  </a:cubicBezTo>
                  <a:cubicBezTo>
                    <a:pt x="110" y="18"/>
                    <a:pt x="103" y="27"/>
                    <a:pt x="100" y="32"/>
                  </a:cubicBezTo>
                  <a:cubicBezTo>
                    <a:pt x="95" y="29"/>
                    <a:pt x="93" y="31"/>
                    <a:pt x="86" y="27"/>
                  </a:cubicBezTo>
                  <a:cubicBezTo>
                    <a:pt x="90" y="25"/>
                    <a:pt x="93" y="25"/>
                    <a:pt x="97" y="29"/>
                  </a:cubicBezTo>
                  <a:close/>
                  <a:moveTo>
                    <a:pt x="80" y="44"/>
                  </a:moveTo>
                  <a:cubicBezTo>
                    <a:pt x="76" y="38"/>
                    <a:pt x="87" y="38"/>
                    <a:pt x="90" y="36"/>
                  </a:cubicBezTo>
                  <a:cubicBezTo>
                    <a:pt x="92" y="42"/>
                    <a:pt x="83" y="40"/>
                    <a:pt x="80" y="44"/>
                  </a:cubicBezTo>
                  <a:close/>
                  <a:moveTo>
                    <a:pt x="84" y="32"/>
                  </a:moveTo>
                  <a:cubicBezTo>
                    <a:pt x="81" y="32"/>
                    <a:pt x="78" y="36"/>
                    <a:pt x="76" y="35"/>
                  </a:cubicBezTo>
                  <a:cubicBezTo>
                    <a:pt x="73" y="31"/>
                    <a:pt x="80" y="26"/>
                    <a:pt x="82" y="26"/>
                  </a:cubicBezTo>
                  <a:cubicBezTo>
                    <a:pt x="82" y="28"/>
                    <a:pt x="83" y="30"/>
                    <a:pt x="84" y="32"/>
                  </a:cubicBezTo>
                  <a:close/>
                  <a:moveTo>
                    <a:pt x="91" y="13"/>
                  </a:moveTo>
                  <a:cubicBezTo>
                    <a:pt x="93" y="17"/>
                    <a:pt x="91" y="22"/>
                    <a:pt x="87" y="22"/>
                  </a:cubicBezTo>
                  <a:cubicBezTo>
                    <a:pt x="86" y="19"/>
                    <a:pt x="87" y="16"/>
                    <a:pt x="91" y="13"/>
                  </a:cubicBezTo>
                  <a:close/>
                  <a:moveTo>
                    <a:pt x="69" y="56"/>
                  </a:moveTo>
                  <a:cubicBezTo>
                    <a:pt x="71" y="50"/>
                    <a:pt x="69" y="49"/>
                    <a:pt x="68" y="44"/>
                  </a:cubicBezTo>
                  <a:cubicBezTo>
                    <a:pt x="67" y="40"/>
                    <a:pt x="60" y="44"/>
                    <a:pt x="62" y="40"/>
                  </a:cubicBezTo>
                  <a:cubicBezTo>
                    <a:pt x="68" y="33"/>
                    <a:pt x="84" y="48"/>
                    <a:pt x="69" y="56"/>
                  </a:cubicBezTo>
                  <a:close/>
                  <a:moveTo>
                    <a:pt x="72" y="32"/>
                  </a:moveTo>
                  <a:cubicBezTo>
                    <a:pt x="70" y="34"/>
                    <a:pt x="58" y="37"/>
                    <a:pt x="56" y="41"/>
                  </a:cubicBezTo>
                  <a:cubicBezTo>
                    <a:pt x="55" y="37"/>
                    <a:pt x="59" y="34"/>
                    <a:pt x="63" y="30"/>
                  </a:cubicBezTo>
                  <a:cubicBezTo>
                    <a:pt x="66" y="31"/>
                    <a:pt x="69" y="33"/>
                    <a:pt x="72" y="32"/>
                  </a:cubicBezTo>
                  <a:close/>
                  <a:moveTo>
                    <a:pt x="76" y="25"/>
                  </a:moveTo>
                  <a:cubicBezTo>
                    <a:pt x="70" y="25"/>
                    <a:pt x="70" y="26"/>
                    <a:pt x="65" y="28"/>
                  </a:cubicBezTo>
                  <a:cubicBezTo>
                    <a:pt x="63" y="26"/>
                    <a:pt x="66" y="25"/>
                    <a:pt x="65" y="23"/>
                  </a:cubicBezTo>
                  <a:cubicBezTo>
                    <a:pt x="62" y="22"/>
                    <a:pt x="58" y="33"/>
                    <a:pt x="53" y="27"/>
                  </a:cubicBezTo>
                  <a:cubicBezTo>
                    <a:pt x="60" y="23"/>
                    <a:pt x="59" y="19"/>
                    <a:pt x="64" y="15"/>
                  </a:cubicBezTo>
                  <a:cubicBezTo>
                    <a:pt x="66" y="21"/>
                    <a:pt x="69" y="23"/>
                    <a:pt x="76" y="25"/>
                  </a:cubicBezTo>
                  <a:close/>
                  <a:moveTo>
                    <a:pt x="50" y="25"/>
                  </a:moveTo>
                  <a:cubicBezTo>
                    <a:pt x="46" y="32"/>
                    <a:pt x="57" y="33"/>
                    <a:pt x="53" y="36"/>
                  </a:cubicBezTo>
                  <a:cubicBezTo>
                    <a:pt x="51" y="32"/>
                    <a:pt x="48" y="36"/>
                    <a:pt x="47" y="32"/>
                  </a:cubicBezTo>
                  <a:cubicBezTo>
                    <a:pt x="45" y="35"/>
                    <a:pt x="45" y="38"/>
                    <a:pt x="40" y="40"/>
                  </a:cubicBezTo>
                  <a:cubicBezTo>
                    <a:pt x="40" y="32"/>
                    <a:pt x="41" y="27"/>
                    <a:pt x="50" y="25"/>
                  </a:cubicBezTo>
                  <a:close/>
                  <a:moveTo>
                    <a:pt x="62" y="13"/>
                  </a:moveTo>
                  <a:cubicBezTo>
                    <a:pt x="62" y="17"/>
                    <a:pt x="53" y="15"/>
                    <a:pt x="50" y="22"/>
                  </a:cubicBezTo>
                  <a:cubicBezTo>
                    <a:pt x="48" y="20"/>
                    <a:pt x="46" y="23"/>
                    <a:pt x="44" y="20"/>
                  </a:cubicBezTo>
                  <a:cubicBezTo>
                    <a:pt x="47" y="17"/>
                    <a:pt x="53" y="20"/>
                    <a:pt x="49" y="14"/>
                  </a:cubicBezTo>
                  <a:cubicBezTo>
                    <a:pt x="54" y="10"/>
                    <a:pt x="58" y="14"/>
                    <a:pt x="62" y="13"/>
                  </a:cubicBezTo>
                  <a:close/>
                </a:path>
              </a:pathLst>
            </a:custGeom>
            <a:solidFill>
              <a:srgbClr val="5F77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020224" y="534413"/>
              <a:ext cx="215155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000" b="1">
                  <a:solidFill>
                    <a:srgbClr val="5F7797"/>
                  </a:solidFill>
                </a:rPr>
                <a:t>4. </a:t>
              </a:r>
              <a:r>
                <a:rPr lang="zh-CN" altLang="en-US" sz="3000" b="1">
                  <a:solidFill>
                    <a:srgbClr val="5F7797"/>
                  </a:solidFill>
                </a:rPr>
                <a:t>重新切分</a:t>
              </a:r>
              <a:endParaRPr lang="zh-CN" altLang="en-US" sz="3000" b="1" dirty="0">
                <a:solidFill>
                  <a:srgbClr val="5F7797"/>
                </a:solidFill>
              </a:endParaRPr>
            </a:p>
          </p:txBody>
        </p:sp>
      </p:grpSp>
      <p:sp>
        <p:nvSpPr>
          <p:cNvPr id="72" name="Freeform 43"/>
          <p:cNvSpPr>
            <a:spLocks noEditPoints="1"/>
          </p:cNvSpPr>
          <p:nvPr/>
        </p:nvSpPr>
        <p:spPr bwMode="auto">
          <a:xfrm>
            <a:off x="11150611" y="6070846"/>
            <a:ext cx="817271" cy="692679"/>
          </a:xfrm>
          <a:custGeom>
            <a:avLst/>
            <a:gdLst>
              <a:gd name="T0" fmla="*/ 109 w 969"/>
              <a:gd name="T1" fmla="*/ 153 h 820"/>
              <a:gd name="T2" fmla="*/ 925 w 969"/>
              <a:gd name="T3" fmla="*/ 436 h 820"/>
              <a:gd name="T4" fmla="*/ 932 w 969"/>
              <a:gd name="T5" fmla="*/ 280 h 820"/>
              <a:gd name="T6" fmla="*/ 463 w 969"/>
              <a:gd name="T7" fmla="*/ 800 h 820"/>
              <a:gd name="T8" fmla="*/ 83 w 969"/>
              <a:gd name="T9" fmla="*/ 538 h 820"/>
              <a:gd name="T10" fmla="*/ 113 w 969"/>
              <a:gd name="T11" fmla="*/ 584 h 820"/>
              <a:gd name="T12" fmla="*/ 421 w 969"/>
              <a:gd name="T13" fmla="*/ 789 h 820"/>
              <a:gd name="T14" fmla="*/ 517 w 969"/>
              <a:gd name="T15" fmla="*/ 789 h 820"/>
              <a:gd name="T16" fmla="*/ 366 w 969"/>
              <a:gd name="T17" fmla="*/ 764 h 820"/>
              <a:gd name="T18" fmla="*/ 390 w 969"/>
              <a:gd name="T19" fmla="*/ 754 h 820"/>
              <a:gd name="T20" fmla="*/ 475 w 969"/>
              <a:gd name="T21" fmla="*/ 746 h 820"/>
              <a:gd name="T22" fmla="*/ 686 w 969"/>
              <a:gd name="T23" fmla="*/ 750 h 820"/>
              <a:gd name="T24" fmla="*/ 795 w 969"/>
              <a:gd name="T25" fmla="*/ 476 h 820"/>
              <a:gd name="T26" fmla="*/ 123 w 969"/>
              <a:gd name="T27" fmla="*/ 598 h 820"/>
              <a:gd name="T28" fmla="*/ 695 w 969"/>
              <a:gd name="T29" fmla="*/ 750 h 820"/>
              <a:gd name="T30" fmla="*/ 191 w 969"/>
              <a:gd name="T31" fmla="*/ 670 h 820"/>
              <a:gd name="T32" fmla="*/ 384 w 969"/>
              <a:gd name="T33" fmla="*/ 751 h 820"/>
              <a:gd name="T34" fmla="*/ 617 w 969"/>
              <a:gd name="T35" fmla="*/ 619 h 820"/>
              <a:gd name="T36" fmla="*/ 300 w 969"/>
              <a:gd name="T37" fmla="*/ 701 h 820"/>
              <a:gd name="T38" fmla="*/ 236 w 969"/>
              <a:gd name="T39" fmla="*/ 678 h 820"/>
              <a:gd name="T40" fmla="*/ 197 w 969"/>
              <a:gd name="T41" fmla="*/ 672 h 820"/>
              <a:gd name="T42" fmla="*/ 871 w 969"/>
              <a:gd name="T43" fmla="*/ 553 h 820"/>
              <a:gd name="T44" fmla="*/ 268 w 969"/>
              <a:gd name="T45" fmla="*/ 168 h 820"/>
              <a:gd name="T46" fmla="*/ 790 w 969"/>
              <a:gd name="T47" fmla="*/ 705 h 820"/>
              <a:gd name="T48" fmla="*/ 920 w 969"/>
              <a:gd name="T49" fmla="*/ 522 h 820"/>
              <a:gd name="T50" fmla="*/ 120 w 969"/>
              <a:gd name="T51" fmla="*/ 284 h 820"/>
              <a:gd name="T52" fmla="*/ 126 w 969"/>
              <a:gd name="T53" fmla="*/ 306 h 820"/>
              <a:gd name="T54" fmla="*/ 917 w 969"/>
              <a:gd name="T55" fmla="*/ 522 h 820"/>
              <a:gd name="T56" fmla="*/ 154 w 969"/>
              <a:gd name="T57" fmla="*/ 627 h 820"/>
              <a:gd name="T58" fmla="*/ 223 w 969"/>
              <a:gd name="T59" fmla="*/ 618 h 820"/>
              <a:gd name="T60" fmla="*/ 116 w 969"/>
              <a:gd name="T61" fmla="*/ 584 h 820"/>
              <a:gd name="T62" fmla="*/ 104 w 969"/>
              <a:gd name="T63" fmla="*/ 565 h 820"/>
              <a:gd name="T64" fmla="*/ 88 w 969"/>
              <a:gd name="T65" fmla="*/ 345 h 820"/>
              <a:gd name="T66" fmla="*/ 66 w 969"/>
              <a:gd name="T67" fmla="*/ 498 h 820"/>
              <a:gd name="T68" fmla="*/ 124 w 969"/>
              <a:gd name="T69" fmla="*/ 198 h 820"/>
              <a:gd name="T70" fmla="*/ 124 w 969"/>
              <a:gd name="T71" fmla="*/ 198 h 820"/>
              <a:gd name="T72" fmla="*/ 764 w 969"/>
              <a:gd name="T73" fmla="*/ 220 h 820"/>
              <a:gd name="T74" fmla="*/ 882 w 969"/>
              <a:gd name="T75" fmla="*/ 466 h 820"/>
              <a:gd name="T76" fmla="*/ 118 w 969"/>
              <a:gd name="T77" fmla="*/ 282 h 820"/>
              <a:gd name="T78" fmla="*/ 510 w 969"/>
              <a:gd name="T79" fmla="*/ 141 h 820"/>
              <a:gd name="T80" fmla="*/ 173 w 969"/>
              <a:gd name="T81" fmla="*/ 162 h 820"/>
              <a:gd name="T82" fmla="*/ 799 w 969"/>
              <a:gd name="T83" fmla="*/ 241 h 820"/>
              <a:gd name="T84" fmla="*/ 841 w 969"/>
              <a:gd name="T85" fmla="*/ 261 h 820"/>
              <a:gd name="T86" fmla="*/ 622 w 969"/>
              <a:gd name="T87" fmla="*/ 59 h 820"/>
              <a:gd name="T88" fmla="*/ 137 w 969"/>
              <a:gd name="T89" fmla="*/ 252 h 820"/>
              <a:gd name="T90" fmla="*/ 140 w 969"/>
              <a:gd name="T91" fmla="*/ 242 h 820"/>
              <a:gd name="T92" fmla="*/ 293 w 969"/>
              <a:gd name="T93" fmla="*/ 139 h 820"/>
              <a:gd name="T94" fmla="*/ 293 w 969"/>
              <a:gd name="T95" fmla="*/ 139 h 820"/>
              <a:gd name="T96" fmla="*/ 764 w 969"/>
              <a:gd name="T97" fmla="*/ 216 h 820"/>
              <a:gd name="T98" fmla="*/ 656 w 969"/>
              <a:gd name="T99" fmla="*/ 127 h 820"/>
              <a:gd name="T100" fmla="*/ 614 w 969"/>
              <a:gd name="T101" fmla="*/ 96 h 820"/>
              <a:gd name="T102" fmla="*/ 214 w 969"/>
              <a:gd name="T103" fmla="*/ 116 h 820"/>
              <a:gd name="T104" fmla="*/ 673 w 969"/>
              <a:gd name="T105" fmla="*/ 156 h 820"/>
              <a:gd name="T106" fmla="*/ 270 w 969"/>
              <a:gd name="T107" fmla="*/ 163 h 820"/>
              <a:gd name="T108" fmla="*/ 478 w 969"/>
              <a:gd name="T109" fmla="*/ 136 h 820"/>
              <a:gd name="T110" fmla="*/ 611 w 969"/>
              <a:gd name="T111" fmla="*/ 127 h 820"/>
              <a:gd name="T112" fmla="*/ 357 w 969"/>
              <a:gd name="T113" fmla="*/ 101 h 820"/>
              <a:gd name="T114" fmla="*/ 260 w 969"/>
              <a:gd name="T115" fmla="*/ 85 h 820"/>
              <a:gd name="T116" fmla="*/ 345 w 969"/>
              <a:gd name="T117" fmla="*/ 106 h 820"/>
              <a:gd name="T118" fmla="*/ 357 w 969"/>
              <a:gd name="T119" fmla="*/ 104 h 820"/>
              <a:gd name="T120" fmla="*/ 440 w 969"/>
              <a:gd name="T121" fmla="*/ 72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9" h="820">
                <a:moveTo>
                  <a:pt x="532" y="809"/>
                </a:moveTo>
                <a:cubicBezTo>
                  <a:pt x="505" y="809"/>
                  <a:pt x="479" y="806"/>
                  <a:pt x="453" y="800"/>
                </a:cubicBezTo>
                <a:cubicBezTo>
                  <a:pt x="374" y="805"/>
                  <a:pt x="296" y="788"/>
                  <a:pt x="233" y="750"/>
                </a:cubicBezTo>
                <a:cubicBezTo>
                  <a:pt x="153" y="701"/>
                  <a:pt x="99" y="622"/>
                  <a:pt x="78" y="529"/>
                </a:cubicBezTo>
                <a:cubicBezTo>
                  <a:pt x="73" y="519"/>
                  <a:pt x="68" y="509"/>
                  <a:pt x="63" y="499"/>
                </a:cubicBezTo>
                <a:cubicBezTo>
                  <a:pt x="17" y="395"/>
                  <a:pt x="0" y="241"/>
                  <a:pt x="109" y="153"/>
                </a:cubicBezTo>
                <a:cubicBezTo>
                  <a:pt x="138" y="129"/>
                  <a:pt x="172" y="111"/>
                  <a:pt x="210" y="97"/>
                </a:cubicBezTo>
                <a:cubicBezTo>
                  <a:pt x="211" y="97"/>
                  <a:pt x="211" y="97"/>
                  <a:pt x="211" y="96"/>
                </a:cubicBezTo>
                <a:cubicBezTo>
                  <a:pt x="260" y="59"/>
                  <a:pt x="321" y="34"/>
                  <a:pt x="387" y="24"/>
                </a:cubicBezTo>
                <a:cubicBezTo>
                  <a:pt x="552" y="0"/>
                  <a:pt x="717" y="66"/>
                  <a:pt x="806" y="194"/>
                </a:cubicBezTo>
                <a:cubicBezTo>
                  <a:pt x="823" y="217"/>
                  <a:pt x="837" y="243"/>
                  <a:pt x="848" y="270"/>
                </a:cubicBezTo>
                <a:cubicBezTo>
                  <a:pt x="887" y="317"/>
                  <a:pt x="915" y="372"/>
                  <a:pt x="925" y="436"/>
                </a:cubicBezTo>
                <a:cubicBezTo>
                  <a:pt x="935" y="501"/>
                  <a:pt x="921" y="563"/>
                  <a:pt x="885" y="618"/>
                </a:cubicBezTo>
                <a:cubicBezTo>
                  <a:pt x="909" y="588"/>
                  <a:pt x="928" y="553"/>
                  <a:pt x="941" y="515"/>
                </a:cubicBezTo>
                <a:cubicBezTo>
                  <a:pt x="967" y="439"/>
                  <a:pt x="963" y="356"/>
                  <a:pt x="930" y="281"/>
                </a:cubicBezTo>
                <a:cubicBezTo>
                  <a:pt x="895" y="202"/>
                  <a:pt x="833" y="163"/>
                  <a:pt x="766" y="123"/>
                </a:cubicBezTo>
                <a:cubicBezTo>
                  <a:pt x="768" y="120"/>
                  <a:pt x="768" y="120"/>
                  <a:pt x="768" y="120"/>
                </a:cubicBezTo>
                <a:cubicBezTo>
                  <a:pt x="834" y="161"/>
                  <a:pt x="897" y="200"/>
                  <a:pt x="932" y="280"/>
                </a:cubicBezTo>
                <a:cubicBezTo>
                  <a:pt x="965" y="356"/>
                  <a:pt x="969" y="439"/>
                  <a:pt x="944" y="515"/>
                </a:cubicBezTo>
                <a:cubicBezTo>
                  <a:pt x="926" y="568"/>
                  <a:pt x="896" y="615"/>
                  <a:pt x="855" y="656"/>
                </a:cubicBezTo>
                <a:cubicBezTo>
                  <a:pt x="832" y="681"/>
                  <a:pt x="803" y="703"/>
                  <a:pt x="771" y="722"/>
                </a:cubicBezTo>
                <a:cubicBezTo>
                  <a:pt x="729" y="759"/>
                  <a:pt x="676" y="785"/>
                  <a:pt x="618" y="799"/>
                </a:cubicBezTo>
                <a:cubicBezTo>
                  <a:pt x="590" y="806"/>
                  <a:pt x="561" y="809"/>
                  <a:pt x="532" y="809"/>
                </a:cubicBezTo>
                <a:close/>
                <a:moveTo>
                  <a:pt x="463" y="800"/>
                </a:moveTo>
                <a:cubicBezTo>
                  <a:pt x="565" y="820"/>
                  <a:pt x="676" y="794"/>
                  <a:pt x="757" y="731"/>
                </a:cubicBezTo>
                <a:cubicBezTo>
                  <a:pt x="734" y="744"/>
                  <a:pt x="708" y="755"/>
                  <a:pt x="682" y="765"/>
                </a:cubicBezTo>
                <a:cubicBezTo>
                  <a:pt x="624" y="785"/>
                  <a:pt x="565" y="794"/>
                  <a:pt x="507" y="794"/>
                </a:cubicBezTo>
                <a:cubicBezTo>
                  <a:pt x="507" y="794"/>
                  <a:pt x="506" y="794"/>
                  <a:pt x="506" y="794"/>
                </a:cubicBezTo>
                <a:cubicBezTo>
                  <a:pt x="492" y="797"/>
                  <a:pt x="477" y="799"/>
                  <a:pt x="463" y="800"/>
                </a:cubicBezTo>
                <a:close/>
                <a:moveTo>
                  <a:pt x="83" y="538"/>
                </a:moveTo>
                <a:cubicBezTo>
                  <a:pt x="105" y="626"/>
                  <a:pt x="158" y="701"/>
                  <a:pt x="234" y="747"/>
                </a:cubicBezTo>
                <a:cubicBezTo>
                  <a:pt x="294" y="784"/>
                  <a:pt x="369" y="801"/>
                  <a:pt x="444" y="798"/>
                </a:cubicBezTo>
                <a:cubicBezTo>
                  <a:pt x="432" y="795"/>
                  <a:pt x="420" y="791"/>
                  <a:pt x="408" y="787"/>
                </a:cubicBezTo>
                <a:cubicBezTo>
                  <a:pt x="382" y="782"/>
                  <a:pt x="357" y="776"/>
                  <a:pt x="333" y="768"/>
                </a:cubicBezTo>
                <a:cubicBezTo>
                  <a:pt x="251" y="741"/>
                  <a:pt x="183" y="692"/>
                  <a:pt x="139" y="629"/>
                </a:cubicBezTo>
                <a:cubicBezTo>
                  <a:pt x="129" y="615"/>
                  <a:pt x="120" y="600"/>
                  <a:pt x="113" y="584"/>
                </a:cubicBezTo>
                <a:cubicBezTo>
                  <a:pt x="102" y="569"/>
                  <a:pt x="92" y="554"/>
                  <a:pt x="83" y="538"/>
                </a:cubicBezTo>
                <a:close/>
                <a:moveTo>
                  <a:pt x="421" y="789"/>
                </a:moveTo>
                <a:cubicBezTo>
                  <a:pt x="432" y="792"/>
                  <a:pt x="443" y="795"/>
                  <a:pt x="453" y="798"/>
                </a:cubicBezTo>
                <a:cubicBezTo>
                  <a:pt x="466" y="797"/>
                  <a:pt x="478" y="796"/>
                  <a:pt x="490" y="794"/>
                </a:cubicBezTo>
                <a:cubicBezTo>
                  <a:pt x="480" y="794"/>
                  <a:pt x="471" y="793"/>
                  <a:pt x="461" y="792"/>
                </a:cubicBezTo>
                <a:cubicBezTo>
                  <a:pt x="448" y="792"/>
                  <a:pt x="434" y="790"/>
                  <a:pt x="421" y="789"/>
                </a:cubicBezTo>
                <a:close/>
                <a:moveTo>
                  <a:pt x="561" y="787"/>
                </a:moveTo>
                <a:cubicBezTo>
                  <a:pt x="550" y="789"/>
                  <a:pt x="540" y="790"/>
                  <a:pt x="529" y="791"/>
                </a:cubicBezTo>
                <a:cubicBezTo>
                  <a:pt x="562" y="790"/>
                  <a:pt x="595" y="785"/>
                  <a:pt x="628" y="777"/>
                </a:cubicBezTo>
                <a:cubicBezTo>
                  <a:pt x="606" y="782"/>
                  <a:pt x="583" y="786"/>
                  <a:pt x="561" y="787"/>
                </a:cubicBezTo>
                <a:close/>
                <a:moveTo>
                  <a:pt x="465" y="790"/>
                </a:moveTo>
                <a:cubicBezTo>
                  <a:pt x="483" y="791"/>
                  <a:pt x="500" y="791"/>
                  <a:pt x="517" y="789"/>
                </a:cubicBezTo>
                <a:cubicBezTo>
                  <a:pt x="518" y="789"/>
                  <a:pt x="518" y="789"/>
                  <a:pt x="518" y="789"/>
                </a:cubicBezTo>
                <a:cubicBezTo>
                  <a:pt x="488" y="790"/>
                  <a:pt x="458" y="787"/>
                  <a:pt x="428" y="782"/>
                </a:cubicBezTo>
                <a:cubicBezTo>
                  <a:pt x="411" y="779"/>
                  <a:pt x="394" y="775"/>
                  <a:pt x="378" y="770"/>
                </a:cubicBezTo>
                <a:cubicBezTo>
                  <a:pt x="385" y="774"/>
                  <a:pt x="392" y="777"/>
                  <a:pt x="399" y="780"/>
                </a:cubicBezTo>
                <a:cubicBezTo>
                  <a:pt x="421" y="785"/>
                  <a:pt x="443" y="788"/>
                  <a:pt x="465" y="790"/>
                </a:cubicBezTo>
                <a:close/>
                <a:moveTo>
                  <a:pt x="366" y="764"/>
                </a:moveTo>
                <a:cubicBezTo>
                  <a:pt x="387" y="770"/>
                  <a:pt x="407" y="776"/>
                  <a:pt x="429" y="779"/>
                </a:cubicBezTo>
                <a:cubicBezTo>
                  <a:pt x="449" y="783"/>
                  <a:pt x="471" y="785"/>
                  <a:pt x="494" y="786"/>
                </a:cubicBezTo>
                <a:cubicBezTo>
                  <a:pt x="455" y="782"/>
                  <a:pt x="418" y="770"/>
                  <a:pt x="384" y="754"/>
                </a:cubicBezTo>
                <a:cubicBezTo>
                  <a:pt x="369" y="753"/>
                  <a:pt x="356" y="752"/>
                  <a:pt x="342" y="749"/>
                </a:cubicBezTo>
                <a:cubicBezTo>
                  <a:pt x="350" y="755"/>
                  <a:pt x="358" y="760"/>
                  <a:pt x="366" y="764"/>
                </a:cubicBezTo>
                <a:close/>
                <a:moveTo>
                  <a:pt x="390" y="754"/>
                </a:moveTo>
                <a:cubicBezTo>
                  <a:pt x="434" y="774"/>
                  <a:pt x="482" y="786"/>
                  <a:pt x="532" y="786"/>
                </a:cubicBezTo>
                <a:cubicBezTo>
                  <a:pt x="533" y="786"/>
                  <a:pt x="534" y="786"/>
                  <a:pt x="535" y="785"/>
                </a:cubicBezTo>
                <a:cubicBezTo>
                  <a:pt x="583" y="774"/>
                  <a:pt x="628" y="754"/>
                  <a:pt x="669" y="727"/>
                </a:cubicBezTo>
                <a:cubicBezTo>
                  <a:pt x="758" y="667"/>
                  <a:pt x="801" y="581"/>
                  <a:pt x="792" y="481"/>
                </a:cubicBezTo>
                <a:cubicBezTo>
                  <a:pt x="771" y="534"/>
                  <a:pt x="736" y="585"/>
                  <a:pt x="691" y="628"/>
                </a:cubicBezTo>
                <a:cubicBezTo>
                  <a:pt x="630" y="687"/>
                  <a:pt x="553" y="729"/>
                  <a:pt x="475" y="746"/>
                </a:cubicBezTo>
                <a:cubicBezTo>
                  <a:pt x="446" y="752"/>
                  <a:pt x="418" y="755"/>
                  <a:pt x="390" y="754"/>
                </a:cubicBezTo>
                <a:close/>
                <a:moveTo>
                  <a:pt x="795" y="476"/>
                </a:moveTo>
                <a:cubicBezTo>
                  <a:pt x="806" y="579"/>
                  <a:pt x="762" y="668"/>
                  <a:pt x="670" y="729"/>
                </a:cubicBezTo>
                <a:cubicBezTo>
                  <a:pt x="634" y="754"/>
                  <a:pt x="593" y="772"/>
                  <a:pt x="550" y="784"/>
                </a:cubicBezTo>
                <a:cubicBezTo>
                  <a:pt x="564" y="783"/>
                  <a:pt x="577" y="781"/>
                  <a:pt x="591" y="779"/>
                </a:cubicBezTo>
                <a:cubicBezTo>
                  <a:pt x="622" y="772"/>
                  <a:pt x="654" y="763"/>
                  <a:pt x="686" y="750"/>
                </a:cubicBezTo>
                <a:cubicBezTo>
                  <a:pt x="745" y="725"/>
                  <a:pt x="799" y="684"/>
                  <a:pt x="836" y="625"/>
                </a:cubicBezTo>
                <a:cubicBezTo>
                  <a:pt x="859" y="588"/>
                  <a:pt x="873" y="546"/>
                  <a:pt x="879" y="502"/>
                </a:cubicBezTo>
                <a:cubicBezTo>
                  <a:pt x="885" y="424"/>
                  <a:pt x="864" y="343"/>
                  <a:pt x="815" y="276"/>
                </a:cubicBezTo>
                <a:cubicBezTo>
                  <a:pt x="812" y="273"/>
                  <a:pt x="809" y="269"/>
                  <a:pt x="807" y="266"/>
                </a:cubicBezTo>
                <a:cubicBezTo>
                  <a:pt x="820" y="313"/>
                  <a:pt x="821" y="364"/>
                  <a:pt x="812" y="415"/>
                </a:cubicBezTo>
                <a:cubicBezTo>
                  <a:pt x="808" y="435"/>
                  <a:pt x="802" y="456"/>
                  <a:pt x="795" y="476"/>
                </a:cubicBezTo>
                <a:close/>
                <a:moveTo>
                  <a:pt x="123" y="598"/>
                </a:moveTo>
                <a:cubicBezTo>
                  <a:pt x="129" y="608"/>
                  <a:pt x="135" y="618"/>
                  <a:pt x="141" y="627"/>
                </a:cubicBezTo>
                <a:cubicBezTo>
                  <a:pt x="195" y="704"/>
                  <a:pt x="285" y="758"/>
                  <a:pt x="385" y="780"/>
                </a:cubicBezTo>
                <a:cubicBezTo>
                  <a:pt x="319" y="763"/>
                  <a:pt x="258" y="733"/>
                  <a:pt x="209" y="690"/>
                </a:cubicBezTo>
                <a:cubicBezTo>
                  <a:pt x="186" y="671"/>
                  <a:pt x="166" y="650"/>
                  <a:pt x="147" y="627"/>
                </a:cubicBezTo>
                <a:cubicBezTo>
                  <a:pt x="139" y="618"/>
                  <a:pt x="131" y="608"/>
                  <a:pt x="123" y="598"/>
                </a:cubicBezTo>
                <a:close/>
                <a:moveTo>
                  <a:pt x="695" y="750"/>
                </a:moveTo>
                <a:cubicBezTo>
                  <a:pt x="683" y="755"/>
                  <a:pt x="670" y="760"/>
                  <a:pt x="657" y="765"/>
                </a:cubicBezTo>
                <a:cubicBezTo>
                  <a:pt x="643" y="770"/>
                  <a:pt x="629" y="774"/>
                  <a:pt x="614" y="777"/>
                </a:cubicBezTo>
                <a:cubicBezTo>
                  <a:pt x="671" y="766"/>
                  <a:pt x="728" y="744"/>
                  <a:pt x="779" y="712"/>
                </a:cubicBezTo>
                <a:cubicBezTo>
                  <a:pt x="784" y="708"/>
                  <a:pt x="789" y="703"/>
                  <a:pt x="794" y="697"/>
                </a:cubicBezTo>
                <a:cubicBezTo>
                  <a:pt x="763" y="718"/>
                  <a:pt x="729" y="736"/>
                  <a:pt x="695" y="750"/>
                </a:cubicBezTo>
                <a:close/>
                <a:moveTo>
                  <a:pt x="184" y="664"/>
                </a:moveTo>
                <a:cubicBezTo>
                  <a:pt x="193" y="673"/>
                  <a:pt x="201" y="681"/>
                  <a:pt x="210" y="688"/>
                </a:cubicBezTo>
                <a:cubicBezTo>
                  <a:pt x="259" y="731"/>
                  <a:pt x="320" y="760"/>
                  <a:pt x="385" y="777"/>
                </a:cubicBezTo>
                <a:cubicBezTo>
                  <a:pt x="378" y="774"/>
                  <a:pt x="372" y="770"/>
                  <a:pt x="365" y="766"/>
                </a:cubicBezTo>
                <a:cubicBezTo>
                  <a:pt x="335" y="757"/>
                  <a:pt x="305" y="744"/>
                  <a:pt x="278" y="730"/>
                </a:cubicBezTo>
                <a:cubicBezTo>
                  <a:pt x="246" y="716"/>
                  <a:pt x="217" y="696"/>
                  <a:pt x="191" y="670"/>
                </a:cubicBezTo>
                <a:cubicBezTo>
                  <a:pt x="189" y="668"/>
                  <a:pt x="186" y="666"/>
                  <a:pt x="184" y="664"/>
                </a:cubicBezTo>
                <a:close/>
                <a:moveTo>
                  <a:pt x="301" y="739"/>
                </a:moveTo>
                <a:cubicBezTo>
                  <a:pt x="318" y="747"/>
                  <a:pt x="336" y="754"/>
                  <a:pt x="355" y="760"/>
                </a:cubicBezTo>
                <a:cubicBezTo>
                  <a:pt x="348" y="757"/>
                  <a:pt x="342" y="752"/>
                  <a:pt x="336" y="748"/>
                </a:cubicBezTo>
                <a:cubicBezTo>
                  <a:pt x="324" y="746"/>
                  <a:pt x="312" y="742"/>
                  <a:pt x="301" y="739"/>
                </a:cubicBezTo>
                <a:close/>
                <a:moveTo>
                  <a:pt x="384" y="751"/>
                </a:moveTo>
                <a:cubicBezTo>
                  <a:pt x="413" y="753"/>
                  <a:pt x="444" y="750"/>
                  <a:pt x="475" y="743"/>
                </a:cubicBezTo>
                <a:cubicBezTo>
                  <a:pt x="618" y="712"/>
                  <a:pt x="742" y="604"/>
                  <a:pt x="792" y="475"/>
                </a:cubicBezTo>
                <a:cubicBezTo>
                  <a:pt x="791" y="467"/>
                  <a:pt x="789" y="458"/>
                  <a:pt x="788" y="448"/>
                </a:cubicBezTo>
                <a:cubicBezTo>
                  <a:pt x="780" y="411"/>
                  <a:pt x="766" y="374"/>
                  <a:pt x="747" y="340"/>
                </a:cubicBezTo>
                <a:cubicBezTo>
                  <a:pt x="748" y="369"/>
                  <a:pt x="746" y="397"/>
                  <a:pt x="741" y="424"/>
                </a:cubicBezTo>
                <a:cubicBezTo>
                  <a:pt x="727" y="497"/>
                  <a:pt x="683" y="566"/>
                  <a:pt x="617" y="619"/>
                </a:cubicBezTo>
                <a:cubicBezTo>
                  <a:pt x="554" y="669"/>
                  <a:pt x="477" y="700"/>
                  <a:pt x="401" y="707"/>
                </a:cubicBezTo>
                <a:cubicBezTo>
                  <a:pt x="368" y="711"/>
                  <a:pt x="336" y="709"/>
                  <a:pt x="306" y="703"/>
                </a:cubicBezTo>
                <a:cubicBezTo>
                  <a:pt x="330" y="722"/>
                  <a:pt x="356" y="738"/>
                  <a:pt x="384" y="751"/>
                </a:cubicBezTo>
                <a:close/>
                <a:moveTo>
                  <a:pt x="337" y="746"/>
                </a:moveTo>
                <a:cubicBezTo>
                  <a:pt x="350" y="748"/>
                  <a:pt x="363" y="750"/>
                  <a:pt x="377" y="751"/>
                </a:cubicBezTo>
                <a:cubicBezTo>
                  <a:pt x="350" y="737"/>
                  <a:pt x="324" y="721"/>
                  <a:pt x="300" y="701"/>
                </a:cubicBezTo>
                <a:cubicBezTo>
                  <a:pt x="293" y="700"/>
                  <a:pt x="287" y="698"/>
                  <a:pt x="281" y="696"/>
                </a:cubicBezTo>
                <a:cubicBezTo>
                  <a:pt x="298" y="715"/>
                  <a:pt x="316" y="731"/>
                  <a:pt x="337" y="746"/>
                </a:cubicBezTo>
                <a:close/>
                <a:moveTo>
                  <a:pt x="274" y="725"/>
                </a:moveTo>
                <a:cubicBezTo>
                  <a:pt x="292" y="733"/>
                  <a:pt x="311" y="740"/>
                  <a:pt x="330" y="744"/>
                </a:cubicBezTo>
                <a:cubicBezTo>
                  <a:pt x="311" y="730"/>
                  <a:pt x="292" y="713"/>
                  <a:pt x="276" y="695"/>
                </a:cubicBezTo>
                <a:cubicBezTo>
                  <a:pt x="262" y="690"/>
                  <a:pt x="249" y="684"/>
                  <a:pt x="236" y="678"/>
                </a:cubicBezTo>
                <a:cubicBezTo>
                  <a:pt x="183" y="649"/>
                  <a:pt x="144" y="604"/>
                  <a:pt x="119" y="542"/>
                </a:cubicBezTo>
                <a:cubicBezTo>
                  <a:pt x="98" y="489"/>
                  <a:pt x="90" y="429"/>
                  <a:pt x="95" y="372"/>
                </a:cubicBezTo>
                <a:cubicBezTo>
                  <a:pt x="98" y="345"/>
                  <a:pt x="104" y="320"/>
                  <a:pt x="113" y="296"/>
                </a:cubicBezTo>
                <a:cubicBezTo>
                  <a:pt x="103" y="312"/>
                  <a:pt x="96" y="329"/>
                  <a:pt x="91" y="346"/>
                </a:cubicBezTo>
                <a:cubicBezTo>
                  <a:pt x="84" y="439"/>
                  <a:pt x="101" y="546"/>
                  <a:pt x="157" y="625"/>
                </a:cubicBezTo>
                <a:cubicBezTo>
                  <a:pt x="169" y="643"/>
                  <a:pt x="182" y="658"/>
                  <a:pt x="197" y="672"/>
                </a:cubicBezTo>
                <a:cubicBezTo>
                  <a:pt x="221" y="692"/>
                  <a:pt x="247" y="710"/>
                  <a:pt x="274" y="725"/>
                </a:cubicBezTo>
                <a:close/>
                <a:moveTo>
                  <a:pt x="871" y="553"/>
                </a:moveTo>
                <a:cubicBezTo>
                  <a:pt x="863" y="579"/>
                  <a:pt x="852" y="604"/>
                  <a:pt x="838" y="627"/>
                </a:cubicBezTo>
                <a:cubicBezTo>
                  <a:pt x="811" y="669"/>
                  <a:pt x="774" y="705"/>
                  <a:pt x="729" y="732"/>
                </a:cubicBezTo>
                <a:cubicBezTo>
                  <a:pt x="754" y="719"/>
                  <a:pt x="779" y="705"/>
                  <a:pt x="802" y="688"/>
                </a:cubicBezTo>
                <a:cubicBezTo>
                  <a:pt x="836" y="649"/>
                  <a:pt x="860" y="602"/>
                  <a:pt x="871" y="553"/>
                </a:cubicBezTo>
                <a:close/>
                <a:moveTo>
                  <a:pt x="302" y="699"/>
                </a:moveTo>
                <a:cubicBezTo>
                  <a:pt x="332" y="706"/>
                  <a:pt x="365" y="708"/>
                  <a:pt x="400" y="705"/>
                </a:cubicBezTo>
                <a:cubicBezTo>
                  <a:pt x="540" y="692"/>
                  <a:pt x="706" y="589"/>
                  <a:pt x="738" y="424"/>
                </a:cubicBezTo>
                <a:cubicBezTo>
                  <a:pt x="744" y="395"/>
                  <a:pt x="746" y="365"/>
                  <a:pt x="744" y="335"/>
                </a:cubicBezTo>
                <a:cubicBezTo>
                  <a:pt x="690" y="242"/>
                  <a:pt x="598" y="167"/>
                  <a:pt x="497" y="140"/>
                </a:cubicBezTo>
                <a:cubicBezTo>
                  <a:pt x="419" y="135"/>
                  <a:pt x="338" y="143"/>
                  <a:pt x="268" y="168"/>
                </a:cubicBezTo>
                <a:cubicBezTo>
                  <a:pt x="195" y="250"/>
                  <a:pt x="163" y="367"/>
                  <a:pt x="183" y="489"/>
                </a:cubicBezTo>
                <a:cubicBezTo>
                  <a:pt x="191" y="540"/>
                  <a:pt x="208" y="588"/>
                  <a:pt x="232" y="630"/>
                </a:cubicBezTo>
                <a:cubicBezTo>
                  <a:pt x="253" y="655"/>
                  <a:pt x="276" y="679"/>
                  <a:pt x="302" y="699"/>
                </a:cubicBezTo>
                <a:close/>
                <a:moveTo>
                  <a:pt x="804" y="690"/>
                </a:moveTo>
                <a:cubicBezTo>
                  <a:pt x="804" y="691"/>
                  <a:pt x="804" y="691"/>
                  <a:pt x="803" y="691"/>
                </a:cubicBezTo>
                <a:cubicBezTo>
                  <a:pt x="799" y="696"/>
                  <a:pt x="795" y="700"/>
                  <a:pt x="790" y="705"/>
                </a:cubicBezTo>
                <a:cubicBezTo>
                  <a:pt x="816" y="688"/>
                  <a:pt x="839" y="668"/>
                  <a:pt x="860" y="646"/>
                </a:cubicBezTo>
                <a:cubicBezTo>
                  <a:pt x="908" y="592"/>
                  <a:pt x="936" y="522"/>
                  <a:pt x="922" y="437"/>
                </a:cubicBezTo>
                <a:cubicBezTo>
                  <a:pt x="913" y="377"/>
                  <a:pt x="887" y="324"/>
                  <a:pt x="852" y="279"/>
                </a:cubicBezTo>
                <a:cubicBezTo>
                  <a:pt x="855" y="287"/>
                  <a:pt x="859" y="296"/>
                  <a:pt x="861" y="304"/>
                </a:cubicBezTo>
                <a:cubicBezTo>
                  <a:pt x="868" y="313"/>
                  <a:pt x="874" y="322"/>
                  <a:pt x="880" y="331"/>
                </a:cubicBezTo>
                <a:cubicBezTo>
                  <a:pt x="918" y="391"/>
                  <a:pt x="932" y="457"/>
                  <a:pt x="920" y="522"/>
                </a:cubicBezTo>
                <a:cubicBezTo>
                  <a:pt x="907" y="592"/>
                  <a:pt x="862" y="648"/>
                  <a:pt x="804" y="690"/>
                </a:cubicBezTo>
                <a:close/>
                <a:moveTo>
                  <a:pt x="277" y="693"/>
                </a:moveTo>
                <a:cubicBezTo>
                  <a:pt x="283" y="695"/>
                  <a:pt x="290" y="696"/>
                  <a:pt x="296" y="698"/>
                </a:cubicBezTo>
                <a:cubicBezTo>
                  <a:pt x="276" y="682"/>
                  <a:pt x="258" y="664"/>
                  <a:pt x="241" y="645"/>
                </a:cubicBezTo>
                <a:cubicBezTo>
                  <a:pt x="252" y="662"/>
                  <a:pt x="264" y="678"/>
                  <a:pt x="277" y="693"/>
                </a:cubicBezTo>
                <a:close/>
                <a:moveTo>
                  <a:pt x="120" y="284"/>
                </a:moveTo>
                <a:cubicBezTo>
                  <a:pt x="84" y="368"/>
                  <a:pt x="92" y="467"/>
                  <a:pt x="122" y="541"/>
                </a:cubicBezTo>
                <a:cubicBezTo>
                  <a:pt x="152" y="616"/>
                  <a:pt x="204" y="667"/>
                  <a:pt x="273" y="691"/>
                </a:cubicBezTo>
                <a:cubicBezTo>
                  <a:pt x="266" y="683"/>
                  <a:pt x="259" y="675"/>
                  <a:pt x="253" y="667"/>
                </a:cubicBezTo>
                <a:cubicBezTo>
                  <a:pt x="245" y="656"/>
                  <a:pt x="238" y="645"/>
                  <a:pt x="231" y="633"/>
                </a:cubicBezTo>
                <a:cubicBezTo>
                  <a:pt x="202" y="597"/>
                  <a:pt x="178" y="557"/>
                  <a:pt x="162" y="517"/>
                </a:cubicBezTo>
                <a:cubicBezTo>
                  <a:pt x="142" y="467"/>
                  <a:pt x="119" y="389"/>
                  <a:pt x="126" y="306"/>
                </a:cubicBezTo>
                <a:cubicBezTo>
                  <a:pt x="127" y="293"/>
                  <a:pt x="128" y="282"/>
                  <a:pt x="130" y="270"/>
                </a:cubicBezTo>
                <a:cubicBezTo>
                  <a:pt x="127" y="274"/>
                  <a:pt x="125" y="277"/>
                  <a:pt x="122" y="281"/>
                </a:cubicBezTo>
                <a:cubicBezTo>
                  <a:pt x="121" y="282"/>
                  <a:pt x="121" y="283"/>
                  <a:pt x="120" y="284"/>
                </a:cubicBezTo>
                <a:close/>
                <a:moveTo>
                  <a:pt x="880" y="513"/>
                </a:moveTo>
                <a:cubicBezTo>
                  <a:pt x="874" y="575"/>
                  <a:pt x="850" y="634"/>
                  <a:pt x="811" y="681"/>
                </a:cubicBezTo>
                <a:cubicBezTo>
                  <a:pt x="865" y="640"/>
                  <a:pt x="905" y="587"/>
                  <a:pt x="917" y="522"/>
                </a:cubicBezTo>
                <a:cubicBezTo>
                  <a:pt x="932" y="440"/>
                  <a:pt x="907" y="369"/>
                  <a:pt x="864" y="312"/>
                </a:cubicBezTo>
                <a:cubicBezTo>
                  <a:pt x="874" y="342"/>
                  <a:pt x="880" y="374"/>
                  <a:pt x="884" y="407"/>
                </a:cubicBezTo>
                <a:cubicBezTo>
                  <a:pt x="887" y="444"/>
                  <a:pt x="886" y="480"/>
                  <a:pt x="880" y="513"/>
                </a:cubicBezTo>
                <a:close/>
                <a:moveTo>
                  <a:pt x="156" y="633"/>
                </a:moveTo>
                <a:cubicBezTo>
                  <a:pt x="161" y="639"/>
                  <a:pt x="167" y="645"/>
                  <a:pt x="173" y="650"/>
                </a:cubicBezTo>
                <a:cubicBezTo>
                  <a:pt x="166" y="643"/>
                  <a:pt x="160" y="635"/>
                  <a:pt x="154" y="627"/>
                </a:cubicBezTo>
                <a:cubicBezTo>
                  <a:pt x="101" y="551"/>
                  <a:pt x="83" y="448"/>
                  <a:pt x="87" y="357"/>
                </a:cubicBezTo>
                <a:cubicBezTo>
                  <a:pt x="69" y="426"/>
                  <a:pt x="79" y="500"/>
                  <a:pt x="105" y="562"/>
                </a:cubicBezTo>
                <a:cubicBezTo>
                  <a:pt x="120" y="587"/>
                  <a:pt x="137" y="611"/>
                  <a:pt x="156" y="633"/>
                </a:cubicBezTo>
                <a:close/>
                <a:moveTo>
                  <a:pt x="134" y="265"/>
                </a:moveTo>
                <a:cubicBezTo>
                  <a:pt x="119" y="339"/>
                  <a:pt x="129" y="425"/>
                  <a:pt x="165" y="516"/>
                </a:cubicBezTo>
                <a:cubicBezTo>
                  <a:pt x="179" y="551"/>
                  <a:pt x="198" y="586"/>
                  <a:pt x="223" y="618"/>
                </a:cubicBezTo>
                <a:cubicBezTo>
                  <a:pt x="202" y="579"/>
                  <a:pt x="188" y="535"/>
                  <a:pt x="180" y="489"/>
                </a:cubicBezTo>
                <a:cubicBezTo>
                  <a:pt x="169" y="423"/>
                  <a:pt x="174" y="357"/>
                  <a:pt x="193" y="296"/>
                </a:cubicBezTo>
                <a:cubicBezTo>
                  <a:pt x="208" y="249"/>
                  <a:pt x="232" y="206"/>
                  <a:pt x="263" y="170"/>
                </a:cubicBezTo>
                <a:cubicBezTo>
                  <a:pt x="249" y="175"/>
                  <a:pt x="236" y="181"/>
                  <a:pt x="223" y="187"/>
                </a:cubicBezTo>
                <a:cubicBezTo>
                  <a:pt x="190" y="207"/>
                  <a:pt x="160" y="233"/>
                  <a:pt x="134" y="265"/>
                </a:cubicBezTo>
                <a:close/>
                <a:moveTo>
                  <a:pt x="116" y="584"/>
                </a:moveTo>
                <a:cubicBezTo>
                  <a:pt x="116" y="585"/>
                  <a:pt x="117" y="586"/>
                  <a:pt x="117" y="586"/>
                </a:cubicBezTo>
                <a:cubicBezTo>
                  <a:pt x="116" y="585"/>
                  <a:pt x="116" y="584"/>
                  <a:pt x="115" y="583"/>
                </a:cubicBezTo>
                <a:cubicBezTo>
                  <a:pt x="115" y="584"/>
                  <a:pt x="115" y="584"/>
                  <a:pt x="116" y="584"/>
                </a:cubicBezTo>
                <a:close/>
                <a:moveTo>
                  <a:pt x="80" y="528"/>
                </a:moveTo>
                <a:cubicBezTo>
                  <a:pt x="88" y="543"/>
                  <a:pt x="97" y="557"/>
                  <a:pt x="106" y="571"/>
                </a:cubicBezTo>
                <a:cubicBezTo>
                  <a:pt x="105" y="569"/>
                  <a:pt x="105" y="567"/>
                  <a:pt x="104" y="565"/>
                </a:cubicBezTo>
                <a:cubicBezTo>
                  <a:pt x="96" y="552"/>
                  <a:pt x="89" y="539"/>
                  <a:pt x="83" y="526"/>
                </a:cubicBezTo>
                <a:cubicBezTo>
                  <a:pt x="81" y="522"/>
                  <a:pt x="79" y="518"/>
                  <a:pt x="78" y="514"/>
                </a:cubicBezTo>
                <a:cubicBezTo>
                  <a:pt x="78" y="518"/>
                  <a:pt x="79" y="523"/>
                  <a:pt x="80" y="528"/>
                </a:cubicBezTo>
                <a:close/>
                <a:moveTo>
                  <a:pt x="75" y="500"/>
                </a:moveTo>
                <a:cubicBezTo>
                  <a:pt x="81" y="516"/>
                  <a:pt x="88" y="530"/>
                  <a:pt x="96" y="545"/>
                </a:cubicBezTo>
                <a:cubicBezTo>
                  <a:pt x="74" y="483"/>
                  <a:pt x="67" y="411"/>
                  <a:pt x="88" y="345"/>
                </a:cubicBezTo>
                <a:cubicBezTo>
                  <a:pt x="88" y="340"/>
                  <a:pt x="89" y="335"/>
                  <a:pt x="89" y="331"/>
                </a:cubicBezTo>
                <a:cubicBezTo>
                  <a:pt x="81" y="353"/>
                  <a:pt x="75" y="378"/>
                  <a:pt x="73" y="404"/>
                </a:cubicBezTo>
                <a:cubicBezTo>
                  <a:pt x="70" y="437"/>
                  <a:pt x="71" y="469"/>
                  <a:pt x="75" y="500"/>
                </a:cubicBezTo>
                <a:close/>
                <a:moveTo>
                  <a:pt x="204" y="102"/>
                </a:moveTo>
                <a:cubicBezTo>
                  <a:pt x="171" y="115"/>
                  <a:pt x="139" y="132"/>
                  <a:pt x="111" y="155"/>
                </a:cubicBezTo>
                <a:cubicBezTo>
                  <a:pt x="3" y="243"/>
                  <a:pt x="19" y="395"/>
                  <a:pt x="66" y="498"/>
                </a:cubicBezTo>
                <a:cubicBezTo>
                  <a:pt x="69" y="505"/>
                  <a:pt x="72" y="512"/>
                  <a:pt x="76" y="519"/>
                </a:cubicBezTo>
                <a:cubicBezTo>
                  <a:pt x="75" y="513"/>
                  <a:pt x="74" y="508"/>
                  <a:pt x="73" y="502"/>
                </a:cubicBezTo>
                <a:cubicBezTo>
                  <a:pt x="49" y="441"/>
                  <a:pt x="41" y="380"/>
                  <a:pt x="52" y="323"/>
                </a:cubicBezTo>
                <a:cubicBezTo>
                  <a:pt x="61" y="272"/>
                  <a:pt x="87" y="228"/>
                  <a:pt x="127" y="192"/>
                </a:cubicBezTo>
                <a:cubicBezTo>
                  <a:pt x="146" y="158"/>
                  <a:pt x="172" y="127"/>
                  <a:pt x="204" y="102"/>
                </a:cubicBezTo>
                <a:close/>
                <a:moveTo>
                  <a:pt x="124" y="198"/>
                </a:moveTo>
                <a:cubicBezTo>
                  <a:pt x="90" y="229"/>
                  <a:pt x="64" y="270"/>
                  <a:pt x="54" y="324"/>
                </a:cubicBezTo>
                <a:cubicBezTo>
                  <a:pt x="44" y="379"/>
                  <a:pt x="52" y="436"/>
                  <a:pt x="71" y="489"/>
                </a:cubicBezTo>
                <a:cubicBezTo>
                  <a:pt x="68" y="461"/>
                  <a:pt x="67" y="433"/>
                  <a:pt x="70" y="403"/>
                </a:cubicBezTo>
                <a:cubicBezTo>
                  <a:pt x="73" y="374"/>
                  <a:pt x="80" y="346"/>
                  <a:pt x="90" y="321"/>
                </a:cubicBezTo>
                <a:cubicBezTo>
                  <a:pt x="93" y="296"/>
                  <a:pt x="98" y="272"/>
                  <a:pt x="104" y="251"/>
                </a:cubicBezTo>
                <a:cubicBezTo>
                  <a:pt x="109" y="233"/>
                  <a:pt x="116" y="215"/>
                  <a:pt x="124" y="198"/>
                </a:cubicBezTo>
                <a:close/>
                <a:moveTo>
                  <a:pt x="747" y="334"/>
                </a:moveTo>
                <a:cubicBezTo>
                  <a:pt x="767" y="370"/>
                  <a:pt x="783" y="408"/>
                  <a:pt x="790" y="448"/>
                </a:cubicBezTo>
                <a:cubicBezTo>
                  <a:pt x="792" y="455"/>
                  <a:pt x="793" y="463"/>
                  <a:pt x="794" y="470"/>
                </a:cubicBezTo>
                <a:cubicBezTo>
                  <a:pt x="801" y="452"/>
                  <a:pt x="806" y="433"/>
                  <a:pt x="809" y="415"/>
                </a:cubicBezTo>
                <a:cubicBezTo>
                  <a:pt x="819" y="361"/>
                  <a:pt x="816" y="308"/>
                  <a:pt x="802" y="260"/>
                </a:cubicBezTo>
                <a:cubicBezTo>
                  <a:pt x="790" y="245"/>
                  <a:pt x="777" y="232"/>
                  <a:pt x="764" y="220"/>
                </a:cubicBezTo>
                <a:cubicBezTo>
                  <a:pt x="753" y="213"/>
                  <a:pt x="743" y="206"/>
                  <a:pt x="732" y="201"/>
                </a:cubicBezTo>
                <a:cubicBezTo>
                  <a:pt x="723" y="196"/>
                  <a:pt x="714" y="192"/>
                  <a:pt x="704" y="187"/>
                </a:cubicBezTo>
                <a:cubicBezTo>
                  <a:pt x="730" y="231"/>
                  <a:pt x="743" y="283"/>
                  <a:pt x="747" y="334"/>
                </a:cubicBezTo>
                <a:close/>
                <a:moveTo>
                  <a:pt x="805" y="259"/>
                </a:moveTo>
                <a:cubicBezTo>
                  <a:pt x="809" y="264"/>
                  <a:pt x="813" y="269"/>
                  <a:pt x="817" y="275"/>
                </a:cubicBezTo>
                <a:cubicBezTo>
                  <a:pt x="857" y="330"/>
                  <a:pt x="880" y="397"/>
                  <a:pt x="882" y="466"/>
                </a:cubicBezTo>
                <a:cubicBezTo>
                  <a:pt x="885" y="411"/>
                  <a:pt x="875" y="355"/>
                  <a:pt x="858" y="304"/>
                </a:cubicBezTo>
                <a:cubicBezTo>
                  <a:pt x="841" y="282"/>
                  <a:pt x="821" y="263"/>
                  <a:pt x="801" y="246"/>
                </a:cubicBezTo>
                <a:cubicBezTo>
                  <a:pt x="802" y="251"/>
                  <a:pt x="804" y="255"/>
                  <a:pt x="805" y="259"/>
                </a:cubicBezTo>
                <a:close/>
                <a:moveTo>
                  <a:pt x="93" y="321"/>
                </a:moveTo>
                <a:cubicBezTo>
                  <a:pt x="92" y="326"/>
                  <a:pt x="92" y="330"/>
                  <a:pt x="92" y="335"/>
                </a:cubicBezTo>
                <a:cubicBezTo>
                  <a:pt x="98" y="317"/>
                  <a:pt x="107" y="299"/>
                  <a:pt x="118" y="282"/>
                </a:cubicBezTo>
                <a:cubicBezTo>
                  <a:pt x="121" y="276"/>
                  <a:pt x="124" y="270"/>
                  <a:pt x="127" y="264"/>
                </a:cubicBezTo>
                <a:cubicBezTo>
                  <a:pt x="113" y="282"/>
                  <a:pt x="102" y="301"/>
                  <a:pt x="93" y="321"/>
                </a:cubicBezTo>
                <a:close/>
                <a:moveTo>
                  <a:pt x="510" y="141"/>
                </a:moveTo>
                <a:cubicBezTo>
                  <a:pt x="605" y="170"/>
                  <a:pt x="691" y="241"/>
                  <a:pt x="744" y="329"/>
                </a:cubicBezTo>
                <a:cubicBezTo>
                  <a:pt x="740" y="279"/>
                  <a:pt x="726" y="228"/>
                  <a:pt x="700" y="186"/>
                </a:cubicBezTo>
                <a:cubicBezTo>
                  <a:pt x="646" y="163"/>
                  <a:pt x="580" y="147"/>
                  <a:pt x="510" y="141"/>
                </a:cubicBezTo>
                <a:close/>
                <a:moveTo>
                  <a:pt x="129" y="194"/>
                </a:moveTo>
                <a:cubicBezTo>
                  <a:pt x="120" y="212"/>
                  <a:pt x="112" y="231"/>
                  <a:pt x="106" y="252"/>
                </a:cubicBezTo>
                <a:cubicBezTo>
                  <a:pt x="101" y="270"/>
                  <a:pt x="97" y="291"/>
                  <a:pt x="94" y="312"/>
                </a:cubicBezTo>
                <a:cubicBezTo>
                  <a:pt x="104" y="290"/>
                  <a:pt x="118" y="270"/>
                  <a:pt x="134" y="251"/>
                </a:cubicBezTo>
                <a:cubicBezTo>
                  <a:pt x="134" y="251"/>
                  <a:pt x="134" y="251"/>
                  <a:pt x="134" y="251"/>
                </a:cubicBezTo>
                <a:cubicBezTo>
                  <a:pt x="142" y="218"/>
                  <a:pt x="155" y="189"/>
                  <a:pt x="173" y="162"/>
                </a:cubicBezTo>
                <a:cubicBezTo>
                  <a:pt x="158" y="172"/>
                  <a:pt x="143" y="182"/>
                  <a:pt x="129" y="194"/>
                </a:cubicBezTo>
                <a:close/>
                <a:moveTo>
                  <a:pt x="799" y="241"/>
                </a:moveTo>
                <a:cubicBezTo>
                  <a:pt x="820" y="258"/>
                  <a:pt x="839" y="277"/>
                  <a:pt x="856" y="297"/>
                </a:cubicBezTo>
                <a:cubicBezTo>
                  <a:pt x="852" y="288"/>
                  <a:pt x="849" y="279"/>
                  <a:pt x="845" y="270"/>
                </a:cubicBezTo>
                <a:cubicBezTo>
                  <a:pt x="827" y="249"/>
                  <a:pt x="807" y="229"/>
                  <a:pt x="786" y="211"/>
                </a:cubicBezTo>
                <a:cubicBezTo>
                  <a:pt x="791" y="221"/>
                  <a:pt x="795" y="231"/>
                  <a:pt x="799" y="241"/>
                </a:cubicBezTo>
                <a:close/>
                <a:moveTo>
                  <a:pt x="132" y="259"/>
                </a:moveTo>
                <a:cubicBezTo>
                  <a:pt x="130" y="263"/>
                  <a:pt x="128" y="267"/>
                  <a:pt x="126" y="271"/>
                </a:cubicBezTo>
                <a:cubicBezTo>
                  <a:pt x="128" y="269"/>
                  <a:pt x="130" y="266"/>
                  <a:pt x="131" y="264"/>
                </a:cubicBezTo>
                <a:cubicBezTo>
                  <a:pt x="132" y="263"/>
                  <a:pt x="132" y="261"/>
                  <a:pt x="132" y="259"/>
                </a:cubicBezTo>
                <a:close/>
                <a:moveTo>
                  <a:pt x="783" y="205"/>
                </a:moveTo>
                <a:cubicBezTo>
                  <a:pt x="804" y="222"/>
                  <a:pt x="824" y="241"/>
                  <a:pt x="841" y="261"/>
                </a:cubicBezTo>
                <a:cubicBezTo>
                  <a:pt x="830" y="237"/>
                  <a:pt x="818" y="215"/>
                  <a:pt x="804" y="195"/>
                </a:cubicBezTo>
                <a:cubicBezTo>
                  <a:pt x="715" y="69"/>
                  <a:pt x="552" y="2"/>
                  <a:pt x="387" y="27"/>
                </a:cubicBezTo>
                <a:cubicBezTo>
                  <a:pt x="332" y="35"/>
                  <a:pt x="270" y="57"/>
                  <a:pt x="218" y="94"/>
                </a:cubicBezTo>
                <a:cubicBezTo>
                  <a:pt x="231" y="90"/>
                  <a:pt x="244" y="86"/>
                  <a:pt x="258" y="83"/>
                </a:cubicBezTo>
                <a:cubicBezTo>
                  <a:pt x="302" y="55"/>
                  <a:pt x="353" y="37"/>
                  <a:pt x="410" y="30"/>
                </a:cubicBezTo>
                <a:cubicBezTo>
                  <a:pt x="482" y="21"/>
                  <a:pt x="558" y="31"/>
                  <a:pt x="622" y="59"/>
                </a:cubicBezTo>
                <a:cubicBezTo>
                  <a:pt x="693" y="88"/>
                  <a:pt x="748" y="138"/>
                  <a:pt x="782" y="203"/>
                </a:cubicBezTo>
                <a:cubicBezTo>
                  <a:pt x="782" y="203"/>
                  <a:pt x="783" y="204"/>
                  <a:pt x="783" y="205"/>
                </a:cubicBezTo>
                <a:close/>
                <a:moveTo>
                  <a:pt x="137" y="252"/>
                </a:moveTo>
                <a:cubicBezTo>
                  <a:pt x="136" y="254"/>
                  <a:pt x="136" y="257"/>
                  <a:pt x="135" y="259"/>
                </a:cubicBezTo>
                <a:cubicBezTo>
                  <a:pt x="152" y="239"/>
                  <a:pt x="171" y="221"/>
                  <a:pt x="191" y="206"/>
                </a:cubicBezTo>
                <a:cubicBezTo>
                  <a:pt x="171" y="219"/>
                  <a:pt x="152" y="235"/>
                  <a:pt x="137" y="252"/>
                </a:cubicBezTo>
                <a:close/>
                <a:moveTo>
                  <a:pt x="776" y="228"/>
                </a:moveTo>
                <a:cubicBezTo>
                  <a:pt x="784" y="236"/>
                  <a:pt x="792" y="244"/>
                  <a:pt x="800" y="253"/>
                </a:cubicBezTo>
                <a:cubicBezTo>
                  <a:pt x="799" y="250"/>
                  <a:pt x="797" y="246"/>
                  <a:pt x="796" y="243"/>
                </a:cubicBezTo>
                <a:cubicBezTo>
                  <a:pt x="790" y="237"/>
                  <a:pt x="783" y="232"/>
                  <a:pt x="776" y="228"/>
                </a:cubicBezTo>
                <a:close/>
                <a:moveTo>
                  <a:pt x="179" y="159"/>
                </a:moveTo>
                <a:cubicBezTo>
                  <a:pt x="162" y="184"/>
                  <a:pt x="148" y="212"/>
                  <a:pt x="140" y="242"/>
                </a:cubicBezTo>
                <a:cubicBezTo>
                  <a:pt x="146" y="233"/>
                  <a:pt x="153" y="224"/>
                  <a:pt x="160" y="215"/>
                </a:cubicBezTo>
                <a:cubicBezTo>
                  <a:pt x="194" y="177"/>
                  <a:pt x="241" y="150"/>
                  <a:pt x="297" y="136"/>
                </a:cubicBezTo>
                <a:cubicBezTo>
                  <a:pt x="298" y="135"/>
                  <a:pt x="299" y="134"/>
                  <a:pt x="300" y="134"/>
                </a:cubicBezTo>
                <a:cubicBezTo>
                  <a:pt x="312" y="124"/>
                  <a:pt x="324" y="115"/>
                  <a:pt x="338" y="107"/>
                </a:cubicBezTo>
                <a:cubicBezTo>
                  <a:pt x="295" y="114"/>
                  <a:pt x="234" y="128"/>
                  <a:pt x="179" y="159"/>
                </a:cubicBezTo>
                <a:close/>
                <a:moveTo>
                  <a:pt x="293" y="139"/>
                </a:moveTo>
                <a:cubicBezTo>
                  <a:pt x="244" y="152"/>
                  <a:pt x="198" y="177"/>
                  <a:pt x="162" y="217"/>
                </a:cubicBezTo>
                <a:cubicBezTo>
                  <a:pt x="155" y="225"/>
                  <a:pt x="149" y="233"/>
                  <a:pt x="143" y="241"/>
                </a:cubicBezTo>
                <a:cubicBezTo>
                  <a:pt x="163" y="221"/>
                  <a:pt x="186" y="204"/>
                  <a:pt x="213" y="189"/>
                </a:cubicBezTo>
                <a:cubicBezTo>
                  <a:pt x="216" y="188"/>
                  <a:pt x="219" y="186"/>
                  <a:pt x="222" y="185"/>
                </a:cubicBezTo>
                <a:cubicBezTo>
                  <a:pt x="239" y="174"/>
                  <a:pt x="257" y="165"/>
                  <a:pt x="274" y="157"/>
                </a:cubicBezTo>
                <a:cubicBezTo>
                  <a:pt x="281" y="151"/>
                  <a:pt x="287" y="145"/>
                  <a:pt x="293" y="139"/>
                </a:cubicBezTo>
                <a:close/>
                <a:moveTo>
                  <a:pt x="764" y="216"/>
                </a:moveTo>
                <a:cubicBezTo>
                  <a:pt x="775" y="223"/>
                  <a:pt x="785" y="230"/>
                  <a:pt x="794" y="238"/>
                </a:cubicBezTo>
                <a:cubicBezTo>
                  <a:pt x="790" y="227"/>
                  <a:pt x="786" y="217"/>
                  <a:pt x="780" y="206"/>
                </a:cubicBezTo>
                <a:cubicBezTo>
                  <a:pt x="743" y="176"/>
                  <a:pt x="703" y="152"/>
                  <a:pt x="662" y="132"/>
                </a:cubicBezTo>
                <a:cubicBezTo>
                  <a:pt x="671" y="141"/>
                  <a:pt x="679" y="151"/>
                  <a:pt x="687" y="161"/>
                </a:cubicBezTo>
                <a:cubicBezTo>
                  <a:pt x="715" y="177"/>
                  <a:pt x="741" y="195"/>
                  <a:pt x="764" y="216"/>
                </a:cubicBezTo>
                <a:close/>
                <a:moveTo>
                  <a:pt x="702" y="183"/>
                </a:moveTo>
                <a:cubicBezTo>
                  <a:pt x="713" y="188"/>
                  <a:pt x="723" y="193"/>
                  <a:pt x="733" y="198"/>
                </a:cubicBezTo>
                <a:cubicBezTo>
                  <a:pt x="739" y="202"/>
                  <a:pt x="746" y="205"/>
                  <a:pt x="752" y="209"/>
                </a:cubicBezTo>
                <a:cubicBezTo>
                  <a:pt x="732" y="192"/>
                  <a:pt x="711" y="177"/>
                  <a:pt x="690" y="165"/>
                </a:cubicBezTo>
                <a:cubicBezTo>
                  <a:pt x="694" y="171"/>
                  <a:pt x="698" y="177"/>
                  <a:pt x="702" y="183"/>
                </a:cubicBezTo>
                <a:close/>
                <a:moveTo>
                  <a:pt x="656" y="127"/>
                </a:moveTo>
                <a:cubicBezTo>
                  <a:pt x="697" y="146"/>
                  <a:pt x="739" y="170"/>
                  <a:pt x="777" y="200"/>
                </a:cubicBezTo>
                <a:cubicBezTo>
                  <a:pt x="744" y="140"/>
                  <a:pt x="691" y="90"/>
                  <a:pt x="621" y="61"/>
                </a:cubicBezTo>
                <a:cubicBezTo>
                  <a:pt x="505" y="12"/>
                  <a:pt x="367" y="21"/>
                  <a:pt x="266" y="81"/>
                </a:cubicBezTo>
                <a:cubicBezTo>
                  <a:pt x="290" y="76"/>
                  <a:pt x="315" y="72"/>
                  <a:pt x="341" y="71"/>
                </a:cubicBezTo>
                <a:cubicBezTo>
                  <a:pt x="370" y="69"/>
                  <a:pt x="400" y="69"/>
                  <a:pt x="430" y="71"/>
                </a:cubicBezTo>
                <a:cubicBezTo>
                  <a:pt x="493" y="58"/>
                  <a:pt x="559" y="66"/>
                  <a:pt x="614" y="96"/>
                </a:cubicBezTo>
                <a:cubicBezTo>
                  <a:pt x="629" y="105"/>
                  <a:pt x="643" y="115"/>
                  <a:pt x="656" y="127"/>
                </a:cubicBezTo>
                <a:close/>
                <a:moveTo>
                  <a:pt x="212" y="99"/>
                </a:moveTo>
                <a:cubicBezTo>
                  <a:pt x="181" y="122"/>
                  <a:pt x="153" y="152"/>
                  <a:pt x="133" y="188"/>
                </a:cubicBezTo>
                <a:cubicBezTo>
                  <a:pt x="143" y="179"/>
                  <a:pt x="154" y="172"/>
                  <a:pt x="166" y="164"/>
                </a:cubicBezTo>
                <a:cubicBezTo>
                  <a:pt x="169" y="162"/>
                  <a:pt x="173" y="160"/>
                  <a:pt x="177" y="158"/>
                </a:cubicBezTo>
                <a:cubicBezTo>
                  <a:pt x="188" y="142"/>
                  <a:pt x="200" y="128"/>
                  <a:pt x="214" y="116"/>
                </a:cubicBezTo>
                <a:cubicBezTo>
                  <a:pt x="226" y="105"/>
                  <a:pt x="239" y="96"/>
                  <a:pt x="252" y="87"/>
                </a:cubicBezTo>
                <a:cubicBezTo>
                  <a:pt x="238" y="90"/>
                  <a:pt x="225" y="94"/>
                  <a:pt x="212" y="99"/>
                </a:cubicBezTo>
                <a:close/>
                <a:moveTo>
                  <a:pt x="495" y="137"/>
                </a:moveTo>
                <a:cubicBezTo>
                  <a:pt x="567" y="141"/>
                  <a:pt x="639" y="157"/>
                  <a:pt x="698" y="182"/>
                </a:cubicBezTo>
                <a:cubicBezTo>
                  <a:pt x="693" y="175"/>
                  <a:pt x="689" y="168"/>
                  <a:pt x="684" y="162"/>
                </a:cubicBezTo>
                <a:cubicBezTo>
                  <a:pt x="680" y="160"/>
                  <a:pt x="677" y="158"/>
                  <a:pt x="673" y="156"/>
                </a:cubicBezTo>
                <a:cubicBezTo>
                  <a:pt x="672" y="158"/>
                  <a:pt x="672" y="158"/>
                  <a:pt x="672" y="158"/>
                </a:cubicBezTo>
                <a:cubicBezTo>
                  <a:pt x="598" y="120"/>
                  <a:pt x="535" y="107"/>
                  <a:pt x="461" y="114"/>
                </a:cubicBezTo>
                <a:cubicBezTo>
                  <a:pt x="443" y="116"/>
                  <a:pt x="418" y="119"/>
                  <a:pt x="389" y="125"/>
                </a:cubicBezTo>
                <a:cubicBezTo>
                  <a:pt x="419" y="124"/>
                  <a:pt x="450" y="127"/>
                  <a:pt x="480" y="133"/>
                </a:cubicBezTo>
                <a:cubicBezTo>
                  <a:pt x="485" y="134"/>
                  <a:pt x="490" y="136"/>
                  <a:pt x="495" y="137"/>
                </a:cubicBezTo>
                <a:close/>
                <a:moveTo>
                  <a:pt x="270" y="163"/>
                </a:moveTo>
                <a:cubicBezTo>
                  <a:pt x="263" y="165"/>
                  <a:pt x="257" y="168"/>
                  <a:pt x="251" y="171"/>
                </a:cubicBezTo>
                <a:cubicBezTo>
                  <a:pt x="256" y="169"/>
                  <a:pt x="262" y="167"/>
                  <a:pt x="267" y="165"/>
                </a:cubicBezTo>
                <a:cubicBezTo>
                  <a:pt x="268" y="164"/>
                  <a:pt x="269" y="164"/>
                  <a:pt x="270" y="163"/>
                </a:cubicBezTo>
                <a:close/>
                <a:moveTo>
                  <a:pt x="276" y="160"/>
                </a:moveTo>
                <a:cubicBezTo>
                  <a:pt x="275" y="161"/>
                  <a:pt x="273" y="162"/>
                  <a:pt x="272" y="164"/>
                </a:cubicBezTo>
                <a:cubicBezTo>
                  <a:pt x="333" y="143"/>
                  <a:pt x="404" y="133"/>
                  <a:pt x="478" y="136"/>
                </a:cubicBezTo>
                <a:cubicBezTo>
                  <a:pt x="479" y="136"/>
                  <a:pt x="479" y="136"/>
                  <a:pt x="479" y="136"/>
                </a:cubicBezTo>
                <a:cubicBezTo>
                  <a:pt x="479" y="136"/>
                  <a:pt x="479" y="136"/>
                  <a:pt x="479" y="136"/>
                </a:cubicBezTo>
                <a:cubicBezTo>
                  <a:pt x="447" y="130"/>
                  <a:pt x="412" y="126"/>
                  <a:pt x="376" y="127"/>
                </a:cubicBezTo>
                <a:cubicBezTo>
                  <a:pt x="345" y="134"/>
                  <a:pt x="310" y="145"/>
                  <a:pt x="276" y="160"/>
                </a:cubicBezTo>
                <a:close/>
                <a:moveTo>
                  <a:pt x="430" y="97"/>
                </a:moveTo>
                <a:cubicBezTo>
                  <a:pt x="492" y="97"/>
                  <a:pt x="554" y="107"/>
                  <a:pt x="611" y="127"/>
                </a:cubicBezTo>
                <a:cubicBezTo>
                  <a:pt x="635" y="135"/>
                  <a:pt x="659" y="146"/>
                  <a:pt x="681" y="157"/>
                </a:cubicBezTo>
                <a:cubicBezTo>
                  <a:pt x="673" y="147"/>
                  <a:pt x="664" y="138"/>
                  <a:pt x="654" y="129"/>
                </a:cubicBezTo>
                <a:cubicBezTo>
                  <a:pt x="631" y="119"/>
                  <a:pt x="608" y="110"/>
                  <a:pt x="586" y="103"/>
                </a:cubicBezTo>
                <a:cubicBezTo>
                  <a:pt x="540" y="89"/>
                  <a:pt x="486" y="78"/>
                  <a:pt x="430" y="74"/>
                </a:cubicBezTo>
                <a:cubicBezTo>
                  <a:pt x="403" y="79"/>
                  <a:pt x="377" y="89"/>
                  <a:pt x="352" y="102"/>
                </a:cubicBezTo>
                <a:cubicBezTo>
                  <a:pt x="353" y="102"/>
                  <a:pt x="355" y="101"/>
                  <a:pt x="357" y="101"/>
                </a:cubicBezTo>
                <a:cubicBezTo>
                  <a:pt x="381" y="98"/>
                  <a:pt x="406" y="97"/>
                  <a:pt x="430" y="97"/>
                </a:cubicBezTo>
                <a:close/>
                <a:moveTo>
                  <a:pt x="299" y="138"/>
                </a:moveTo>
                <a:cubicBezTo>
                  <a:pt x="293" y="143"/>
                  <a:pt x="287" y="149"/>
                  <a:pt x="281" y="155"/>
                </a:cubicBezTo>
                <a:cubicBezTo>
                  <a:pt x="308" y="143"/>
                  <a:pt x="335" y="135"/>
                  <a:pt x="361" y="128"/>
                </a:cubicBezTo>
                <a:cubicBezTo>
                  <a:pt x="340" y="130"/>
                  <a:pt x="320" y="133"/>
                  <a:pt x="299" y="138"/>
                </a:cubicBezTo>
                <a:close/>
                <a:moveTo>
                  <a:pt x="260" y="85"/>
                </a:moveTo>
                <a:cubicBezTo>
                  <a:pt x="244" y="95"/>
                  <a:pt x="230" y="105"/>
                  <a:pt x="216" y="118"/>
                </a:cubicBezTo>
                <a:cubicBezTo>
                  <a:pt x="204" y="129"/>
                  <a:pt x="193" y="141"/>
                  <a:pt x="183" y="154"/>
                </a:cubicBezTo>
                <a:cubicBezTo>
                  <a:pt x="238" y="124"/>
                  <a:pt x="298" y="110"/>
                  <a:pt x="344" y="103"/>
                </a:cubicBezTo>
                <a:cubicBezTo>
                  <a:pt x="368" y="89"/>
                  <a:pt x="394" y="79"/>
                  <a:pt x="421" y="73"/>
                </a:cubicBezTo>
                <a:cubicBezTo>
                  <a:pt x="367" y="70"/>
                  <a:pt x="312" y="73"/>
                  <a:pt x="260" y="85"/>
                </a:cubicBezTo>
                <a:close/>
                <a:moveTo>
                  <a:pt x="345" y="106"/>
                </a:moveTo>
                <a:cubicBezTo>
                  <a:pt x="330" y="114"/>
                  <a:pt x="316" y="123"/>
                  <a:pt x="303" y="134"/>
                </a:cubicBezTo>
                <a:cubicBezTo>
                  <a:pt x="305" y="134"/>
                  <a:pt x="307" y="134"/>
                  <a:pt x="308" y="133"/>
                </a:cubicBezTo>
                <a:cubicBezTo>
                  <a:pt x="329" y="129"/>
                  <a:pt x="352" y="126"/>
                  <a:pt x="374" y="125"/>
                </a:cubicBezTo>
                <a:cubicBezTo>
                  <a:pt x="409" y="117"/>
                  <a:pt x="439" y="113"/>
                  <a:pt x="461" y="111"/>
                </a:cubicBezTo>
                <a:cubicBezTo>
                  <a:pt x="504" y="107"/>
                  <a:pt x="544" y="110"/>
                  <a:pt x="585" y="121"/>
                </a:cubicBezTo>
                <a:cubicBezTo>
                  <a:pt x="507" y="98"/>
                  <a:pt x="426" y="95"/>
                  <a:pt x="357" y="104"/>
                </a:cubicBezTo>
                <a:cubicBezTo>
                  <a:pt x="353" y="104"/>
                  <a:pt x="349" y="105"/>
                  <a:pt x="345" y="106"/>
                </a:cubicBezTo>
                <a:close/>
                <a:moveTo>
                  <a:pt x="440" y="72"/>
                </a:moveTo>
                <a:cubicBezTo>
                  <a:pt x="490" y="76"/>
                  <a:pt x="540" y="86"/>
                  <a:pt x="587" y="100"/>
                </a:cubicBezTo>
                <a:cubicBezTo>
                  <a:pt x="607" y="107"/>
                  <a:pt x="627" y="114"/>
                  <a:pt x="647" y="123"/>
                </a:cubicBezTo>
                <a:cubicBezTo>
                  <a:pt x="637" y="114"/>
                  <a:pt x="625" y="106"/>
                  <a:pt x="612" y="99"/>
                </a:cubicBezTo>
                <a:cubicBezTo>
                  <a:pt x="561" y="70"/>
                  <a:pt x="499" y="62"/>
                  <a:pt x="440" y="72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44"/>
          <p:cNvSpPr>
            <a:spLocks noEditPoints="1"/>
          </p:cNvSpPr>
          <p:nvPr/>
        </p:nvSpPr>
        <p:spPr bwMode="auto">
          <a:xfrm>
            <a:off x="11086665" y="6071671"/>
            <a:ext cx="870490" cy="725271"/>
          </a:xfrm>
          <a:custGeom>
            <a:avLst/>
            <a:gdLst>
              <a:gd name="T0" fmla="*/ 289 w 1032"/>
              <a:gd name="T1" fmla="*/ 759 h 859"/>
              <a:gd name="T2" fmla="*/ 168 w 1032"/>
              <a:gd name="T3" fmla="*/ 90 h 859"/>
              <a:gd name="T4" fmla="*/ 36 w 1032"/>
              <a:gd name="T5" fmla="*/ 397 h 859"/>
              <a:gd name="T6" fmla="*/ 434 w 1032"/>
              <a:gd name="T7" fmla="*/ 1 h 859"/>
              <a:gd name="T8" fmla="*/ 986 w 1032"/>
              <a:gd name="T9" fmla="*/ 628 h 859"/>
              <a:gd name="T10" fmla="*/ 772 w 1032"/>
              <a:gd name="T11" fmla="*/ 831 h 859"/>
              <a:gd name="T12" fmla="*/ 489 w 1032"/>
              <a:gd name="T13" fmla="*/ 838 h 859"/>
              <a:gd name="T14" fmla="*/ 372 w 1032"/>
              <a:gd name="T15" fmla="*/ 798 h 859"/>
              <a:gd name="T16" fmla="*/ 463 w 1032"/>
              <a:gd name="T17" fmla="*/ 834 h 859"/>
              <a:gd name="T18" fmla="*/ 910 w 1032"/>
              <a:gd name="T19" fmla="*/ 717 h 859"/>
              <a:gd name="T20" fmla="*/ 862 w 1032"/>
              <a:gd name="T21" fmla="*/ 206 h 859"/>
              <a:gd name="T22" fmla="*/ 600 w 1032"/>
              <a:gd name="T23" fmla="*/ 814 h 859"/>
              <a:gd name="T24" fmla="*/ 536 w 1032"/>
              <a:gd name="T25" fmla="*/ 830 h 859"/>
              <a:gd name="T26" fmla="*/ 324 w 1032"/>
              <a:gd name="T27" fmla="*/ 773 h 859"/>
              <a:gd name="T28" fmla="*/ 660 w 1032"/>
              <a:gd name="T29" fmla="*/ 779 h 859"/>
              <a:gd name="T30" fmla="*/ 324 w 1032"/>
              <a:gd name="T31" fmla="*/ 773 h 859"/>
              <a:gd name="T32" fmla="*/ 885 w 1032"/>
              <a:gd name="T33" fmla="*/ 626 h 859"/>
              <a:gd name="T34" fmla="*/ 881 w 1032"/>
              <a:gd name="T35" fmla="*/ 321 h 859"/>
              <a:gd name="T36" fmla="*/ 248 w 1032"/>
              <a:gd name="T37" fmla="*/ 703 h 859"/>
              <a:gd name="T38" fmla="*/ 878 w 1032"/>
              <a:gd name="T39" fmla="*/ 321 h 859"/>
              <a:gd name="T40" fmla="*/ 218 w 1032"/>
              <a:gd name="T41" fmla="*/ 113 h 859"/>
              <a:gd name="T42" fmla="*/ 248 w 1032"/>
              <a:gd name="T43" fmla="*/ 703 h 859"/>
              <a:gd name="T44" fmla="*/ 678 w 1032"/>
              <a:gd name="T45" fmla="*/ 770 h 859"/>
              <a:gd name="T46" fmla="*/ 283 w 1032"/>
              <a:gd name="T47" fmla="*/ 749 h 859"/>
              <a:gd name="T48" fmla="*/ 60 w 1032"/>
              <a:gd name="T49" fmla="*/ 297 h 859"/>
              <a:gd name="T50" fmla="*/ 190 w 1032"/>
              <a:gd name="T51" fmla="*/ 657 h 859"/>
              <a:gd name="T52" fmla="*/ 207 w 1032"/>
              <a:gd name="T53" fmla="*/ 677 h 859"/>
              <a:gd name="T54" fmla="*/ 258 w 1032"/>
              <a:gd name="T55" fmla="*/ 728 h 859"/>
              <a:gd name="T56" fmla="*/ 262 w 1032"/>
              <a:gd name="T57" fmla="*/ 728 h 859"/>
              <a:gd name="T58" fmla="*/ 191 w 1032"/>
              <a:gd name="T59" fmla="*/ 654 h 859"/>
              <a:gd name="T60" fmla="*/ 173 w 1032"/>
              <a:gd name="T61" fmla="*/ 480 h 859"/>
              <a:gd name="T62" fmla="*/ 68 w 1032"/>
              <a:gd name="T63" fmla="*/ 259 h 859"/>
              <a:gd name="T64" fmla="*/ 88 w 1032"/>
              <a:gd name="T65" fmla="*/ 428 h 859"/>
              <a:gd name="T66" fmla="*/ 68 w 1032"/>
              <a:gd name="T67" fmla="*/ 259 h 859"/>
              <a:gd name="T68" fmla="*/ 991 w 1032"/>
              <a:gd name="T69" fmla="*/ 613 h 859"/>
              <a:gd name="T70" fmla="*/ 856 w 1032"/>
              <a:gd name="T71" fmla="*/ 197 h 859"/>
              <a:gd name="T72" fmla="*/ 129 w 1032"/>
              <a:gd name="T73" fmla="*/ 371 h 859"/>
              <a:gd name="T74" fmla="*/ 171 w 1032"/>
              <a:gd name="T75" fmla="*/ 180 h 859"/>
              <a:gd name="T76" fmla="*/ 727 w 1032"/>
              <a:gd name="T77" fmla="*/ 112 h 859"/>
              <a:gd name="T78" fmla="*/ 117 w 1032"/>
              <a:gd name="T79" fmla="*/ 154 h 859"/>
              <a:gd name="T80" fmla="*/ 117 w 1032"/>
              <a:gd name="T81" fmla="*/ 154 h 859"/>
              <a:gd name="T82" fmla="*/ 496 w 1032"/>
              <a:gd name="T83" fmla="*/ 8 h 859"/>
              <a:gd name="T84" fmla="*/ 129 w 1032"/>
              <a:gd name="T85" fmla="*/ 139 h 859"/>
              <a:gd name="T86" fmla="*/ 471 w 1032"/>
              <a:gd name="T87" fmla="*/ 19 h 859"/>
              <a:gd name="T88" fmla="*/ 129 w 1032"/>
              <a:gd name="T89" fmla="*/ 139 h 859"/>
              <a:gd name="T90" fmla="*/ 180 w 1032"/>
              <a:gd name="T91" fmla="*/ 90 h 859"/>
              <a:gd name="T92" fmla="*/ 750 w 1032"/>
              <a:gd name="T93" fmla="*/ 121 h 859"/>
              <a:gd name="T94" fmla="*/ 707 w 1032"/>
              <a:gd name="T95" fmla="*/ 99 h 859"/>
              <a:gd name="T96" fmla="*/ 409 w 1032"/>
              <a:gd name="T97" fmla="*/ 36 h 859"/>
              <a:gd name="T98" fmla="*/ 469 w 1032"/>
              <a:gd name="T99" fmla="*/ 4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32" h="859">
                <a:moveTo>
                  <a:pt x="623" y="856"/>
                </a:moveTo>
                <a:cubicBezTo>
                  <a:pt x="574" y="856"/>
                  <a:pt x="525" y="849"/>
                  <a:pt x="477" y="838"/>
                </a:cubicBezTo>
                <a:cubicBezTo>
                  <a:pt x="424" y="836"/>
                  <a:pt x="371" y="819"/>
                  <a:pt x="322" y="786"/>
                </a:cubicBezTo>
                <a:cubicBezTo>
                  <a:pt x="310" y="778"/>
                  <a:pt x="299" y="769"/>
                  <a:pt x="289" y="759"/>
                </a:cubicBezTo>
                <a:cubicBezTo>
                  <a:pt x="213" y="715"/>
                  <a:pt x="152" y="653"/>
                  <a:pt x="112" y="578"/>
                </a:cubicBezTo>
                <a:cubicBezTo>
                  <a:pt x="54" y="470"/>
                  <a:pt x="38" y="354"/>
                  <a:pt x="66" y="259"/>
                </a:cubicBezTo>
                <a:cubicBezTo>
                  <a:pt x="76" y="213"/>
                  <a:pt x="96" y="172"/>
                  <a:pt x="127" y="137"/>
                </a:cubicBezTo>
                <a:cubicBezTo>
                  <a:pt x="139" y="120"/>
                  <a:pt x="152" y="104"/>
                  <a:pt x="168" y="90"/>
                </a:cubicBezTo>
                <a:cubicBezTo>
                  <a:pt x="228" y="38"/>
                  <a:pt x="309" y="12"/>
                  <a:pt x="392" y="4"/>
                </a:cubicBezTo>
                <a:cubicBezTo>
                  <a:pt x="391" y="4"/>
                  <a:pt x="389" y="4"/>
                  <a:pt x="388" y="4"/>
                </a:cubicBezTo>
                <a:cubicBezTo>
                  <a:pt x="314" y="7"/>
                  <a:pt x="178" y="27"/>
                  <a:pt x="93" y="119"/>
                </a:cubicBezTo>
                <a:cubicBezTo>
                  <a:pt x="26" y="192"/>
                  <a:pt x="3" y="304"/>
                  <a:pt x="36" y="397"/>
                </a:cubicBezTo>
                <a:cubicBezTo>
                  <a:pt x="34" y="398"/>
                  <a:pt x="34" y="398"/>
                  <a:pt x="34" y="398"/>
                </a:cubicBezTo>
                <a:cubicBezTo>
                  <a:pt x="0" y="304"/>
                  <a:pt x="23" y="191"/>
                  <a:pt x="91" y="117"/>
                </a:cubicBezTo>
                <a:cubicBezTo>
                  <a:pt x="176" y="24"/>
                  <a:pt x="314" y="5"/>
                  <a:pt x="388" y="1"/>
                </a:cubicBezTo>
                <a:cubicBezTo>
                  <a:pt x="403" y="0"/>
                  <a:pt x="419" y="0"/>
                  <a:pt x="434" y="1"/>
                </a:cubicBezTo>
                <a:cubicBezTo>
                  <a:pt x="493" y="0"/>
                  <a:pt x="551" y="7"/>
                  <a:pt x="602" y="21"/>
                </a:cubicBezTo>
                <a:cubicBezTo>
                  <a:pt x="688" y="44"/>
                  <a:pt x="768" y="81"/>
                  <a:pt x="833" y="130"/>
                </a:cubicBezTo>
                <a:cubicBezTo>
                  <a:pt x="907" y="186"/>
                  <a:pt x="960" y="253"/>
                  <a:pt x="989" y="330"/>
                </a:cubicBezTo>
                <a:cubicBezTo>
                  <a:pt x="1032" y="441"/>
                  <a:pt x="1030" y="545"/>
                  <a:pt x="986" y="628"/>
                </a:cubicBezTo>
                <a:cubicBezTo>
                  <a:pt x="946" y="753"/>
                  <a:pt x="850" y="809"/>
                  <a:pt x="773" y="833"/>
                </a:cubicBezTo>
                <a:cubicBezTo>
                  <a:pt x="726" y="848"/>
                  <a:pt x="675" y="856"/>
                  <a:pt x="623" y="856"/>
                </a:cubicBezTo>
                <a:close/>
                <a:moveTo>
                  <a:pt x="489" y="838"/>
                </a:moveTo>
                <a:cubicBezTo>
                  <a:pt x="584" y="859"/>
                  <a:pt x="686" y="859"/>
                  <a:pt x="772" y="831"/>
                </a:cubicBezTo>
                <a:cubicBezTo>
                  <a:pt x="845" y="807"/>
                  <a:pt x="936" y="755"/>
                  <a:pt x="979" y="641"/>
                </a:cubicBezTo>
                <a:cubicBezTo>
                  <a:pt x="961" y="670"/>
                  <a:pt x="939" y="696"/>
                  <a:pt x="912" y="719"/>
                </a:cubicBezTo>
                <a:cubicBezTo>
                  <a:pt x="812" y="802"/>
                  <a:pt x="675" y="842"/>
                  <a:pt x="536" y="833"/>
                </a:cubicBezTo>
                <a:cubicBezTo>
                  <a:pt x="520" y="836"/>
                  <a:pt x="504" y="837"/>
                  <a:pt x="489" y="838"/>
                </a:cubicBezTo>
                <a:close/>
                <a:moveTo>
                  <a:pt x="477" y="835"/>
                </a:moveTo>
                <a:cubicBezTo>
                  <a:pt x="493" y="835"/>
                  <a:pt x="509" y="834"/>
                  <a:pt x="524" y="832"/>
                </a:cubicBezTo>
                <a:cubicBezTo>
                  <a:pt x="503" y="830"/>
                  <a:pt x="483" y="827"/>
                  <a:pt x="462" y="823"/>
                </a:cubicBezTo>
                <a:cubicBezTo>
                  <a:pt x="430" y="817"/>
                  <a:pt x="400" y="809"/>
                  <a:pt x="372" y="798"/>
                </a:cubicBezTo>
                <a:cubicBezTo>
                  <a:pt x="405" y="813"/>
                  <a:pt x="440" y="826"/>
                  <a:pt x="477" y="835"/>
                </a:cubicBezTo>
                <a:close/>
                <a:moveTo>
                  <a:pt x="299" y="765"/>
                </a:moveTo>
                <a:cubicBezTo>
                  <a:pt x="307" y="772"/>
                  <a:pt x="315" y="778"/>
                  <a:pt x="324" y="784"/>
                </a:cubicBezTo>
                <a:cubicBezTo>
                  <a:pt x="368" y="814"/>
                  <a:pt x="415" y="830"/>
                  <a:pt x="463" y="834"/>
                </a:cubicBezTo>
                <a:cubicBezTo>
                  <a:pt x="420" y="822"/>
                  <a:pt x="378" y="806"/>
                  <a:pt x="340" y="785"/>
                </a:cubicBezTo>
                <a:cubicBezTo>
                  <a:pt x="326" y="779"/>
                  <a:pt x="312" y="772"/>
                  <a:pt x="299" y="765"/>
                </a:cubicBezTo>
                <a:close/>
                <a:moveTo>
                  <a:pt x="546" y="831"/>
                </a:moveTo>
                <a:cubicBezTo>
                  <a:pt x="681" y="838"/>
                  <a:pt x="813" y="797"/>
                  <a:pt x="910" y="717"/>
                </a:cubicBezTo>
                <a:cubicBezTo>
                  <a:pt x="941" y="691"/>
                  <a:pt x="966" y="661"/>
                  <a:pt x="984" y="627"/>
                </a:cubicBezTo>
                <a:cubicBezTo>
                  <a:pt x="987" y="617"/>
                  <a:pt x="990" y="607"/>
                  <a:pt x="992" y="596"/>
                </a:cubicBezTo>
                <a:cubicBezTo>
                  <a:pt x="1020" y="473"/>
                  <a:pt x="991" y="354"/>
                  <a:pt x="906" y="252"/>
                </a:cubicBezTo>
                <a:cubicBezTo>
                  <a:pt x="892" y="236"/>
                  <a:pt x="877" y="220"/>
                  <a:pt x="862" y="206"/>
                </a:cubicBezTo>
                <a:cubicBezTo>
                  <a:pt x="869" y="218"/>
                  <a:pt x="877" y="232"/>
                  <a:pt x="883" y="246"/>
                </a:cubicBezTo>
                <a:cubicBezTo>
                  <a:pt x="930" y="349"/>
                  <a:pt x="955" y="503"/>
                  <a:pt x="887" y="628"/>
                </a:cubicBezTo>
                <a:cubicBezTo>
                  <a:pt x="856" y="684"/>
                  <a:pt x="805" y="732"/>
                  <a:pt x="741" y="767"/>
                </a:cubicBezTo>
                <a:cubicBezTo>
                  <a:pt x="698" y="790"/>
                  <a:pt x="649" y="806"/>
                  <a:pt x="600" y="814"/>
                </a:cubicBezTo>
                <a:cubicBezTo>
                  <a:pt x="582" y="821"/>
                  <a:pt x="564" y="827"/>
                  <a:pt x="546" y="831"/>
                </a:cubicBezTo>
                <a:close/>
                <a:moveTo>
                  <a:pt x="380" y="798"/>
                </a:moveTo>
                <a:cubicBezTo>
                  <a:pt x="406" y="808"/>
                  <a:pt x="434" y="815"/>
                  <a:pt x="462" y="821"/>
                </a:cubicBezTo>
                <a:cubicBezTo>
                  <a:pt x="487" y="825"/>
                  <a:pt x="511" y="829"/>
                  <a:pt x="536" y="830"/>
                </a:cubicBezTo>
                <a:cubicBezTo>
                  <a:pt x="553" y="827"/>
                  <a:pt x="570" y="822"/>
                  <a:pt x="588" y="816"/>
                </a:cubicBezTo>
                <a:cubicBezTo>
                  <a:pt x="573" y="818"/>
                  <a:pt x="559" y="819"/>
                  <a:pt x="544" y="820"/>
                </a:cubicBezTo>
                <a:cubicBezTo>
                  <a:pt x="486" y="822"/>
                  <a:pt x="430" y="814"/>
                  <a:pt x="380" y="798"/>
                </a:cubicBezTo>
                <a:close/>
                <a:moveTo>
                  <a:pt x="324" y="773"/>
                </a:moveTo>
                <a:cubicBezTo>
                  <a:pt x="387" y="804"/>
                  <a:pt x="463" y="820"/>
                  <a:pt x="544" y="817"/>
                </a:cubicBezTo>
                <a:cubicBezTo>
                  <a:pt x="562" y="816"/>
                  <a:pt x="581" y="814"/>
                  <a:pt x="599" y="812"/>
                </a:cubicBezTo>
                <a:cubicBezTo>
                  <a:pt x="614" y="805"/>
                  <a:pt x="630" y="797"/>
                  <a:pt x="646" y="788"/>
                </a:cubicBezTo>
                <a:cubicBezTo>
                  <a:pt x="651" y="785"/>
                  <a:pt x="655" y="782"/>
                  <a:pt x="660" y="779"/>
                </a:cubicBezTo>
                <a:cubicBezTo>
                  <a:pt x="620" y="792"/>
                  <a:pt x="576" y="799"/>
                  <a:pt x="531" y="801"/>
                </a:cubicBezTo>
                <a:cubicBezTo>
                  <a:pt x="427" y="804"/>
                  <a:pt x="330" y="773"/>
                  <a:pt x="251" y="708"/>
                </a:cubicBezTo>
                <a:cubicBezTo>
                  <a:pt x="258" y="718"/>
                  <a:pt x="265" y="728"/>
                  <a:pt x="272" y="737"/>
                </a:cubicBezTo>
                <a:cubicBezTo>
                  <a:pt x="288" y="750"/>
                  <a:pt x="305" y="762"/>
                  <a:pt x="324" y="773"/>
                </a:cubicBezTo>
                <a:close/>
                <a:moveTo>
                  <a:pt x="670" y="776"/>
                </a:moveTo>
                <a:cubicBezTo>
                  <a:pt x="662" y="781"/>
                  <a:pt x="655" y="786"/>
                  <a:pt x="647" y="790"/>
                </a:cubicBezTo>
                <a:cubicBezTo>
                  <a:pt x="635" y="798"/>
                  <a:pt x="622" y="804"/>
                  <a:pt x="610" y="810"/>
                </a:cubicBezTo>
                <a:cubicBezTo>
                  <a:pt x="728" y="788"/>
                  <a:pt x="834" y="719"/>
                  <a:pt x="885" y="626"/>
                </a:cubicBezTo>
                <a:cubicBezTo>
                  <a:pt x="953" y="503"/>
                  <a:pt x="927" y="349"/>
                  <a:pt x="880" y="247"/>
                </a:cubicBezTo>
                <a:cubicBezTo>
                  <a:pt x="873" y="230"/>
                  <a:pt x="864" y="214"/>
                  <a:pt x="854" y="199"/>
                </a:cubicBezTo>
                <a:cubicBezTo>
                  <a:pt x="831" y="178"/>
                  <a:pt x="805" y="159"/>
                  <a:pt x="778" y="141"/>
                </a:cubicBezTo>
                <a:cubicBezTo>
                  <a:pt x="833" y="193"/>
                  <a:pt x="869" y="255"/>
                  <a:pt x="881" y="321"/>
                </a:cubicBezTo>
                <a:cubicBezTo>
                  <a:pt x="890" y="345"/>
                  <a:pt x="898" y="370"/>
                  <a:pt x="903" y="395"/>
                </a:cubicBezTo>
                <a:cubicBezTo>
                  <a:pt x="924" y="491"/>
                  <a:pt x="905" y="580"/>
                  <a:pt x="849" y="653"/>
                </a:cubicBezTo>
                <a:cubicBezTo>
                  <a:pt x="806" y="708"/>
                  <a:pt x="743" y="751"/>
                  <a:pt x="670" y="776"/>
                </a:cubicBezTo>
                <a:close/>
                <a:moveTo>
                  <a:pt x="248" y="703"/>
                </a:moveTo>
                <a:cubicBezTo>
                  <a:pt x="325" y="767"/>
                  <a:pt x="423" y="802"/>
                  <a:pt x="531" y="798"/>
                </a:cubicBezTo>
                <a:cubicBezTo>
                  <a:pt x="579" y="796"/>
                  <a:pt x="626" y="788"/>
                  <a:pt x="668" y="773"/>
                </a:cubicBezTo>
                <a:cubicBezTo>
                  <a:pt x="803" y="680"/>
                  <a:pt x="896" y="498"/>
                  <a:pt x="882" y="347"/>
                </a:cubicBezTo>
                <a:cubicBezTo>
                  <a:pt x="881" y="338"/>
                  <a:pt x="880" y="329"/>
                  <a:pt x="878" y="321"/>
                </a:cubicBezTo>
                <a:cubicBezTo>
                  <a:pt x="845" y="235"/>
                  <a:pt x="789" y="162"/>
                  <a:pt x="718" y="108"/>
                </a:cubicBezTo>
                <a:cubicBezTo>
                  <a:pt x="623" y="60"/>
                  <a:pt x="514" y="34"/>
                  <a:pt x="410" y="39"/>
                </a:cubicBezTo>
                <a:cubicBezTo>
                  <a:pt x="373" y="40"/>
                  <a:pt x="338" y="45"/>
                  <a:pt x="305" y="54"/>
                </a:cubicBezTo>
                <a:cubicBezTo>
                  <a:pt x="270" y="69"/>
                  <a:pt x="241" y="89"/>
                  <a:pt x="218" y="113"/>
                </a:cubicBezTo>
                <a:cubicBezTo>
                  <a:pt x="198" y="136"/>
                  <a:pt x="181" y="163"/>
                  <a:pt x="167" y="196"/>
                </a:cubicBezTo>
                <a:cubicBezTo>
                  <a:pt x="147" y="285"/>
                  <a:pt x="163" y="395"/>
                  <a:pt x="175" y="480"/>
                </a:cubicBezTo>
                <a:cubicBezTo>
                  <a:pt x="177" y="492"/>
                  <a:pt x="177" y="492"/>
                  <a:pt x="177" y="492"/>
                </a:cubicBezTo>
                <a:cubicBezTo>
                  <a:pt x="185" y="547"/>
                  <a:pt x="204" y="633"/>
                  <a:pt x="248" y="703"/>
                </a:cubicBezTo>
                <a:close/>
                <a:moveTo>
                  <a:pt x="883" y="334"/>
                </a:moveTo>
                <a:cubicBezTo>
                  <a:pt x="884" y="338"/>
                  <a:pt x="884" y="342"/>
                  <a:pt x="884" y="347"/>
                </a:cubicBezTo>
                <a:cubicBezTo>
                  <a:pt x="892" y="425"/>
                  <a:pt x="871" y="514"/>
                  <a:pt x="826" y="597"/>
                </a:cubicBezTo>
                <a:cubicBezTo>
                  <a:pt x="789" y="667"/>
                  <a:pt x="737" y="727"/>
                  <a:pt x="678" y="770"/>
                </a:cubicBezTo>
                <a:cubicBezTo>
                  <a:pt x="747" y="745"/>
                  <a:pt x="806" y="704"/>
                  <a:pt x="847" y="651"/>
                </a:cubicBezTo>
                <a:cubicBezTo>
                  <a:pt x="903" y="579"/>
                  <a:pt x="921" y="491"/>
                  <a:pt x="901" y="395"/>
                </a:cubicBezTo>
                <a:cubicBezTo>
                  <a:pt x="896" y="374"/>
                  <a:pt x="890" y="354"/>
                  <a:pt x="883" y="334"/>
                </a:cubicBezTo>
                <a:close/>
                <a:moveTo>
                  <a:pt x="283" y="749"/>
                </a:moveTo>
                <a:cubicBezTo>
                  <a:pt x="285" y="751"/>
                  <a:pt x="287" y="752"/>
                  <a:pt x="289" y="753"/>
                </a:cubicBezTo>
                <a:cubicBezTo>
                  <a:pt x="287" y="751"/>
                  <a:pt x="284" y="750"/>
                  <a:pt x="282" y="748"/>
                </a:cubicBezTo>
                <a:cubicBezTo>
                  <a:pt x="282" y="748"/>
                  <a:pt x="283" y="749"/>
                  <a:pt x="283" y="749"/>
                </a:cubicBezTo>
                <a:close/>
                <a:moveTo>
                  <a:pt x="60" y="297"/>
                </a:moveTo>
                <a:cubicBezTo>
                  <a:pt x="46" y="384"/>
                  <a:pt x="64" y="483"/>
                  <a:pt x="114" y="577"/>
                </a:cubicBezTo>
                <a:cubicBezTo>
                  <a:pt x="152" y="648"/>
                  <a:pt x="210" y="707"/>
                  <a:pt x="281" y="751"/>
                </a:cubicBezTo>
                <a:cubicBezTo>
                  <a:pt x="253" y="732"/>
                  <a:pt x="229" y="710"/>
                  <a:pt x="209" y="684"/>
                </a:cubicBezTo>
                <a:cubicBezTo>
                  <a:pt x="202" y="676"/>
                  <a:pt x="196" y="666"/>
                  <a:pt x="190" y="657"/>
                </a:cubicBezTo>
                <a:cubicBezTo>
                  <a:pt x="161" y="621"/>
                  <a:pt x="135" y="581"/>
                  <a:pt x="114" y="540"/>
                </a:cubicBezTo>
                <a:cubicBezTo>
                  <a:pt x="74" y="461"/>
                  <a:pt x="55" y="382"/>
                  <a:pt x="59" y="311"/>
                </a:cubicBezTo>
                <a:cubicBezTo>
                  <a:pt x="59" y="306"/>
                  <a:pt x="59" y="302"/>
                  <a:pt x="60" y="297"/>
                </a:cubicBezTo>
                <a:close/>
                <a:moveTo>
                  <a:pt x="207" y="677"/>
                </a:moveTo>
                <a:cubicBezTo>
                  <a:pt x="208" y="679"/>
                  <a:pt x="210" y="681"/>
                  <a:pt x="211" y="683"/>
                </a:cubicBezTo>
                <a:cubicBezTo>
                  <a:pt x="228" y="705"/>
                  <a:pt x="249" y="725"/>
                  <a:pt x="273" y="743"/>
                </a:cubicBezTo>
                <a:cubicBezTo>
                  <a:pt x="272" y="741"/>
                  <a:pt x="271" y="740"/>
                  <a:pt x="270" y="739"/>
                </a:cubicBezTo>
                <a:cubicBezTo>
                  <a:pt x="266" y="735"/>
                  <a:pt x="262" y="732"/>
                  <a:pt x="258" y="728"/>
                </a:cubicBezTo>
                <a:cubicBezTo>
                  <a:pt x="240" y="713"/>
                  <a:pt x="223" y="696"/>
                  <a:pt x="207" y="677"/>
                </a:cubicBezTo>
                <a:close/>
                <a:moveTo>
                  <a:pt x="191" y="654"/>
                </a:moveTo>
                <a:cubicBezTo>
                  <a:pt x="213" y="681"/>
                  <a:pt x="236" y="706"/>
                  <a:pt x="259" y="726"/>
                </a:cubicBezTo>
                <a:cubicBezTo>
                  <a:pt x="260" y="727"/>
                  <a:pt x="261" y="728"/>
                  <a:pt x="262" y="728"/>
                </a:cubicBezTo>
                <a:cubicBezTo>
                  <a:pt x="256" y="720"/>
                  <a:pt x="250" y="712"/>
                  <a:pt x="244" y="703"/>
                </a:cubicBezTo>
                <a:cubicBezTo>
                  <a:pt x="243" y="702"/>
                  <a:pt x="241" y="700"/>
                  <a:pt x="240" y="699"/>
                </a:cubicBezTo>
                <a:cubicBezTo>
                  <a:pt x="218" y="680"/>
                  <a:pt x="198" y="658"/>
                  <a:pt x="180" y="635"/>
                </a:cubicBezTo>
                <a:cubicBezTo>
                  <a:pt x="184" y="641"/>
                  <a:pt x="187" y="648"/>
                  <a:pt x="191" y="654"/>
                </a:cubicBezTo>
                <a:close/>
                <a:moveTo>
                  <a:pt x="175" y="625"/>
                </a:moveTo>
                <a:cubicBezTo>
                  <a:pt x="195" y="652"/>
                  <a:pt x="217" y="676"/>
                  <a:pt x="241" y="697"/>
                </a:cubicBezTo>
                <a:cubicBezTo>
                  <a:pt x="200" y="628"/>
                  <a:pt x="182" y="546"/>
                  <a:pt x="174" y="492"/>
                </a:cubicBezTo>
                <a:cubicBezTo>
                  <a:pt x="173" y="480"/>
                  <a:pt x="173" y="480"/>
                  <a:pt x="173" y="480"/>
                </a:cubicBezTo>
                <a:cubicBezTo>
                  <a:pt x="161" y="400"/>
                  <a:pt x="146" y="297"/>
                  <a:pt x="162" y="210"/>
                </a:cubicBezTo>
                <a:cubicBezTo>
                  <a:pt x="145" y="255"/>
                  <a:pt x="135" y="309"/>
                  <a:pt x="131" y="371"/>
                </a:cubicBezTo>
                <a:cubicBezTo>
                  <a:pt x="125" y="470"/>
                  <a:pt x="140" y="556"/>
                  <a:pt x="175" y="625"/>
                </a:cubicBezTo>
                <a:close/>
                <a:moveTo>
                  <a:pt x="68" y="259"/>
                </a:moveTo>
                <a:cubicBezTo>
                  <a:pt x="65" y="276"/>
                  <a:pt x="62" y="293"/>
                  <a:pt x="62" y="311"/>
                </a:cubicBezTo>
                <a:cubicBezTo>
                  <a:pt x="56" y="426"/>
                  <a:pt x="110" y="546"/>
                  <a:pt x="178" y="638"/>
                </a:cubicBezTo>
                <a:cubicBezTo>
                  <a:pt x="176" y="632"/>
                  <a:pt x="173" y="627"/>
                  <a:pt x="170" y="622"/>
                </a:cubicBezTo>
                <a:cubicBezTo>
                  <a:pt x="130" y="566"/>
                  <a:pt x="102" y="499"/>
                  <a:pt x="88" y="428"/>
                </a:cubicBezTo>
                <a:cubicBezTo>
                  <a:pt x="79" y="384"/>
                  <a:pt x="71" y="317"/>
                  <a:pt x="84" y="247"/>
                </a:cubicBezTo>
                <a:cubicBezTo>
                  <a:pt x="88" y="225"/>
                  <a:pt x="94" y="204"/>
                  <a:pt x="102" y="185"/>
                </a:cubicBezTo>
                <a:cubicBezTo>
                  <a:pt x="96" y="194"/>
                  <a:pt x="90" y="204"/>
                  <a:pt x="85" y="214"/>
                </a:cubicBezTo>
                <a:cubicBezTo>
                  <a:pt x="78" y="229"/>
                  <a:pt x="73" y="244"/>
                  <a:pt x="68" y="259"/>
                </a:cubicBezTo>
                <a:close/>
                <a:moveTo>
                  <a:pt x="856" y="197"/>
                </a:moveTo>
                <a:cubicBezTo>
                  <a:pt x="875" y="214"/>
                  <a:pt x="892" y="232"/>
                  <a:pt x="908" y="251"/>
                </a:cubicBezTo>
                <a:cubicBezTo>
                  <a:pt x="993" y="353"/>
                  <a:pt x="1023" y="472"/>
                  <a:pt x="995" y="597"/>
                </a:cubicBezTo>
                <a:cubicBezTo>
                  <a:pt x="993" y="602"/>
                  <a:pt x="992" y="608"/>
                  <a:pt x="991" y="613"/>
                </a:cubicBezTo>
                <a:cubicBezTo>
                  <a:pt x="1028" y="533"/>
                  <a:pt x="1027" y="435"/>
                  <a:pt x="987" y="331"/>
                </a:cubicBezTo>
                <a:cubicBezTo>
                  <a:pt x="936" y="199"/>
                  <a:pt x="816" y="95"/>
                  <a:pt x="654" y="39"/>
                </a:cubicBezTo>
                <a:cubicBezTo>
                  <a:pt x="696" y="55"/>
                  <a:pt x="734" y="76"/>
                  <a:pt x="768" y="102"/>
                </a:cubicBezTo>
                <a:cubicBezTo>
                  <a:pt x="803" y="130"/>
                  <a:pt x="833" y="161"/>
                  <a:pt x="856" y="197"/>
                </a:cubicBezTo>
                <a:close/>
                <a:moveTo>
                  <a:pt x="110" y="174"/>
                </a:moveTo>
                <a:cubicBezTo>
                  <a:pt x="65" y="271"/>
                  <a:pt x="82" y="387"/>
                  <a:pt x="90" y="427"/>
                </a:cubicBezTo>
                <a:cubicBezTo>
                  <a:pt x="104" y="497"/>
                  <a:pt x="130" y="559"/>
                  <a:pt x="166" y="612"/>
                </a:cubicBezTo>
                <a:cubicBezTo>
                  <a:pt x="135" y="545"/>
                  <a:pt x="123" y="464"/>
                  <a:pt x="129" y="371"/>
                </a:cubicBezTo>
                <a:cubicBezTo>
                  <a:pt x="133" y="302"/>
                  <a:pt x="145" y="243"/>
                  <a:pt x="165" y="195"/>
                </a:cubicBezTo>
                <a:cubicBezTo>
                  <a:pt x="171" y="167"/>
                  <a:pt x="181" y="140"/>
                  <a:pt x="196" y="117"/>
                </a:cubicBezTo>
                <a:cubicBezTo>
                  <a:pt x="198" y="118"/>
                  <a:pt x="198" y="118"/>
                  <a:pt x="198" y="118"/>
                </a:cubicBezTo>
                <a:cubicBezTo>
                  <a:pt x="186" y="137"/>
                  <a:pt x="177" y="158"/>
                  <a:pt x="171" y="180"/>
                </a:cubicBezTo>
                <a:cubicBezTo>
                  <a:pt x="184" y="154"/>
                  <a:pt x="199" y="131"/>
                  <a:pt x="216" y="111"/>
                </a:cubicBezTo>
                <a:cubicBezTo>
                  <a:pt x="236" y="90"/>
                  <a:pt x="261" y="72"/>
                  <a:pt x="290" y="58"/>
                </a:cubicBezTo>
                <a:cubicBezTo>
                  <a:pt x="212" y="80"/>
                  <a:pt x="150" y="120"/>
                  <a:pt x="110" y="174"/>
                </a:cubicBezTo>
                <a:close/>
                <a:moveTo>
                  <a:pt x="727" y="112"/>
                </a:moveTo>
                <a:cubicBezTo>
                  <a:pt x="792" y="164"/>
                  <a:pt x="843" y="231"/>
                  <a:pt x="875" y="307"/>
                </a:cubicBezTo>
                <a:cubicBezTo>
                  <a:pt x="859" y="238"/>
                  <a:pt x="818" y="179"/>
                  <a:pt x="763" y="132"/>
                </a:cubicBezTo>
                <a:cubicBezTo>
                  <a:pt x="752" y="125"/>
                  <a:pt x="740" y="118"/>
                  <a:pt x="727" y="112"/>
                </a:cubicBezTo>
                <a:close/>
                <a:moveTo>
                  <a:pt x="117" y="154"/>
                </a:moveTo>
                <a:cubicBezTo>
                  <a:pt x="102" y="173"/>
                  <a:pt x="90" y="194"/>
                  <a:pt x="82" y="216"/>
                </a:cubicBezTo>
                <a:cubicBezTo>
                  <a:pt x="82" y="215"/>
                  <a:pt x="82" y="214"/>
                  <a:pt x="83" y="213"/>
                </a:cubicBezTo>
                <a:cubicBezTo>
                  <a:pt x="90" y="199"/>
                  <a:pt x="98" y="185"/>
                  <a:pt x="108" y="171"/>
                </a:cubicBezTo>
                <a:cubicBezTo>
                  <a:pt x="111" y="165"/>
                  <a:pt x="114" y="160"/>
                  <a:pt x="117" y="154"/>
                </a:cubicBezTo>
                <a:close/>
                <a:moveTo>
                  <a:pt x="767" y="131"/>
                </a:moveTo>
                <a:cubicBezTo>
                  <a:pt x="796" y="149"/>
                  <a:pt x="823" y="168"/>
                  <a:pt x="848" y="190"/>
                </a:cubicBezTo>
                <a:cubicBezTo>
                  <a:pt x="793" y="111"/>
                  <a:pt x="707" y="53"/>
                  <a:pt x="600" y="25"/>
                </a:cubicBezTo>
                <a:cubicBezTo>
                  <a:pt x="566" y="16"/>
                  <a:pt x="531" y="10"/>
                  <a:pt x="496" y="8"/>
                </a:cubicBezTo>
                <a:cubicBezTo>
                  <a:pt x="541" y="16"/>
                  <a:pt x="584" y="29"/>
                  <a:pt x="625" y="48"/>
                </a:cubicBezTo>
                <a:cubicBezTo>
                  <a:pt x="666" y="63"/>
                  <a:pt x="705" y="84"/>
                  <a:pt x="740" y="110"/>
                </a:cubicBezTo>
                <a:cubicBezTo>
                  <a:pt x="749" y="117"/>
                  <a:pt x="758" y="124"/>
                  <a:pt x="767" y="131"/>
                </a:cubicBezTo>
                <a:close/>
                <a:moveTo>
                  <a:pt x="129" y="139"/>
                </a:moveTo>
                <a:cubicBezTo>
                  <a:pt x="124" y="146"/>
                  <a:pt x="120" y="154"/>
                  <a:pt x="116" y="161"/>
                </a:cubicBezTo>
                <a:cubicBezTo>
                  <a:pt x="143" y="129"/>
                  <a:pt x="178" y="102"/>
                  <a:pt x="221" y="81"/>
                </a:cubicBezTo>
                <a:cubicBezTo>
                  <a:pt x="246" y="69"/>
                  <a:pt x="274" y="59"/>
                  <a:pt x="304" y="51"/>
                </a:cubicBezTo>
                <a:cubicBezTo>
                  <a:pt x="352" y="30"/>
                  <a:pt x="410" y="19"/>
                  <a:pt x="471" y="19"/>
                </a:cubicBezTo>
                <a:cubicBezTo>
                  <a:pt x="514" y="20"/>
                  <a:pt x="559" y="27"/>
                  <a:pt x="601" y="40"/>
                </a:cubicBezTo>
                <a:cubicBezTo>
                  <a:pt x="561" y="24"/>
                  <a:pt x="517" y="12"/>
                  <a:pt x="472" y="7"/>
                </a:cubicBezTo>
                <a:cubicBezTo>
                  <a:pt x="366" y="5"/>
                  <a:pt x="261" y="34"/>
                  <a:pt x="181" y="92"/>
                </a:cubicBezTo>
                <a:cubicBezTo>
                  <a:pt x="161" y="106"/>
                  <a:pt x="144" y="122"/>
                  <a:pt x="129" y="139"/>
                </a:cubicBezTo>
                <a:close/>
                <a:moveTo>
                  <a:pt x="435" y="4"/>
                </a:moveTo>
                <a:cubicBezTo>
                  <a:pt x="338" y="6"/>
                  <a:pt x="240" y="32"/>
                  <a:pt x="170" y="92"/>
                </a:cubicBezTo>
                <a:cubicBezTo>
                  <a:pt x="159" y="102"/>
                  <a:pt x="150" y="111"/>
                  <a:pt x="142" y="122"/>
                </a:cubicBezTo>
                <a:cubicBezTo>
                  <a:pt x="153" y="110"/>
                  <a:pt x="166" y="100"/>
                  <a:pt x="180" y="90"/>
                </a:cubicBezTo>
                <a:cubicBezTo>
                  <a:pt x="253" y="37"/>
                  <a:pt x="347" y="7"/>
                  <a:pt x="445" y="4"/>
                </a:cubicBezTo>
                <a:cubicBezTo>
                  <a:pt x="442" y="4"/>
                  <a:pt x="438" y="4"/>
                  <a:pt x="435" y="4"/>
                </a:cubicBezTo>
                <a:close/>
                <a:moveTo>
                  <a:pt x="717" y="104"/>
                </a:moveTo>
                <a:cubicBezTo>
                  <a:pt x="728" y="109"/>
                  <a:pt x="739" y="115"/>
                  <a:pt x="750" y="121"/>
                </a:cubicBezTo>
                <a:cubicBezTo>
                  <a:pt x="722" y="99"/>
                  <a:pt x="690" y="80"/>
                  <a:pt x="657" y="65"/>
                </a:cubicBezTo>
                <a:cubicBezTo>
                  <a:pt x="678" y="76"/>
                  <a:pt x="698" y="89"/>
                  <a:pt x="717" y="104"/>
                </a:cubicBezTo>
                <a:close/>
                <a:moveTo>
                  <a:pt x="434" y="36"/>
                </a:moveTo>
                <a:cubicBezTo>
                  <a:pt x="526" y="36"/>
                  <a:pt x="622" y="59"/>
                  <a:pt x="707" y="99"/>
                </a:cubicBezTo>
                <a:cubicBezTo>
                  <a:pt x="684" y="82"/>
                  <a:pt x="660" y="67"/>
                  <a:pt x="634" y="55"/>
                </a:cubicBezTo>
                <a:cubicBezTo>
                  <a:pt x="581" y="34"/>
                  <a:pt x="525" y="22"/>
                  <a:pt x="471" y="22"/>
                </a:cubicBezTo>
                <a:cubicBezTo>
                  <a:pt x="417" y="21"/>
                  <a:pt x="365" y="30"/>
                  <a:pt x="320" y="47"/>
                </a:cubicBezTo>
                <a:cubicBezTo>
                  <a:pt x="349" y="41"/>
                  <a:pt x="379" y="38"/>
                  <a:pt x="409" y="36"/>
                </a:cubicBezTo>
                <a:cubicBezTo>
                  <a:pt x="417" y="36"/>
                  <a:pt x="426" y="36"/>
                  <a:pt x="434" y="36"/>
                </a:cubicBezTo>
                <a:close/>
                <a:moveTo>
                  <a:pt x="471" y="4"/>
                </a:moveTo>
                <a:cubicBezTo>
                  <a:pt x="474" y="4"/>
                  <a:pt x="477" y="4"/>
                  <a:pt x="479" y="4"/>
                </a:cubicBezTo>
                <a:cubicBezTo>
                  <a:pt x="476" y="4"/>
                  <a:pt x="472" y="4"/>
                  <a:pt x="469" y="4"/>
                </a:cubicBezTo>
                <a:cubicBezTo>
                  <a:pt x="470" y="4"/>
                  <a:pt x="470" y="4"/>
                  <a:pt x="471" y="4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45"/>
          <p:cNvSpPr>
            <a:spLocks noEditPoints="1"/>
          </p:cNvSpPr>
          <p:nvPr/>
        </p:nvSpPr>
        <p:spPr bwMode="auto">
          <a:xfrm>
            <a:off x="11094091" y="6048981"/>
            <a:ext cx="809020" cy="725271"/>
          </a:xfrm>
          <a:custGeom>
            <a:avLst/>
            <a:gdLst>
              <a:gd name="T0" fmla="*/ 74 w 959"/>
              <a:gd name="T1" fmla="*/ 219 h 859"/>
              <a:gd name="T2" fmla="*/ 844 w 959"/>
              <a:gd name="T3" fmla="*/ 121 h 859"/>
              <a:gd name="T4" fmla="*/ 759 w 959"/>
              <a:gd name="T5" fmla="*/ 770 h 859"/>
              <a:gd name="T6" fmla="*/ 220 w 959"/>
              <a:gd name="T7" fmla="*/ 806 h 859"/>
              <a:gd name="T8" fmla="*/ 44 w 959"/>
              <a:gd name="T9" fmla="*/ 565 h 859"/>
              <a:gd name="T10" fmla="*/ 591 w 959"/>
              <a:gd name="T11" fmla="*/ 832 h 859"/>
              <a:gd name="T12" fmla="*/ 590 w 959"/>
              <a:gd name="T13" fmla="*/ 829 h 859"/>
              <a:gd name="T14" fmla="*/ 254 w 959"/>
              <a:gd name="T15" fmla="*/ 755 h 859"/>
              <a:gd name="T16" fmla="*/ 456 w 959"/>
              <a:gd name="T17" fmla="*/ 839 h 859"/>
              <a:gd name="T18" fmla="*/ 674 w 959"/>
              <a:gd name="T19" fmla="*/ 796 h 859"/>
              <a:gd name="T20" fmla="*/ 737 w 959"/>
              <a:gd name="T21" fmla="*/ 730 h 859"/>
              <a:gd name="T22" fmla="*/ 494 w 959"/>
              <a:gd name="T23" fmla="*/ 803 h 859"/>
              <a:gd name="T24" fmla="*/ 551 w 959"/>
              <a:gd name="T25" fmla="*/ 801 h 859"/>
              <a:gd name="T26" fmla="*/ 342 w 959"/>
              <a:gd name="T27" fmla="*/ 785 h 859"/>
              <a:gd name="T28" fmla="*/ 740 w 959"/>
              <a:gd name="T29" fmla="*/ 724 h 859"/>
              <a:gd name="T30" fmla="*/ 586 w 959"/>
              <a:gd name="T31" fmla="*/ 780 h 859"/>
              <a:gd name="T32" fmla="*/ 586 w 959"/>
              <a:gd name="T33" fmla="*/ 778 h 859"/>
              <a:gd name="T34" fmla="*/ 415 w 959"/>
              <a:gd name="T35" fmla="*/ 63 h 859"/>
              <a:gd name="T36" fmla="*/ 343 w 959"/>
              <a:gd name="T37" fmla="*/ 782 h 859"/>
              <a:gd name="T38" fmla="*/ 343 w 959"/>
              <a:gd name="T39" fmla="*/ 782 h 859"/>
              <a:gd name="T40" fmla="*/ 252 w 959"/>
              <a:gd name="T41" fmla="*/ 751 h 859"/>
              <a:gd name="T42" fmla="*/ 885 w 959"/>
              <a:gd name="T43" fmla="*/ 612 h 859"/>
              <a:gd name="T44" fmla="*/ 885 w 959"/>
              <a:gd name="T45" fmla="*/ 612 h 859"/>
              <a:gd name="T46" fmla="*/ 153 w 959"/>
              <a:gd name="T47" fmla="*/ 682 h 859"/>
              <a:gd name="T48" fmla="*/ 213 w 959"/>
              <a:gd name="T49" fmla="*/ 720 h 859"/>
              <a:gd name="T50" fmla="*/ 154 w 959"/>
              <a:gd name="T51" fmla="*/ 658 h 859"/>
              <a:gd name="T52" fmla="*/ 137 w 959"/>
              <a:gd name="T53" fmla="*/ 634 h 859"/>
              <a:gd name="T54" fmla="*/ 36 w 959"/>
              <a:gd name="T55" fmla="*/ 477 h 859"/>
              <a:gd name="T56" fmla="*/ 922 w 959"/>
              <a:gd name="T57" fmla="*/ 484 h 859"/>
              <a:gd name="T58" fmla="*/ 136 w 959"/>
              <a:gd name="T59" fmla="*/ 626 h 859"/>
              <a:gd name="T60" fmla="*/ 206 w 959"/>
              <a:gd name="T61" fmla="*/ 151 h 859"/>
              <a:gd name="T62" fmla="*/ 116 w 959"/>
              <a:gd name="T63" fmla="*/ 602 h 859"/>
              <a:gd name="T64" fmla="*/ 898 w 959"/>
              <a:gd name="T65" fmla="*/ 584 h 859"/>
              <a:gd name="T66" fmla="*/ 10 w 959"/>
              <a:gd name="T67" fmla="*/ 444 h 859"/>
              <a:gd name="T68" fmla="*/ 38 w 959"/>
              <a:gd name="T69" fmla="*/ 356 h 859"/>
              <a:gd name="T70" fmla="*/ 927 w 959"/>
              <a:gd name="T71" fmla="*/ 469 h 859"/>
              <a:gd name="T72" fmla="*/ 38 w 959"/>
              <a:gd name="T73" fmla="*/ 369 h 859"/>
              <a:gd name="T74" fmla="*/ 909 w 959"/>
              <a:gd name="T75" fmla="*/ 284 h 859"/>
              <a:gd name="T76" fmla="*/ 44 w 959"/>
              <a:gd name="T77" fmla="*/ 405 h 859"/>
              <a:gd name="T78" fmla="*/ 221 w 959"/>
              <a:gd name="T79" fmla="*/ 124 h 859"/>
              <a:gd name="T80" fmla="*/ 286 w 959"/>
              <a:gd name="T81" fmla="*/ 85 h 859"/>
              <a:gd name="T82" fmla="*/ 937 w 959"/>
              <a:gd name="T83" fmla="*/ 350 h 859"/>
              <a:gd name="T84" fmla="*/ 76 w 959"/>
              <a:gd name="T85" fmla="*/ 221 h 859"/>
              <a:gd name="T86" fmla="*/ 76 w 959"/>
              <a:gd name="T87" fmla="*/ 221 h 859"/>
              <a:gd name="T88" fmla="*/ 858 w 959"/>
              <a:gd name="T89" fmla="*/ 142 h 859"/>
              <a:gd name="T90" fmla="*/ 881 w 959"/>
              <a:gd name="T91" fmla="*/ 267 h 859"/>
              <a:gd name="T92" fmla="*/ 436 w 959"/>
              <a:gd name="T93" fmla="*/ 59 h 859"/>
              <a:gd name="T94" fmla="*/ 218 w 959"/>
              <a:gd name="T95" fmla="*/ 143 h 859"/>
              <a:gd name="T96" fmla="*/ 889 w 959"/>
              <a:gd name="T97" fmla="*/ 202 h 859"/>
              <a:gd name="T98" fmla="*/ 904 w 959"/>
              <a:gd name="T99" fmla="*/ 268 h 859"/>
              <a:gd name="T100" fmla="*/ 415 w 959"/>
              <a:gd name="T101" fmla="*/ 60 h 859"/>
              <a:gd name="T102" fmla="*/ 777 w 959"/>
              <a:gd name="T103" fmla="*/ 90 h 859"/>
              <a:gd name="T104" fmla="*/ 379 w 959"/>
              <a:gd name="T105" fmla="*/ 35 h 859"/>
              <a:gd name="T106" fmla="*/ 604 w 959"/>
              <a:gd name="T107" fmla="*/ 18 h 859"/>
              <a:gd name="T108" fmla="*/ 296 w 959"/>
              <a:gd name="T109" fmla="*/ 97 h 859"/>
              <a:gd name="T110" fmla="*/ 693 w 959"/>
              <a:gd name="T111" fmla="*/ 31 h 859"/>
              <a:gd name="T112" fmla="*/ 574 w 959"/>
              <a:gd name="T113" fmla="*/ 14 h 859"/>
              <a:gd name="T114" fmla="*/ 394 w 959"/>
              <a:gd name="T115" fmla="*/ 33 h 859"/>
              <a:gd name="T116" fmla="*/ 416 w 959"/>
              <a:gd name="T117" fmla="*/ 31 h 859"/>
              <a:gd name="T118" fmla="*/ 416 w 959"/>
              <a:gd name="T119" fmla="*/ 31 h 859"/>
              <a:gd name="T120" fmla="*/ 487 w 959"/>
              <a:gd name="T121" fmla="*/ 24 h 859"/>
              <a:gd name="T122" fmla="*/ 540 w 959"/>
              <a:gd name="T123" fmla="*/ 15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59" h="859">
                <a:moveTo>
                  <a:pt x="428" y="857"/>
                </a:moveTo>
                <a:cubicBezTo>
                  <a:pt x="352" y="857"/>
                  <a:pt x="280" y="841"/>
                  <a:pt x="219" y="808"/>
                </a:cubicBezTo>
                <a:cubicBezTo>
                  <a:pt x="124" y="758"/>
                  <a:pt x="60" y="667"/>
                  <a:pt x="40" y="556"/>
                </a:cubicBezTo>
                <a:cubicBezTo>
                  <a:pt x="23" y="520"/>
                  <a:pt x="12" y="483"/>
                  <a:pt x="8" y="444"/>
                </a:cubicBezTo>
                <a:cubicBezTo>
                  <a:pt x="0" y="364"/>
                  <a:pt x="24" y="284"/>
                  <a:pt x="74" y="219"/>
                </a:cubicBezTo>
                <a:cubicBezTo>
                  <a:pt x="75" y="217"/>
                  <a:pt x="77" y="214"/>
                  <a:pt x="78" y="212"/>
                </a:cubicBezTo>
                <a:cubicBezTo>
                  <a:pt x="113" y="150"/>
                  <a:pt x="162" y="105"/>
                  <a:pt x="228" y="74"/>
                </a:cubicBezTo>
                <a:cubicBezTo>
                  <a:pt x="274" y="53"/>
                  <a:pt x="328" y="39"/>
                  <a:pt x="393" y="31"/>
                </a:cubicBezTo>
                <a:cubicBezTo>
                  <a:pt x="462" y="10"/>
                  <a:pt x="534" y="0"/>
                  <a:pt x="600" y="5"/>
                </a:cubicBezTo>
                <a:cubicBezTo>
                  <a:pt x="678" y="11"/>
                  <a:pt x="778" y="37"/>
                  <a:pt x="844" y="121"/>
                </a:cubicBezTo>
                <a:cubicBezTo>
                  <a:pt x="870" y="149"/>
                  <a:pt x="892" y="181"/>
                  <a:pt x="908" y="217"/>
                </a:cubicBezTo>
                <a:cubicBezTo>
                  <a:pt x="929" y="262"/>
                  <a:pt x="940" y="310"/>
                  <a:pt x="941" y="359"/>
                </a:cubicBezTo>
                <a:cubicBezTo>
                  <a:pt x="942" y="364"/>
                  <a:pt x="942" y="369"/>
                  <a:pt x="943" y="374"/>
                </a:cubicBezTo>
                <a:cubicBezTo>
                  <a:pt x="959" y="448"/>
                  <a:pt x="953" y="524"/>
                  <a:pt x="925" y="594"/>
                </a:cubicBezTo>
                <a:cubicBezTo>
                  <a:pt x="893" y="672"/>
                  <a:pt x="834" y="733"/>
                  <a:pt x="759" y="770"/>
                </a:cubicBezTo>
                <a:cubicBezTo>
                  <a:pt x="715" y="804"/>
                  <a:pt x="666" y="830"/>
                  <a:pt x="614" y="843"/>
                </a:cubicBezTo>
                <a:cubicBezTo>
                  <a:pt x="566" y="855"/>
                  <a:pt x="518" y="859"/>
                  <a:pt x="472" y="855"/>
                </a:cubicBezTo>
                <a:cubicBezTo>
                  <a:pt x="457" y="856"/>
                  <a:pt x="442" y="857"/>
                  <a:pt x="428" y="857"/>
                </a:cubicBezTo>
                <a:close/>
                <a:moveTo>
                  <a:pt x="44" y="565"/>
                </a:moveTo>
                <a:cubicBezTo>
                  <a:pt x="66" y="671"/>
                  <a:pt x="129" y="757"/>
                  <a:pt x="220" y="806"/>
                </a:cubicBezTo>
                <a:cubicBezTo>
                  <a:pt x="289" y="842"/>
                  <a:pt x="372" y="859"/>
                  <a:pt x="458" y="854"/>
                </a:cubicBezTo>
                <a:cubicBezTo>
                  <a:pt x="397" y="846"/>
                  <a:pt x="340" y="824"/>
                  <a:pt x="289" y="788"/>
                </a:cubicBezTo>
                <a:cubicBezTo>
                  <a:pt x="271" y="776"/>
                  <a:pt x="254" y="762"/>
                  <a:pt x="239" y="747"/>
                </a:cubicBezTo>
                <a:cubicBezTo>
                  <a:pt x="227" y="741"/>
                  <a:pt x="215" y="735"/>
                  <a:pt x="203" y="728"/>
                </a:cubicBezTo>
                <a:cubicBezTo>
                  <a:pt x="132" y="686"/>
                  <a:pt x="78" y="629"/>
                  <a:pt x="44" y="565"/>
                </a:cubicBezTo>
                <a:close/>
                <a:moveTo>
                  <a:pt x="488" y="854"/>
                </a:moveTo>
                <a:cubicBezTo>
                  <a:pt x="529" y="856"/>
                  <a:pt x="571" y="851"/>
                  <a:pt x="613" y="841"/>
                </a:cubicBezTo>
                <a:cubicBezTo>
                  <a:pt x="661" y="828"/>
                  <a:pt x="707" y="805"/>
                  <a:pt x="748" y="775"/>
                </a:cubicBezTo>
                <a:cubicBezTo>
                  <a:pt x="725" y="785"/>
                  <a:pt x="700" y="793"/>
                  <a:pt x="675" y="798"/>
                </a:cubicBezTo>
                <a:cubicBezTo>
                  <a:pt x="648" y="811"/>
                  <a:pt x="620" y="823"/>
                  <a:pt x="591" y="832"/>
                </a:cubicBezTo>
                <a:cubicBezTo>
                  <a:pt x="557" y="842"/>
                  <a:pt x="522" y="850"/>
                  <a:pt x="488" y="854"/>
                </a:cubicBezTo>
                <a:close/>
                <a:moveTo>
                  <a:pt x="259" y="762"/>
                </a:moveTo>
                <a:cubicBezTo>
                  <a:pt x="269" y="770"/>
                  <a:pt x="279" y="779"/>
                  <a:pt x="290" y="786"/>
                </a:cubicBezTo>
                <a:cubicBezTo>
                  <a:pt x="345" y="824"/>
                  <a:pt x="407" y="846"/>
                  <a:pt x="472" y="852"/>
                </a:cubicBezTo>
                <a:cubicBezTo>
                  <a:pt x="511" y="849"/>
                  <a:pt x="551" y="841"/>
                  <a:pt x="590" y="829"/>
                </a:cubicBezTo>
                <a:cubicBezTo>
                  <a:pt x="616" y="821"/>
                  <a:pt x="640" y="812"/>
                  <a:pt x="664" y="800"/>
                </a:cubicBezTo>
                <a:cubicBezTo>
                  <a:pt x="664" y="801"/>
                  <a:pt x="663" y="801"/>
                  <a:pt x="663" y="801"/>
                </a:cubicBezTo>
                <a:cubicBezTo>
                  <a:pt x="619" y="809"/>
                  <a:pt x="571" y="811"/>
                  <a:pt x="522" y="806"/>
                </a:cubicBezTo>
                <a:cubicBezTo>
                  <a:pt x="505" y="808"/>
                  <a:pt x="487" y="808"/>
                  <a:pt x="470" y="807"/>
                </a:cubicBezTo>
                <a:cubicBezTo>
                  <a:pt x="393" y="808"/>
                  <a:pt x="317" y="792"/>
                  <a:pt x="254" y="755"/>
                </a:cubicBezTo>
                <a:cubicBezTo>
                  <a:pt x="273" y="770"/>
                  <a:pt x="294" y="782"/>
                  <a:pt x="315" y="793"/>
                </a:cubicBezTo>
                <a:cubicBezTo>
                  <a:pt x="361" y="817"/>
                  <a:pt x="408" y="826"/>
                  <a:pt x="456" y="836"/>
                </a:cubicBezTo>
                <a:cubicBezTo>
                  <a:pt x="465" y="838"/>
                  <a:pt x="473" y="839"/>
                  <a:pt x="482" y="841"/>
                </a:cubicBezTo>
                <a:cubicBezTo>
                  <a:pt x="481" y="844"/>
                  <a:pt x="481" y="844"/>
                  <a:pt x="481" y="844"/>
                </a:cubicBezTo>
                <a:cubicBezTo>
                  <a:pt x="473" y="842"/>
                  <a:pt x="464" y="840"/>
                  <a:pt x="456" y="839"/>
                </a:cubicBezTo>
                <a:cubicBezTo>
                  <a:pt x="407" y="829"/>
                  <a:pt x="361" y="820"/>
                  <a:pt x="314" y="796"/>
                </a:cubicBezTo>
                <a:cubicBezTo>
                  <a:pt x="295" y="786"/>
                  <a:pt x="276" y="775"/>
                  <a:pt x="259" y="762"/>
                </a:cubicBezTo>
                <a:close/>
                <a:moveTo>
                  <a:pt x="539" y="805"/>
                </a:moveTo>
                <a:cubicBezTo>
                  <a:pt x="582" y="807"/>
                  <a:pt x="623" y="805"/>
                  <a:pt x="662" y="798"/>
                </a:cubicBezTo>
                <a:cubicBezTo>
                  <a:pt x="666" y="797"/>
                  <a:pt x="670" y="797"/>
                  <a:pt x="674" y="796"/>
                </a:cubicBezTo>
                <a:cubicBezTo>
                  <a:pt x="762" y="752"/>
                  <a:pt x="836" y="688"/>
                  <a:pt x="883" y="611"/>
                </a:cubicBezTo>
                <a:cubicBezTo>
                  <a:pt x="887" y="602"/>
                  <a:pt x="891" y="593"/>
                  <a:pt x="895" y="584"/>
                </a:cubicBezTo>
                <a:cubicBezTo>
                  <a:pt x="904" y="561"/>
                  <a:pt x="911" y="539"/>
                  <a:pt x="916" y="516"/>
                </a:cubicBezTo>
                <a:cubicBezTo>
                  <a:pt x="913" y="526"/>
                  <a:pt x="909" y="535"/>
                  <a:pt x="905" y="544"/>
                </a:cubicBezTo>
                <a:cubicBezTo>
                  <a:pt x="870" y="619"/>
                  <a:pt x="811" y="684"/>
                  <a:pt x="737" y="730"/>
                </a:cubicBezTo>
                <a:cubicBezTo>
                  <a:pt x="680" y="769"/>
                  <a:pt x="617" y="794"/>
                  <a:pt x="551" y="803"/>
                </a:cubicBezTo>
                <a:cubicBezTo>
                  <a:pt x="547" y="804"/>
                  <a:pt x="543" y="804"/>
                  <a:pt x="539" y="805"/>
                </a:cubicBezTo>
                <a:close/>
                <a:moveTo>
                  <a:pt x="386" y="793"/>
                </a:moveTo>
                <a:cubicBezTo>
                  <a:pt x="414" y="799"/>
                  <a:pt x="442" y="803"/>
                  <a:pt x="470" y="804"/>
                </a:cubicBezTo>
                <a:cubicBezTo>
                  <a:pt x="478" y="804"/>
                  <a:pt x="486" y="804"/>
                  <a:pt x="494" y="803"/>
                </a:cubicBezTo>
                <a:cubicBezTo>
                  <a:pt x="484" y="802"/>
                  <a:pt x="474" y="800"/>
                  <a:pt x="464" y="799"/>
                </a:cubicBezTo>
                <a:cubicBezTo>
                  <a:pt x="438" y="799"/>
                  <a:pt x="412" y="797"/>
                  <a:pt x="386" y="793"/>
                </a:cubicBezTo>
                <a:close/>
                <a:moveTo>
                  <a:pt x="522" y="804"/>
                </a:moveTo>
                <a:cubicBezTo>
                  <a:pt x="522" y="804"/>
                  <a:pt x="522" y="804"/>
                  <a:pt x="522" y="804"/>
                </a:cubicBezTo>
                <a:cubicBezTo>
                  <a:pt x="532" y="803"/>
                  <a:pt x="541" y="802"/>
                  <a:pt x="551" y="801"/>
                </a:cubicBezTo>
                <a:cubicBezTo>
                  <a:pt x="595" y="795"/>
                  <a:pt x="639" y="781"/>
                  <a:pt x="680" y="760"/>
                </a:cubicBezTo>
                <a:cubicBezTo>
                  <a:pt x="631" y="783"/>
                  <a:pt x="576" y="797"/>
                  <a:pt x="522" y="804"/>
                </a:cubicBezTo>
                <a:close/>
                <a:moveTo>
                  <a:pt x="277" y="764"/>
                </a:moveTo>
                <a:cubicBezTo>
                  <a:pt x="322" y="786"/>
                  <a:pt x="373" y="799"/>
                  <a:pt x="425" y="803"/>
                </a:cubicBezTo>
                <a:cubicBezTo>
                  <a:pt x="397" y="799"/>
                  <a:pt x="369" y="793"/>
                  <a:pt x="342" y="785"/>
                </a:cubicBezTo>
                <a:cubicBezTo>
                  <a:pt x="320" y="779"/>
                  <a:pt x="298" y="773"/>
                  <a:pt x="277" y="764"/>
                </a:cubicBezTo>
                <a:close/>
                <a:moveTo>
                  <a:pt x="477" y="798"/>
                </a:moveTo>
                <a:cubicBezTo>
                  <a:pt x="488" y="800"/>
                  <a:pt x="498" y="801"/>
                  <a:pt x="508" y="802"/>
                </a:cubicBezTo>
                <a:cubicBezTo>
                  <a:pt x="569" y="797"/>
                  <a:pt x="630" y="781"/>
                  <a:pt x="685" y="755"/>
                </a:cubicBezTo>
                <a:cubicBezTo>
                  <a:pt x="704" y="746"/>
                  <a:pt x="722" y="736"/>
                  <a:pt x="740" y="724"/>
                </a:cubicBezTo>
                <a:cubicBezTo>
                  <a:pt x="799" y="683"/>
                  <a:pt x="850" y="627"/>
                  <a:pt x="886" y="562"/>
                </a:cubicBezTo>
                <a:cubicBezTo>
                  <a:pt x="902" y="531"/>
                  <a:pt x="915" y="500"/>
                  <a:pt x="924" y="469"/>
                </a:cubicBezTo>
                <a:cubicBezTo>
                  <a:pt x="928" y="426"/>
                  <a:pt x="924" y="385"/>
                  <a:pt x="912" y="345"/>
                </a:cubicBezTo>
                <a:cubicBezTo>
                  <a:pt x="911" y="414"/>
                  <a:pt x="894" y="485"/>
                  <a:pt x="862" y="550"/>
                </a:cubicBezTo>
                <a:cubicBezTo>
                  <a:pt x="804" y="664"/>
                  <a:pt x="707" y="745"/>
                  <a:pt x="586" y="780"/>
                </a:cubicBezTo>
                <a:cubicBezTo>
                  <a:pt x="551" y="791"/>
                  <a:pt x="514" y="797"/>
                  <a:pt x="477" y="798"/>
                </a:cubicBezTo>
                <a:close/>
                <a:moveTo>
                  <a:pt x="178" y="667"/>
                </a:moveTo>
                <a:cubicBezTo>
                  <a:pt x="188" y="676"/>
                  <a:pt x="198" y="684"/>
                  <a:pt x="210" y="692"/>
                </a:cubicBezTo>
                <a:cubicBezTo>
                  <a:pt x="282" y="743"/>
                  <a:pt x="372" y="780"/>
                  <a:pt x="464" y="796"/>
                </a:cubicBezTo>
                <a:cubicBezTo>
                  <a:pt x="505" y="795"/>
                  <a:pt x="546" y="789"/>
                  <a:pt x="586" y="778"/>
                </a:cubicBezTo>
                <a:cubicBezTo>
                  <a:pt x="705" y="743"/>
                  <a:pt x="802" y="662"/>
                  <a:pt x="859" y="549"/>
                </a:cubicBezTo>
                <a:cubicBezTo>
                  <a:pt x="893" y="482"/>
                  <a:pt x="910" y="408"/>
                  <a:pt x="910" y="336"/>
                </a:cubicBezTo>
                <a:cubicBezTo>
                  <a:pt x="902" y="313"/>
                  <a:pt x="892" y="290"/>
                  <a:pt x="879" y="269"/>
                </a:cubicBezTo>
                <a:cubicBezTo>
                  <a:pt x="822" y="174"/>
                  <a:pt x="718" y="106"/>
                  <a:pt x="587" y="76"/>
                </a:cubicBezTo>
                <a:cubicBezTo>
                  <a:pt x="530" y="64"/>
                  <a:pt x="472" y="59"/>
                  <a:pt x="415" y="63"/>
                </a:cubicBezTo>
                <a:cubicBezTo>
                  <a:pt x="375" y="71"/>
                  <a:pt x="335" y="83"/>
                  <a:pt x="298" y="99"/>
                </a:cubicBezTo>
                <a:cubicBezTo>
                  <a:pt x="218" y="153"/>
                  <a:pt x="154" y="236"/>
                  <a:pt x="121" y="329"/>
                </a:cubicBezTo>
                <a:cubicBezTo>
                  <a:pt x="110" y="384"/>
                  <a:pt x="111" y="438"/>
                  <a:pt x="116" y="483"/>
                </a:cubicBezTo>
                <a:cubicBezTo>
                  <a:pt x="123" y="550"/>
                  <a:pt x="144" y="613"/>
                  <a:pt x="178" y="667"/>
                </a:cubicBezTo>
                <a:close/>
                <a:moveTo>
                  <a:pt x="343" y="782"/>
                </a:moveTo>
                <a:cubicBezTo>
                  <a:pt x="378" y="791"/>
                  <a:pt x="414" y="795"/>
                  <a:pt x="449" y="796"/>
                </a:cubicBezTo>
                <a:cubicBezTo>
                  <a:pt x="362" y="778"/>
                  <a:pt x="277" y="743"/>
                  <a:pt x="208" y="694"/>
                </a:cubicBezTo>
                <a:cubicBezTo>
                  <a:pt x="199" y="688"/>
                  <a:pt x="191" y="681"/>
                  <a:pt x="182" y="674"/>
                </a:cubicBezTo>
                <a:cubicBezTo>
                  <a:pt x="196" y="695"/>
                  <a:pt x="211" y="714"/>
                  <a:pt x="228" y="732"/>
                </a:cubicBezTo>
                <a:cubicBezTo>
                  <a:pt x="264" y="753"/>
                  <a:pt x="302" y="770"/>
                  <a:pt x="343" y="782"/>
                </a:cubicBezTo>
                <a:close/>
                <a:moveTo>
                  <a:pt x="871" y="635"/>
                </a:moveTo>
                <a:cubicBezTo>
                  <a:pt x="825" y="699"/>
                  <a:pt x="761" y="754"/>
                  <a:pt x="685" y="793"/>
                </a:cubicBezTo>
                <a:cubicBezTo>
                  <a:pt x="710" y="787"/>
                  <a:pt x="735" y="778"/>
                  <a:pt x="758" y="767"/>
                </a:cubicBezTo>
                <a:cubicBezTo>
                  <a:pt x="803" y="732"/>
                  <a:pt x="841" y="686"/>
                  <a:pt x="871" y="635"/>
                </a:cubicBezTo>
                <a:close/>
                <a:moveTo>
                  <a:pt x="252" y="751"/>
                </a:moveTo>
                <a:cubicBezTo>
                  <a:pt x="265" y="757"/>
                  <a:pt x="278" y="762"/>
                  <a:pt x="292" y="767"/>
                </a:cubicBezTo>
                <a:cubicBezTo>
                  <a:pt x="272" y="759"/>
                  <a:pt x="253" y="749"/>
                  <a:pt x="234" y="739"/>
                </a:cubicBezTo>
                <a:cubicBezTo>
                  <a:pt x="234" y="739"/>
                  <a:pt x="234" y="739"/>
                  <a:pt x="235" y="739"/>
                </a:cubicBezTo>
                <a:cubicBezTo>
                  <a:pt x="240" y="743"/>
                  <a:pt x="246" y="747"/>
                  <a:pt x="252" y="751"/>
                </a:cubicBezTo>
                <a:close/>
                <a:moveTo>
                  <a:pt x="885" y="612"/>
                </a:moveTo>
                <a:cubicBezTo>
                  <a:pt x="857" y="670"/>
                  <a:pt x="817" y="721"/>
                  <a:pt x="769" y="762"/>
                </a:cubicBezTo>
                <a:cubicBezTo>
                  <a:pt x="838" y="725"/>
                  <a:pt x="892" y="667"/>
                  <a:pt x="922" y="593"/>
                </a:cubicBezTo>
                <a:cubicBezTo>
                  <a:pt x="948" y="531"/>
                  <a:pt x="955" y="463"/>
                  <a:pt x="944" y="396"/>
                </a:cubicBezTo>
                <a:cubicBezTo>
                  <a:pt x="946" y="461"/>
                  <a:pt x="932" y="525"/>
                  <a:pt x="901" y="585"/>
                </a:cubicBezTo>
                <a:cubicBezTo>
                  <a:pt x="896" y="594"/>
                  <a:pt x="891" y="603"/>
                  <a:pt x="885" y="612"/>
                </a:cubicBezTo>
                <a:close/>
                <a:moveTo>
                  <a:pt x="43" y="555"/>
                </a:moveTo>
                <a:cubicBezTo>
                  <a:pt x="75" y="622"/>
                  <a:pt x="131" y="682"/>
                  <a:pt x="204" y="726"/>
                </a:cubicBezTo>
                <a:cubicBezTo>
                  <a:pt x="213" y="731"/>
                  <a:pt x="223" y="736"/>
                  <a:pt x="232" y="741"/>
                </a:cubicBezTo>
                <a:cubicBezTo>
                  <a:pt x="225" y="736"/>
                  <a:pt x="219" y="731"/>
                  <a:pt x="212" y="726"/>
                </a:cubicBezTo>
                <a:cubicBezTo>
                  <a:pt x="192" y="713"/>
                  <a:pt x="172" y="698"/>
                  <a:pt x="153" y="682"/>
                </a:cubicBezTo>
                <a:cubicBezTo>
                  <a:pt x="91" y="628"/>
                  <a:pt x="51" y="563"/>
                  <a:pt x="36" y="492"/>
                </a:cubicBezTo>
                <a:cubicBezTo>
                  <a:pt x="37" y="508"/>
                  <a:pt x="38" y="525"/>
                  <a:pt x="40" y="541"/>
                </a:cubicBezTo>
                <a:cubicBezTo>
                  <a:pt x="41" y="546"/>
                  <a:pt x="42" y="550"/>
                  <a:pt x="43" y="555"/>
                </a:cubicBezTo>
                <a:close/>
                <a:moveTo>
                  <a:pt x="143" y="638"/>
                </a:moveTo>
                <a:cubicBezTo>
                  <a:pt x="165" y="669"/>
                  <a:pt x="188" y="696"/>
                  <a:pt x="213" y="720"/>
                </a:cubicBezTo>
                <a:cubicBezTo>
                  <a:pt x="199" y="704"/>
                  <a:pt x="187" y="687"/>
                  <a:pt x="176" y="669"/>
                </a:cubicBezTo>
                <a:cubicBezTo>
                  <a:pt x="164" y="659"/>
                  <a:pt x="153" y="649"/>
                  <a:pt x="143" y="638"/>
                </a:cubicBezTo>
                <a:close/>
                <a:moveTo>
                  <a:pt x="154" y="658"/>
                </a:moveTo>
                <a:cubicBezTo>
                  <a:pt x="170" y="681"/>
                  <a:pt x="188" y="701"/>
                  <a:pt x="208" y="719"/>
                </a:cubicBezTo>
                <a:cubicBezTo>
                  <a:pt x="189" y="701"/>
                  <a:pt x="171" y="680"/>
                  <a:pt x="154" y="658"/>
                </a:cubicBezTo>
                <a:close/>
                <a:moveTo>
                  <a:pt x="36" y="477"/>
                </a:moveTo>
                <a:cubicBezTo>
                  <a:pt x="48" y="553"/>
                  <a:pt x="89" y="623"/>
                  <a:pt x="155" y="680"/>
                </a:cubicBezTo>
                <a:cubicBezTo>
                  <a:pt x="169" y="692"/>
                  <a:pt x="183" y="703"/>
                  <a:pt x="198" y="713"/>
                </a:cubicBezTo>
                <a:cubicBezTo>
                  <a:pt x="178" y="695"/>
                  <a:pt x="161" y="674"/>
                  <a:pt x="146" y="650"/>
                </a:cubicBezTo>
                <a:cubicBezTo>
                  <a:pt x="143" y="645"/>
                  <a:pt x="140" y="639"/>
                  <a:pt x="137" y="634"/>
                </a:cubicBezTo>
                <a:cubicBezTo>
                  <a:pt x="135" y="632"/>
                  <a:pt x="134" y="630"/>
                  <a:pt x="133" y="628"/>
                </a:cubicBezTo>
                <a:cubicBezTo>
                  <a:pt x="132" y="626"/>
                  <a:pt x="131" y="625"/>
                  <a:pt x="130" y="623"/>
                </a:cubicBezTo>
                <a:cubicBezTo>
                  <a:pt x="87" y="574"/>
                  <a:pt x="60" y="518"/>
                  <a:pt x="51" y="458"/>
                </a:cubicBezTo>
                <a:cubicBezTo>
                  <a:pt x="48" y="443"/>
                  <a:pt x="44" y="429"/>
                  <a:pt x="42" y="414"/>
                </a:cubicBezTo>
                <a:cubicBezTo>
                  <a:pt x="39" y="434"/>
                  <a:pt x="37" y="456"/>
                  <a:pt x="36" y="477"/>
                </a:cubicBezTo>
                <a:close/>
                <a:moveTo>
                  <a:pt x="922" y="484"/>
                </a:moveTo>
                <a:cubicBezTo>
                  <a:pt x="914" y="510"/>
                  <a:pt x="902" y="537"/>
                  <a:pt x="888" y="563"/>
                </a:cubicBezTo>
                <a:cubicBezTo>
                  <a:pt x="864" y="606"/>
                  <a:pt x="834" y="646"/>
                  <a:pt x="799" y="679"/>
                </a:cubicBezTo>
                <a:cubicBezTo>
                  <a:pt x="853" y="630"/>
                  <a:pt x="897" y="568"/>
                  <a:pt x="920" y="499"/>
                </a:cubicBezTo>
                <a:cubicBezTo>
                  <a:pt x="921" y="494"/>
                  <a:pt x="922" y="489"/>
                  <a:pt x="922" y="484"/>
                </a:cubicBezTo>
                <a:close/>
                <a:moveTo>
                  <a:pt x="136" y="626"/>
                </a:moveTo>
                <a:cubicBezTo>
                  <a:pt x="147" y="638"/>
                  <a:pt x="158" y="650"/>
                  <a:pt x="171" y="661"/>
                </a:cubicBezTo>
                <a:cubicBezTo>
                  <a:pt x="140" y="608"/>
                  <a:pt x="120" y="548"/>
                  <a:pt x="113" y="484"/>
                </a:cubicBezTo>
                <a:cubicBezTo>
                  <a:pt x="108" y="443"/>
                  <a:pt x="107" y="395"/>
                  <a:pt x="115" y="346"/>
                </a:cubicBezTo>
                <a:cubicBezTo>
                  <a:pt x="87" y="437"/>
                  <a:pt x="89" y="536"/>
                  <a:pt x="136" y="626"/>
                </a:cubicBezTo>
                <a:close/>
                <a:moveTo>
                  <a:pt x="54" y="457"/>
                </a:moveTo>
                <a:cubicBezTo>
                  <a:pt x="70" y="516"/>
                  <a:pt x="98" y="569"/>
                  <a:pt x="127" y="614"/>
                </a:cubicBezTo>
                <a:cubicBezTo>
                  <a:pt x="88" y="531"/>
                  <a:pt x="83" y="435"/>
                  <a:pt x="113" y="340"/>
                </a:cubicBezTo>
                <a:cubicBezTo>
                  <a:pt x="115" y="334"/>
                  <a:pt x="117" y="328"/>
                  <a:pt x="119" y="322"/>
                </a:cubicBezTo>
                <a:cubicBezTo>
                  <a:pt x="132" y="263"/>
                  <a:pt x="158" y="203"/>
                  <a:pt x="206" y="151"/>
                </a:cubicBezTo>
                <a:cubicBezTo>
                  <a:pt x="189" y="163"/>
                  <a:pt x="172" y="177"/>
                  <a:pt x="157" y="192"/>
                </a:cubicBezTo>
                <a:cubicBezTo>
                  <a:pt x="118" y="229"/>
                  <a:pt x="87" y="275"/>
                  <a:pt x="67" y="327"/>
                </a:cubicBezTo>
                <a:cubicBezTo>
                  <a:pt x="53" y="368"/>
                  <a:pt x="47" y="413"/>
                  <a:pt x="54" y="457"/>
                </a:cubicBezTo>
                <a:close/>
                <a:moveTo>
                  <a:pt x="59" y="483"/>
                </a:moveTo>
                <a:cubicBezTo>
                  <a:pt x="69" y="526"/>
                  <a:pt x="88" y="565"/>
                  <a:pt x="116" y="602"/>
                </a:cubicBezTo>
                <a:cubicBezTo>
                  <a:pt x="94" y="567"/>
                  <a:pt x="73" y="526"/>
                  <a:pt x="59" y="483"/>
                </a:cubicBezTo>
                <a:close/>
                <a:moveTo>
                  <a:pt x="923" y="499"/>
                </a:moveTo>
                <a:cubicBezTo>
                  <a:pt x="918" y="527"/>
                  <a:pt x="909" y="556"/>
                  <a:pt x="898" y="585"/>
                </a:cubicBezTo>
                <a:cubicBezTo>
                  <a:pt x="897" y="585"/>
                  <a:pt x="897" y="586"/>
                  <a:pt x="897" y="586"/>
                </a:cubicBezTo>
                <a:cubicBezTo>
                  <a:pt x="897" y="586"/>
                  <a:pt x="898" y="585"/>
                  <a:pt x="898" y="584"/>
                </a:cubicBezTo>
                <a:cubicBezTo>
                  <a:pt x="931" y="520"/>
                  <a:pt x="946" y="451"/>
                  <a:pt x="941" y="382"/>
                </a:cubicBezTo>
                <a:cubicBezTo>
                  <a:pt x="941" y="383"/>
                  <a:pt x="941" y="383"/>
                  <a:pt x="941" y="383"/>
                </a:cubicBezTo>
                <a:cubicBezTo>
                  <a:pt x="941" y="422"/>
                  <a:pt x="935" y="461"/>
                  <a:pt x="923" y="499"/>
                </a:cubicBezTo>
                <a:close/>
                <a:moveTo>
                  <a:pt x="67" y="234"/>
                </a:moveTo>
                <a:cubicBezTo>
                  <a:pt x="24" y="296"/>
                  <a:pt x="3" y="369"/>
                  <a:pt x="10" y="444"/>
                </a:cubicBezTo>
                <a:cubicBezTo>
                  <a:pt x="14" y="479"/>
                  <a:pt x="24" y="514"/>
                  <a:pt x="38" y="546"/>
                </a:cubicBezTo>
                <a:cubicBezTo>
                  <a:pt x="38" y="544"/>
                  <a:pt x="38" y="543"/>
                  <a:pt x="38" y="541"/>
                </a:cubicBezTo>
                <a:cubicBezTo>
                  <a:pt x="35" y="520"/>
                  <a:pt x="33" y="498"/>
                  <a:pt x="34" y="477"/>
                </a:cubicBezTo>
                <a:cubicBezTo>
                  <a:pt x="31" y="462"/>
                  <a:pt x="30" y="446"/>
                  <a:pt x="30" y="430"/>
                </a:cubicBezTo>
                <a:cubicBezTo>
                  <a:pt x="30" y="405"/>
                  <a:pt x="33" y="380"/>
                  <a:pt x="38" y="356"/>
                </a:cubicBezTo>
                <a:cubicBezTo>
                  <a:pt x="39" y="316"/>
                  <a:pt x="48" y="274"/>
                  <a:pt x="67" y="234"/>
                </a:cubicBezTo>
                <a:close/>
                <a:moveTo>
                  <a:pt x="927" y="469"/>
                </a:moveTo>
                <a:cubicBezTo>
                  <a:pt x="926" y="473"/>
                  <a:pt x="926" y="477"/>
                  <a:pt x="925" y="481"/>
                </a:cubicBezTo>
                <a:cubicBezTo>
                  <a:pt x="930" y="463"/>
                  <a:pt x="934" y="444"/>
                  <a:pt x="936" y="425"/>
                </a:cubicBezTo>
                <a:cubicBezTo>
                  <a:pt x="934" y="440"/>
                  <a:pt x="931" y="455"/>
                  <a:pt x="927" y="469"/>
                </a:cubicBezTo>
                <a:close/>
                <a:moveTo>
                  <a:pt x="38" y="369"/>
                </a:moveTo>
                <a:cubicBezTo>
                  <a:pt x="35" y="389"/>
                  <a:pt x="33" y="410"/>
                  <a:pt x="33" y="430"/>
                </a:cubicBezTo>
                <a:cubicBezTo>
                  <a:pt x="33" y="440"/>
                  <a:pt x="33" y="450"/>
                  <a:pt x="34" y="460"/>
                </a:cubicBezTo>
                <a:cubicBezTo>
                  <a:pt x="35" y="442"/>
                  <a:pt x="38" y="423"/>
                  <a:pt x="41" y="405"/>
                </a:cubicBezTo>
                <a:cubicBezTo>
                  <a:pt x="39" y="393"/>
                  <a:pt x="39" y="381"/>
                  <a:pt x="38" y="369"/>
                </a:cubicBezTo>
                <a:close/>
                <a:moveTo>
                  <a:pt x="912" y="336"/>
                </a:moveTo>
                <a:cubicBezTo>
                  <a:pt x="925" y="374"/>
                  <a:pt x="930" y="414"/>
                  <a:pt x="928" y="455"/>
                </a:cubicBezTo>
                <a:cubicBezTo>
                  <a:pt x="934" y="427"/>
                  <a:pt x="938" y="400"/>
                  <a:pt x="938" y="373"/>
                </a:cubicBezTo>
                <a:cubicBezTo>
                  <a:pt x="938" y="370"/>
                  <a:pt x="938" y="368"/>
                  <a:pt x="938" y="365"/>
                </a:cubicBezTo>
                <a:cubicBezTo>
                  <a:pt x="931" y="338"/>
                  <a:pt x="921" y="311"/>
                  <a:pt x="909" y="284"/>
                </a:cubicBezTo>
                <a:cubicBezTo>
                  <a:pt x="911" y="301"/>
                  <a:pt x="912" y="319"/>
                  <a:pt x="912" y="336"/>
                </a:cubicBezTo>
                <a:close/>
                <a:moveTo>
                  <a:pt x="44" y="405"/>
                </a:moveTo>
                <a:cubicBezTo>
                  <a:pt x="45" y="416"/>
                  <a:pt x="47" y="427"/>
                  <a:pt x="49" y="437"/>
                </a:cubicBezTo>
                <a:cubicBezTo>
                  <a:pt x="47" y="411"/>
                  <a:pt x="49" y="385"/>
                  <a:pt x="55" y="360"/>
                </a:cubicBezTo>
                <a:cubicBezTo>
                  <a:pt x="50" y="375"/>
                  <a:pt x="47" y="390"/>
                  <a:pt x="44" y="405"/>
                </a:cubicBezTo>
                <a:close/>
                <a:moveTo>
                  <a:pt x="41" y="356"/>
                </a:moveTo>
                <a:cubicBezTo>
                  <a:pt x="41" y="370"/>
                  <a:pt x="41" y="383"/>
                  <a:pt x="43" y="396"/>
                </a:cubicBezTo>
                <a:cubicBezTo>
                  <a:pt x="48" y="372"/>
                  <a:pt x="55" y="348"/>
                  <a:pt x="64" y="326"/>
                </a:cubicBezTo>
                <a:cubicBezTo>
                  <a:pt x="92" y="241"/>
                  <a:pt x="154" y="168"/>
                  <a:pt x="219" y="122"/>
                </a:cubicBezTo>
                <a:cubicBezTo>
                  <a:pt x="221" y="124"/>
                  <a:pt x="221" y="124"/>
                  <a:pt x="221" y="124"/>
                </a:cubicBezTo>
                <a:cubicBezTo>
                  <a:pt x="169" y="161"/>
                  <a:pt x="119" y="215"/>
                  <a:pt x="87" y="277"/>
                </a:cubicBezTo>
                <a:cubicBezTo>
                  <a:pt x="106" y="245"/>
                  <a:pt x="128" y="215"/>
                  <a:pt x="155" y="190"/>
                </a:cubicBezTo>
                <a:cubicBezTo>
                  <a:pt x="174" y="172"/>
                  <a:pt x="194" y="155"/>
                  <a:pt x="216" y="141"/>
                </a:cubicBezTo>
                <a:cubicBezTo>
                  <a:pt x="220" y="137"/>
                  <a:pt x="223" y="134"/>
                  <a:pt x="227" y="130"/>
                </a:cubicBezTo>
                <a:cubicBezTo>
                  <a:pt x="245" y="113"/>
                  <a:pt x="265" y="98"/>
                  <a:pt x="286" y="85"/>
                </a:cubicBezTo>
                <a:cubicBezTo>
                  <a:pt x="274" y="89"/>
                  <a:pt x="261" y="93"/>
                  <a:pt x="249" y="97"/>
                </a:cubicBezTo>
                <a:cubicBezTo>
                  <a:pt x="215" y="118"/>
                  <a:pt x="184" y="141"/>
                  <a:pt x="157" y="166"/>
                </a:cubicBezTo>
                <a:cubicBezTo>
                  <a:pt x="96" y="222"/>
                  <a:pt x="57" y="287"/>
                  <a:pt x="41" y="356"/>
                </a:cubicBezTo>
                <a:close/>
                <a:moveTo>
                  <a:pt x="908" y="276"/>
                </a:moveTo>
                <a:cubicBezTo>
                  <a:pt x="920" y="300"/>
                  <a:pt x="929" y="325"/>
                  <a:pt x="937" y="350"/>
                </a:cubicBezTo>
                <a:cubicBezTo>
                  <a:pt x="936" y="349"/>
                  <a:pt x="936" y="347"/>
                  <a:pt x="936" y="346"/>
                </a:cubicBezTo>
                <a:cubicBezTo>
                  <a:pt x="930" y="309"/>
                  <a:pt x="918" y="272"/>
                  <a:pt x="900" y="237"/>
                </a:cubicBezTo>
                <a:cubicBezTo>
                  <a:pt x="900" y="237"/>
                  <a:pt x="900" y="237"/>
                  <a:pt x="899" y="236"/>
                </a:cubicBezTo>
                <a:cubicBezTo>
                  <a:pt x="903" y="249"/>
                  <a:pt x="906" y="262"/>
                  <a:pt x="908" y="276"/>
                </a:cubicBezTo>
                <a:close/>
                <a:moveTo>
                  <a:pt x="76" y="221"/>
                </a:moveTo>
                <a:cubicBezTo>
                  <a:pt x="55" y="261"/>
                  <a:pt x="44" y="303"/>
                  <a:pt x="42" y="343"/>
                </a:cubicBezTo>
                <a:cubicBezTo>
                  <a:pt x="60" y="278"/>
                  <a:pt x="98" y="217"/>
                  <a:pt x="155" y="164"/>
                </a:cubicBezTo>
                <a:cubicBezTo>
                  <a:pt x="179" y="142"/>
                  <a:pt x="206" y="121"/>
                  <a:pt x="234" y="103"/>
                </a:cubicBezTo>
                <a:cubicBezTo>
                  <a:pt x="207" y="114"/>
                  <a:pt x="182" y="128"/>
                  <a:pt x="159" y="143"/>
                </a:cubicBezTo>
                <a:cubicBezTo>
                  <a:pt x="127" y="165"/>
                  <a:pt x="99" y="191"/>
                  <a:pt x="76" y="221"/>
                </a:cubicBezTo>
                <a:close/>
                <a:moveTo>
                  <a:pt x="883" y="188"/>
                </a:moveTo>
                <a:cubicBezTo>
                  <a:pt x="893" y="204"/>
                  <a:pt x="903" y="222"/>
                  <a:pt x="911" y="241"/>
                </a:cubicBezTo>
                <a:cubicBezTo>
                  <a:pt x="924" y="271"/>
                  <a:pt x="932" y="301"/>
                  <a:pt x="937" y="332"/>
                </a:cubicBezTo>
                <a:cubicBezTo>
                  <a:pt x="933" y="293"/>
                  <a:pt x="923" y="255"/>
                  <a:pt x="906" y="218"/>
                </a:cubicBezTo>
                <a:cubicBezTo>
                  <a:pt x="893" y="190"/>
                  <a:pt x="877" y="164"/>
                  <a:pt x="858" y="142"/>
                </a:cubicBezTo>
                <a:cubicBezTo>
                  <a:pt x="867" y="155"/>
                  <a:pt x="875" y="169"/>
                  <a:pt x="881" y="184"/>
                </a:cubicBezTo>
                <a:cubicBezTo>
                  <a:pt x="882" y="186"/>
                  <a:pt x="882" y="187"/>
                  <a:pt x="883" y="188"/>
                </a:cubicBezTo>
                <a:close/>
                <a:moveTo>
                  <a:pt x="452" y="59"/>
                </a:moveTo>
                <a:cubicBezTo>
                  <a:pt x="497" y="59"/>
                  <a:pt x="543" y="64"/>
                  <a:pt x="588" y="74"/>
                </a:cubicBezTo>
                <a:cubicBezTo>
                  <a:pt x="720" y="103"/>
                  <a:pt x="824" y="172"/>
                  <a:pt x="881" y="267"/>
                </a:cubicBezTo>
                <a:cubicBezTo>
                  <a:pt x="893" y="287"/>
                  <a:pt x="902" y="307"/>
                  <a:pt x="910" y="327"/>
                </a:cubicBezTo>
                <a:cubicBezTo>
                  <a:pt x="909" y="310"/>
                  <a:pt x="908" y="293"/>
                  <a:pt x="905" y="277"/>
                </a:cubicBezTo>
                <a:cubicBezTo>
                  <a:pt x="896" y="259"/>
                  <a:pt x="885" y="241"/>
                  <a:pt x="873" y="224"/>
                </a:cubicBezTo>
                <a:cubicBezTo>
                  <a:pt x="806" y="128"/>
                  <a:pt x="697" y="68"/>
                  <a:pt x="568" y="56"/>
                </a:cubicBezTo>
                <a:cubicBezTo>
                  <a:pt x="524" y="51"/>
                  <a:pt x="480" y="53"/>
                  <a:pt x="436" y="59"/>
                </a:cubicBezTo>
                <a:cubicBezTo>
                  <a:pt x="442" y="59"/>
                  <a:pt x="447" y="59"/>
                  <a:pt x="452" y="59"/>
                </a:cubicBezTo>
                <a:close/>
                <a:moveTo>
                  <a:pt x="218" y="143"/>
                </a:moveTo>
                <a:cubicBezTo>
                  <a:pt x="169" y="191"/>
                  <a:pt x="141" y="248"/>
                  <a:pt x="126" y="304"/>
                </a:cubicBezTo>
                <a:cubicBezTo>
                  <a:pt x="159" y="225"/>
                  <a:pt x="215" y="155"/>
                  <a:pt x="284" y="105"/>
                </a:cubicBezTo>
                <a:cubicBezTo>
                  <a:pt x="261" y="116"/>
                  <a:pt x="239" y="129"/>
                  <a:pt x="218" y="143"/>
                </a:cubicBezTo>
                <a:close/>
                <a:moveTo>
                  <a:pt x="896" y="224"/>
                </a:moveTo>
                <a:cubicBezTo>
                  <a:pt x="898" y="228"/>
                  <a:pt x="900" y="232"/>
                  <a:pt x="902" y="236"/>
                </a:cubicBezTo>
                <a:cubicBezTo>
                  <a:pt x="912" y="256"/>
                  <a:pt x="920" y="276"/>
                  <a:pt x="927" y="296"/>
                </a:cubicBezTo>
                <a:cubicBezTo>
                  <a:pt x="922" y="278"/>
                  <a:pt x="916" y="260"/>
                  <a:pt x="909" y="242"/>
                </a:cubicBezTo>
                <a:cubicBezTo>
                  <a:pt x="903" y="228"/>
                  <a:pt x="896" y="215"/>
                  <a:pt x="889" y="202"/>
                </a:cubicBezTo>
                <a:cubicBezTo>
                  <a:pt x="891" y="209"/>
                  <a:pt x="894" y="217"/>
                  <a:pt x="896" y="224"/>
                </a:cubicBezTo>
                <a:close/>
                <a:moveTo>
                  <a:pt x="518" y="50"/>
                </a:moveTo>
                <a:cubicBezTo>
                  <a:pt x="535" y="50"/>
                  <a:pt x="552" y="51"/>
                  <a:pt x="569" y="53"/>
                </a:cubicBezTo>
                <a:cubicBezTo>
                  <a:pt x="698" y="66"/>
                  <a:pt x="807" y="126"/>
                  <a:pt x="875" y="222"/>
                </a:cubicBezTo>
                <a:cubicBezTo>
                  <a:pt x="886" y="237"/>
                  <a:pt x="895" y="252"/>
                  <a:pt x="904" y="268"/>
                </a:cubicBezTo>
                <a:cubicBezTo>
                  <a:pt x="901" y="253"/>
                  <a:pt x="898" y="239"/>
                  <a:pt x="893" y="225"/>
                </a:cubicBezTo>
                <a:cubicBezTo>
                  <a:pt x="859" y="163"/>
                  <a:pt x="809" y="112"/>
                  <a:pt x="750" y="75"/>
                </a:cubicBezTo>
                <a:cubicBezTo>
                  <a:pt x="664" y="33"/>
                  <a:pt x="562" y="24"/>
                  <a:pt x="470" y="27"/>
                </a:cubicBezTo>
                <a:cubicBezTo>
                  <a:pt x="430" y="36"/>
                  <a:pt x="391" y="49"/>
                  <a:pt x="354" y="67"/>
                </a:cubicBezTo>
                <a:cubicBezTo>
                  <a:pt x="374" y="64"/>
                  <a:pt x="394" y="61"/>
                  <a:pt x="415" y="60"/>
                </a:cubicBezTo>
                <a:cubicBezTo>
                  <a:pt x="449" y="54"/>
                  <a:pt x="483" y="50"/>
                  <a:pt x="518" y="50"/>
                </a:cubicBezTo>
                <a:close/>
                <a:moveTo>
                  <a:pt x="777" y="90"/>
                </a:moveTo>
                <a:cubicBezTo>
                  <a:pt x="822" y="122"/>
                  <a:pt x="861" y="164"/>
                  <a:pt x="889" y="213"/>
                </a:cubicBezTo>
                <a:cubicBezTo>
                  <a:pt x="887" y="205"/>
                  <a:pt x="884" y="197"/>
                  <a:pt x="880" y="189"/>
                </a:cubicBezTo>
                <a:cubicBezTo>
                  <a:pt x="852" y="146"/>
                  <a:pt x="817" y="114"/>
                  <a:pt x="777" y="90"/>
                </a:cubicBezTo>
                <a:close/>
                <a:moveTo>
                  <a:pt x="379" y="35"/>
                </a:moveTo>
                <a:cubicBezTo>
                  <a:pt x="234" y="55"/>
                  <a:pt x="141" y="110"/>
                  <a:pt x="84" y="207"/>
                </a:cubicBezTo>
                <a:cubicBezTo>
                  <a:pt x="105" y="182"/>
                  <a:pt x="130" y="160"/>
                  <a:pt x="158" y="141"/>
                </a:cubicBezTo>
                <a:cubicBezTo>
                  <a:pt x="185" y="123"/>
                  <a:pt x="215" y="107"/>
                  <a:pt x="247" y="95"/>
                </a:cubicBezTo>
                <a:cubicBezTo>
                  <a:pt x="288" y="71"/>
                  <a:pt x="333" y="50"/>
                  <a:pt x="379" y="35"/>
                </a:cubicBezTo>
                <a:close/>
                <a:moveTo>
                  <a:pt x="751" y="73"/>
                </a:moveTo>
                <a:cubicBezTo>
                  <a:pt x="798" y="96"/>
                  <a:pt x="841" y="129"/>
                  <a:pt x="874" y="175"/>
                </a:cubicBezTo>
                <a:cubicBezTo>
                  <a:pt x="864" y="155"/>
                  <a:pt x="854" y="138"/>
                  <a:pt x="842" y="123"/>
                </a:cubicBezTo>
                <a:cubicBezTo>
                  <a:pt x="802" y="82"/>
                  <a:pt x="751" y="51"/>
                  <a:pt x="692" y="34"/>
                </a:cubicBezTo>
                <a:cubicBezTo>
                  <a:pt x="664" y="25"/>
                  <a:pt x="634" y="20"/>
                  <a:pt x="604" y="18"/>
                </a:cubicBezTo>
                <a:cubicBezTo>
                  <a:pt x="657" y="27"/>
                  <a:pt x="706" y="46"/>
                  <a:pt x="751" y="73"/>
                </a:cubicBezTo>
                <a:close/>
                <a:moveTo>
                  <a:pt x="296" y="82"/>
                </a:moveTo>
                <a:cubicBezTo>
                  <a:pt x="272" y="97"/>
                  <a:pt x="249" y="113"/>
                  <a:pt x="229" y="132"/>
                </a:cubicBezTo>
                <a:cubicBezTo>
                  <a:pt x="229" y="132"/>
                  <a:pt x="229" y="132"/>
                  <a:pt x="228" y="133"/>
                </a:cubicBezTo>
                <a:cubicBezTo>
                  <a:pt x="250" y="119"/>
                  <a:pt x="273" y="107"/>
                  <a:pt x="296" y="97"/>
                </a:cubicBezTo>
                <a:cubicBezTo>
                  <a:pt x="299" y="95"/>
                  <a:pt x="303" y="92"/>
                  <a:pt x="306" y="90"/>
                </a:cubicBezTo>
                <a:cubicBezTo>
                  <a:pt x="316" y="84"/>
                  <a:pt x="326" y="78"/>
                  <a:pt x="337" y="73"/>
                </a:cubicBezTo>
                <a:cubicBezTo>
                  <a:pt x="323" y="75"/>
                  <a:pt x="309" y="79"/>
                  <a:pt x="296" y="82"/>
                </a:cubicBezTo>
                <a:close/>
                <a:moveTo>
                  <a:pt x="574" y="14"/>
                </a:moveTo>
                <a:cubicBezTo>
                  <a:pt x="615" y="14"/>
                  <a:pt x="655" y="20"/>
                  <a:pt x="693" y="31"/>
                </a:cubicBezTo>
                <a:cubicBezTo>
                  <a:pt x="743" y="46"/>
                  <a:pt x="786" y="70"/>
                  <a:pt x="823" y="101"/>
                </a:cubicBezTo>
                <a:cubicBezTo>
                  <a:pt x="758" y="35"/>
                  <a:pt x="670" y="13"/>
                  <a:pt x="600" y="8"/>
                </a:cubicBezTo>
                <a:cubicBezTo>
                  <a:pt x="539" y="3"/>
                  <a:pt x="473" y="11"/>
                  <a:pt x="409" y="29"/>
                </a:cubicBezTo>
                <a:cubicBezTo>
                  <a:pt x="411" y="29"/>
                  <a:pt x="413" y="28"/>
                  <a:pt x="415" y="28"/>
                </a:cubicBezTo>
                <a:cubicBezTo>
                  <a:pt x="467" y="14"/>
                  <a:pt x="521" y="9"/>
                  <a:pt x="574" y="14"/>
                </a:cubicBezTo>
                <a:close/>
                <a:moveTo>
                  <a:pt x="346" y="71"/>
                </a:moveTo>
                <a:cubicBezTo>
                  <a:pt x="334" y="77"/>
                  <a:pt x="322" y="84"/>
                  <a:pt x="311" y="91"/>
                </a:cubicBezTo>
                <a:cubicBezTo>
                  <a:pt x="338" y="80"/>
                  <a:pt x="366" y="71"/>
                  <a:pt x="395" y="64"/>
                </a:cubicBezTo>
                <a:cubicBezTo>
                  <a:pt x="378" y="66"/>
                  <a:pt x="362" y="68"/>
                  <a:pt x="346" y="71"/>
                </a:cubicBezTo>
                <a:close/>
                <a:moveTo>
                  <a:pt x="394" y="33"/>
                </a:moveTo>
                <a:cubicBezTo>
                  <a:pt x="348" y="47"/>
                  <a:pt x="303" y="66"/>
                  <a:pt x="262" y="90"/>
                </a:cubicBezTo>
                <a:cubicBezTo>
                  <a:pt x="272" y="86"/>
                  <a:pt x="283" y="83"/>
                  <a:pt x="295" y="80"/>
                </a:cubicBezTo>
                <a:cubicBezTo>
                  <a:pt x="328" y="60"/>
                  <a:pt x="363" y="44"/>
                  <a:pt x="400" y="33"/>
                </a:cubicBezTo>
                <a:cubicBezTo>
                  <a:pt x="398" y="33"/>
                  <a:pt x="396" y="33"/>
                  <a:pt x="394" y="33"/>
                </a:cubicBezTo>
                <a:close/>
                <a:moveTo>
                  <a:pt x="416" y="31"/>
                </a:moveTo>
                <a:cubicBezTo>
                  <a:pt x="377" y="41"/>
                  <a:pt x="339" y="57"/>
                  <a:pt x="304" y="77"/>
                </a:cubicBezTo>
                <a:cubicBezTo>
                  <a:pt x="318" y="74"/>
                  <a:pt x="331" y="71"/>
                  <a:pt x="345" y="68"/>
                </a:cubicBezTo>
                <a:cubicBezTo>
                  <a:pt x="380" y="51"/>
                  <a:pt x="417" y="37"/>
                  <a:pt x="455" y="28"/>
                </a:cubicBezTo>
                <a:cubicBezTo>
                  <a:pt x="447" y="28"/>
                  <a:pt x="439" y="29"/>
                  <a:pt x="431" y="30"/>
                </a:cubicBezTo>
                <a:cubicBezTo>
                  <a:pt x="426" y="30"/>
                  <a:pt x="421" y="30"/>
                  <a:pt x="416" y="31"/>
                </a:cubicBezTo>
                <a:close/>
                <a:moveTo>
                  <a:pt x="505" y="24"/>
                </a:moveTo>
                <a:cubicBezTo>
                  <a:pt x="579" y="24"/>
                  <a:pt x="656" y="33"/>
                  <a:pt x="725" y="61"/>
                </a:cubicBezTo>
                <a:cubicBezTo>
                  <a:pt x="686" y="41"/>
                  <a:pt x="644" y="27"/>
                  <a:pt x="599" y="20"/>
                </a:cubicBezTo>
                <a:cubicBezTo>
                  <a:pt x="591" y="19"/>
                  <a:pt x="582" y="18"/>
                  <a:pt x="574" y="17"/>
                </a:cubicBezTo>
                <a:cubicBezTo>
                  <a:pt x="545" y="17"/>
                  <a:pt x="516" y="19"/>
                  <a:pt x="487" y="24"/>
                </a:cubicBezTo>
                <a:cubicBezTo>
                  <a:pt x="493" y="24"/>
                  <a:pt x="499" y="24"/>
                  <a:pt x="505" y="24"/>
                </a:cubicBezTo>
                <a:close/>
                <a:moveTo>
                  <a:pt x="534" y="15"/>
                </a:moveTo>
                <a:cubicBezTo>
                  <a:pt x="500" y="15"/>
                  <a:pt x="466" y="19"/>
                  <a:pt x="432" y="27"/>
                </a:cubicBezTo>
                <a:cubicBezTo>
                  <a:pt x="445" y="26"/>
                  <a:pt x="457" y="25"/>
                  <a:pt x="470" y="25"/>
                </a:cubicBezTo>
                <a:cubicBezTo>
                  <a:pt x="493" y="20"/>
                  <a:pt x="517" y="16"/>
                  <a:pt x="540" y="15"/>
                </a:cubicBezTo>
                <a:cubicBezTo>
                  <a:pt x="538" y="15"/>
                  <a:pt x="536" y="15"/>
                  <a:pt x="534" y="15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46"/>
          <p:cNvSpPr>
            <a:spLocks noEditPoints="1"/>
          </p:cNvSpPr>
          <p:nvPr/>
        </p:nvSpPr>
        <p:spPr bwMode="auto">
          <a:xfrm>
            <a:off x="11080889" y="6068371"/>
            <a:ext cx="857701" cy="720320"/>
          </a:xfrm>
          <a:custGeom>
            <a:avLst/>
            <a:gdLst>
              <a:gd name="T0" fmla="*/ 29 w 1017"/>
              <a:gd name="T1" fmla="*/ 438 h 853"/>
              <a:gd name="T2" fmla="*/ 473 w 1017"/>
              <a:gd name="T3" fmla="*/ 7 h 853"/>
              <a:gd name="T4" fmla="*/ 898 w 1017"/>
              <a:gd name="T5" fmla="*/ 673 h 853"/>
              <a:gd name="T6" fmla="*/ 513 w 1017"/>
              <a:gd name="T7" fmla="*/ 850 h 853"/>
              <a:gd name="T8" fmla="*/ 647 w 1017"/>
              <a:gd name="T9" fmla="*/ 826 h 853"/>
              <a:gd name="T10" fmla="*/ 395 w 1017"/>
              <a:gd name="T11" fmla="*/ 814 h 853"/>
              <a:gd name="T12" fmla="*/ 318 w 1017"/>
              <a:gd name="T13" fmla="*/ 781 h 853"/>
              <a:gd name="T14" fmla="*/ 307 w 1017"/>
              <a:gd name="T15" fmla="*/ 776 h 853"/>
              <a:gd name="T16" fmla="*/ 662 w 1017"/>
              <a:gd name="T17" fmla="*/ 805 h 853"/>
              <a:gd name="T18" fmla="*/ 441 w 1017"/>
              <a:gd name="T19" fmla="*/ 823 h 853"/>
              <a:gd name="T20" fmla="*/ 337 w 1017"/>
              <a:gd name="T21" fmla="*/ 728 h 853"/>
              <a:gd name="T22" fmla="*/ 744 w 1017"/>
              <a:gd name="T23" fmla="*/ 793 h 853"/>
              <a:gd name="T24" fmla="*/ 661 w 1017"/>
              <a:gd name="T25" fmla="*/ 802 h 853"/>
              <a:gd name="T26" fmla="*/ 919 w 1017"/>
              <a:gd name="T27" fmla="*/ 571 h 853"/>
              <a:gd name="T28" fmla="*/ 149 w 1017"/>
              <a:gd name="T29" fmla="*/ 328 h 853"/>
              <a:gd name="T30" fmla="*/ 323 w 1017"/>
              <a:gd name="T31" fmla="*/ 781 h 853"/>
              <a:gd name="T32" fmla="*/ 888 w 1017"/>
              <a:gd name="T33" fmla="*/ 683 h 853"/>
              <a:gd name="T34" fmla="*/ 848 w 1017"/>
              <a:gd name="T35" fmla="*/ 638 h 853"/>
              <a:gd name="T36" fmla="*/ 178 w 1017"/>
              <a:gd name="T37" fmla="*/ 235 h 853"/>
              <a:gd name="T38" fmla="*/ 158 w 1017"/>
              <a:gd name="T39" fmla="*/ 593 h 853"/>
              <a:gd name="T40" fmla="*/ 119 w 1017"/>
              <a:gd name="T41" fmla="*/ 584 h 853"/>
              <a:gd name="T42" fmla="*/ 820 w 1017"/>
              <a:gd name="T43" fmla="*/ 740 h 853"/>
              <a:gd name="T44" fmla="*/ 167 w 1017"/>
              <a:gd name="T45" fmla="*/ 567 h 853"/>
              <a:gd name="T46" fmla="*/ 853 w 1017"/>
              <a:gd name="T47" fmla="*/ 706 h 853"/>
              <a:gd name="T48" fmla="*/ 896 w 1017"/>
              <a:gd name="T49" fmla="*/ 671 h 853"/>
              <a:gd name="T50" fmla="*/ 905 w 1017"/>
              <a:gd name="T51" fmla="*/ 661 h 853"/>
              <a:gd name="T52" fmla="*/ 975 w 1017"/>
              <a:gd name="T53" fmla="*/ 434 h 853"/>
              <a:gd name="T54" fmla="*/ 896 w 1017"/>
              <a:gd name="T55" fmla="*/ 644 h 853"/>
              <a:gd name="T56" fmla="*/ 877 w 1017"/>
              <a:gd name="T57" fmla="*/ 320 h 853"/>
              <a:gd name="T58" fmla="*/ 114 w 1017"/>
              <a:gd name="T59" fmla="*/ 579 h 853"/>
              <a:gd name="T60" fmla="*/ 112 w 1017"/>
              <a:gd name="T61" fmla="*/ 578 h 853"/>
              <a:gd name="T62" fmla="*/ 61 w 1017"/>
              <a:gd name="T63" fmla="*/ 223 h 853"/>
              <a:gd name="T64" fmla="*/ 304 w 1017"/>
              <a:gd name="T65" fmla="*/ 17 h 853"/>
              <a:gd name="T66" fmla="*/ 785 w 1017"/>
              <a:gd name="T67" fmla="*/ 178 h 853"/>
              <a:gd name="T68" fmla="*/ 942 w 1017"/>
              <a:gd name="T69" fmla="*/ 453 h 853"/>
              <a:gd name="T70" fmla="*/ 152 w 1017"/>
              <a:gd name="T71" fmla="*/ 147 h 853"/>
              <a:gd name="T72" fmla="*/ 948 w 1017"/>
              <a:gd name="T73" fmla="*/ 491 h 853"/>
              <a:gd name="T74" fmla="*/ 715 w 1017"/>
              <a:gd name="T75" fmla="*/ 82 h 853"/>
              <a:gd name="T76" fmla="*/ 945 w 1017"/>
              <a:gd name="T77" fmla="*/ 458 h 853"/>
              <a:gd name="T78" fmla="*/ 936 w 1017"/>
              <a:gd name="T79" fmla="*/ 412 h 853"/>
              <a:gd name="T80" fmla="*/ 152 w 1017"/>
              <a:gd name="T81" fmla="*/ 353 h 853"/>
              <a:gd name="T82" fmla="*/ 162 w 1017"/>
              <a:gd name="T83" fmla="*/ 209 h 853"/>
              <a:gd name="T84" fmla="*/ 191 w 1017"/>
              <a:gd name="T85" fmla="*/ 110 h 853"/>
              <a:gd name="T86" fmla="*/ 482 w 1017"/>
              <a:gd name="T87" fmla="*/ 35 h 853"/>
              <a:gd name="T88" fmla="*/ 823 w 1017"/>
              <a:gd name="T89" fmla="*/ 179 h 853"/>
              <a:gd name="T90" fmla="*/ 261 w 1017"/>
              <a:gd name="T91" fmla="*/ 110 h 853"/>
              <a:gd name="T92" fmla="*/ 192 w 1017"/>
              <a:gd name="T93" fmla="*/ 103 h 853"/>
              <a:gd name="T94" fmla="*/ 218 w 1017"/>
              <a:gd name="T95" fmla="*/ 84 h 853"/>
              <a:gd name="T96" fmla="*/ 242 w 1017"/>
              <a:gd name="T97" fmla="*/ 71 h 853"/>
              <a:gd name="T98" fmla="*/ 496 w 1017"/>
              <a:gd name="T99" fmla="*/ 34 h 853"/>
              <a:gd name="T100" fmla="*/ 204 w 1017"/>
              <a:gd name="T101" fmla="*/ 89 h 853"/>
              <a:gd name="T102" fmla="*/ 306 w 1017"/>
              <a:gd name="T103" fmla="*/ 75 h 853"/>
              <a:gd name="T104" fmla="*/ 258 w 1017"/>
              <a:gd name="T105" fmla="*/ 40 h 853"/>
              <a:gd name="T106" fmla="*/ 270 w 1017"/>
              <a:gd name="T107" fmla="*/ 56 h 853"/>
              <a:gd name="T108" fmla="*/ 620 w 1017"/>
              <a:gd name="T109" fmla="*/ 40 h 853"/>
              <a:gd name="T110" fmla="*/ 483 w 1017"/>
              <a:gd name="T111" fmla="*/ 20 h 853"/>
              <a:gd name="T112" fmla="*/ 457 w 1017"/>
              <a:gd name="T113" fmla="*/ 19 h 853"/>
              <a:gd name="T114" fmla="*/ 496 w 1017"/>
              <a:gd name="T115" fmla="*/ 11 h 853"/>
              <a:gd name="T116" fmla="*/ 439 w 1017"/>
              <a:gd name="T117" fmla="*/ 6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7" h="853">
                <a:moveTo>
                  <a:pt x="532" y="853"/>
                </a:moveTo>
                <a:cubicBezTo>
                  <a:pt x="502" y="853"/>
                  <a:pt x="472" y="850"/>
                  <a:pt x="443" y="843"/>
                </a:cubicBezTo>
                <a:cubicBezTo>
                  <a:pt x="401" y="838"/>
                  <a:pt x="361" y="826"/>
                  <a:pt x="324" y="809"/>
                </a:cubicBezTo>
                <a:cubicBezTo>
                  <a:pt x="224" y="763"/>
                  <a:pt x="162" y="683"/>
                  <a:pt x="124" y="602"/>
                </a:cubicBezTo>
                <a:cubicBezTo>
                  <a:pt x="119" y="595"/>
                  <a:pt x="114" y="587"/>
                  <a:pt x="110" y="579"/>
                </a:cubicBezTo>
                <a:cubicBezTo>
                  <a:pt x="74" y="541"/>
                  <a:pt x="46" y="493"/>
                  <a:pt x="29" y="438"/>
                </a:cubicBezTo>
                <a:cubicBezTo>
                  <a:pt x="10" y="379"/>
                  <a:pt x="5" y="317"/>
                  <a:pt x="14" y="259"/>
                </a:cubicBezTo>
                <a:cubicBezTo>
                  <a:pt x="37" y="105"/>
                  <a:pt x="159" y="45"/>
                  <a:pt x="256" y="23"/>
                </a:cubicBezTo>
                <a:cubicBezTo>
                  <a:pt x="277" y="18"/>
                  <a:pt x="299" y="14"/>
                  <a:pt x="320" y="12"/>
                </a:cubicBezTo>
                <a:cubicBezTo>
                  <a:pt x="367" y="0"/>
                  <a:pt x="416" y="2"/>
                  <a:pt x="466" y="4"/>
                </a:cubicBezTo>
                <a:cubicBezTo>
                  <a:pt x="473" y="5"/>
                  <a:pt x="473" y="5"/>
                  <a:pt x="473" y="5"/>
                </a:cubicBezTo>
                <a:cubicBezTo>
                  <a:pt x="473" y="7"/>
                  <a:pt x="473" y="7"/>
                  <a:pt x="473" y="7"/>
                </a:cubicBezTo>
                <a:cubicBezTo>
                  <a:pt x="478" y="7"/>
                  <a:pt x="484" y="7"/>
                  <a:pt x="489" y="8"/>
                </a:cubicBezTo>
                <a:cubicBezTo>
                  <a:pt x="497" y="8"/>
                  <a:pt x="504" y="9"/>
                  <a:pt x="511" y="10"/>
                </a:cubicBezTo>
                <a:cubicBezTo>
                  <a:pt x="632" y="3"/>
                  <a:pt x="757" y="40"/>
                  <a:pt x="843" y="113"/>
                </a:cubicBezTo>
                <a:cubicBezTo>
                  <a:pt x="899" y="160"/>
                  <a:pt x="943" y="220"/>
                  <a:pt x="970" y="286"/>
                </a:cubicBezTo>
                <a:cubicBezTo>
                  <a:pt x="998" y="356"/>
                  <a:pt x="1005" y="429"/>
                  <a:pt x="991" y="499"/>
                </a:cubicBezTo>
                <a:cubicBezTo>
                  <a:pt x="978" y="563"/>
                  <a:pt x="946" y="622"/>
                  <a:pt x="898" y="673"/>
                </a:cubicBezTo>
                <a:cubicBezTo>
                  <a:pt x="896" y="676"/>
                  <a:pt x="894" y="679"/>
                  <a:pt x="891" y="682"/>
                </a:cubicBezTo>
                <a:cubicBezTo>
                  <a:pt x="859" y="725"/>
                  <a:pt x="814" y="762"/>
                  <a:pt x="759" y="789"/>
                </a:cubicBezTo>
                <a:cubicBezTo>
                  <a:pt x="690" y="831"/>
                  <a:pt x="611" y="853"/>
                  <a:pt x="532" y="853"/>
                </a:cubicBezTo>
                <a:close/>
                <a:moveTo>
                  <a:pt x="474" y="846"/>
                </a:moveTo>
                <a:cubicBezTo>
                  <a:pt x="488" y="848"/>
                  <a:pt x="501" y="849"/>
                  <a:pt x="515" y="850"/>
                </a:cubicBezTo>
                <a:cubicBezTo>
                  <a:pt x="514" y="850"/>
                  <a:pt x="514" y="850"/>
                  <a:pt x="513" y="850"/>
                </a:cubicBezTo>
                <a:cubicBezTo>
                  <a:pt x="505" y="849"/>
                  <a:pt x="497" y="848"/>
                  <a:pt x="489" y="847"/>
                </a:cubicBezTo>
                <a:cubicBezTo>
                  <a:pt x="484" y="847"/>
                  <a:pt x="479" y="847"/>
                  <a:pt x="474" y="846"/>
                </a:cubicBezTo>
                <a:close/>
                <a:moveTo>
                  <a:pt x="512" y="847"/>
                </a:moveTo>
                <a:cubicBezTo>
                  <a:pt x="513" y="847"/>
                  <a:pt x="513" y="847"/>
                  <a:pt x="514" y="847"/>
                </a:cubicBezTo>
                <a:cubicBezTo>
                  <a:pt x="584" y="853"/>
                  <a:pt x="657" y="837"/>
                  <a:pt x="722" y="805"/>
                </a:cubicBezTo>
                <a:cubicBezTo>
                  <a:pt x="697" y="814"/>
                  <a:pt x="672" y="821"/>
                  <a:pt x="647" y="826"/>
                </a:cubicBezTo>
                <a:cubicBezTo>
                  <a:pt x="626" y="832"/>
                  <a:pt x="605" y="837"/>
                  <a:pt x="583" y="841"/>
                </a:cubicBezTo>
                <a:cubicBezTo>
                  <a:pt x="559" y="845"/>
                  <a:pt x="535" y="847"/>
                  <a:pt x="512" y="847"/>
                </a:cubicBezTo>
                <a:close/>
                <a:moveTo>
                  <a:pt x="485" y="844"/>
                </a:moveTo>
                <a:cubicBezTo>
                  <a:pt x="527" y="845"/>
                  <a:pt x="571" y="841"/>
                  <a:pt x="613" y="832"/>
                </a:cubicBezTo>
                <a:cubicBezTo>
                  <a:pt x="555" y="840"/>
                  <a:pt x="496" y="837"/>
                  <a:pt x="441" y="826"/>
                </a:cubicBezTo>
                <a:cubicBezTo>
                  <a:pt x="426" y="823"/>
                  <a:pt x="410" y="819"/>
                  <a:pt x="395" y="814"/>
                </a:cubicBezTo>
                <a:cubicBezTo>
                  <a:pt x="424" y="828"/>
                  <a:pt x="454" y="838"/>
                  <a:pt x="485" y="844"/>
                </a:cubicBezTo>
                <a:close/>
                <a:moveTo>
                  <a:pt x="439" y="839"/>
                </a:moveTo>
                <a:cubicBezTo>
                  <a:pt x="448" y="841"/>
                  <a:pt x="457" y="842"/>
                  <a:pt x="466" y="843"/>
                </a:cubicBezTo>
                <a:cubicBezTo>
                  <a:pt x="435" y="835"/>
                  <a:pt x="405" y="824"/>
                  <a:pt x="377" y="808"/>
                </a:cubicBezTo>
                <a:cubicBezTo>
                  <a:pt x="366" y="803"/>
                  <a:pt x="354" y="798"/>
                  <a:pt x="343" y="792"/>
                </a:cubicBezTo>
                <a:cubicBezTo>
                  <a:pt x="335" y="789"/>
                  <a:pt x="326" y="785"/>
                  <a:pt x="318" y="781"/>
                </a:cubicBezTo>
                <a:cubicBezTo>
                  <a:pt x="350" y="806"/>
                  <a:pt x="386" y="825"/>
                  <a:pt x="427" y="837"/>
                </a:cubicBezTo>
                <a:cubicBezTo>
                  <a:pt x="431" y="838"/>
                  <a:pt x="435" y="839"/>
                  <a:pt x="439" y="839"/>
                </a:cubicBezTo>
                <a:close/>
                <a:moveTo>
                  <a:pt x="136" y="621"/>
                </a:moveTo>
                <a:cubicBezTo>
                  <a:pt x="174" y="694"/>
                  <a:pt x="234" y="764"/>
                  <a:pt x="325" y="807"/>
                </a:cubicBezTo>
                <a:cubicBezTo>
                  <a:pt x="353" y="819"/>
                  <a:pt x="382" y="829"/>
                  <a:pt x="412" y="835"/>
                </a:cubicBezTo>
                <a:cubicBezTo>
                  <a:pt x="373" y="822"/>
                  <a:pt x="338" y="801"/>
                  <a:pt x="307" y="776"/>
                </a:cubicBezTo>
                <a:cubicBezTo>
                  <a:pt x="278" y="761"/>
                  <a:pt x="250" y="742"/>
                  <a:pt x="225" y="721"/>
                </a:cubicBezTo>
                <a:cubicBezTo>
                  <a:pt x="192" y="692"/>
                  <a:pt x="162" y="658"/>
                  <a:pt x="136" y="621"/>
                </a:cubicBezTo>
                <a:close/>
                <a:moveTo>
                  <a:pt x="487" y="830"/>
                </a:moveTo>
                <a:cubicBezTo>
                  <a:pt x="538" y="837"/>
                  <a:pt x="592" y="835"/>
                  <a:pt x="644" y="824"/>
                </a:cubicBezTo>
                <a:cubicBezTo>
                  <a:pt x="699" y="808"/>
                  <a:pt x="752" y="784"/>
                  <a:pt x="797" y="750"/>
                </a:cubicBezTo>
                <a:cubicBezTo>
                  <a:pt x="756" y="774"/>
                  <a:pt x="710" y="793"/>
                  <a:pt x="662" y="805"/>
                </a:cubicBezTo>
                <a:cubicBezTo>
                  <a:pt x="649" y="808"/>
                  <a:pt x="637" y="811"/>
                  <a:pt x="624" y="813"/>
                </a:cubicBezTo>
                <a:cubicBezTo>
                  <a:pt x="579" y="826"/>
                  <a:pt x="532" y="833"/>
                  <a:pt x="487" y="830"/>
                </a:cubicBezTo>
                <a:close/>
                <a:moveTo>
                  <a:pt x="441" y="823"/>
                </a:moveTo>
                <a:cubicBezTo>
                  <a:pt x="491" y="831"/>
                  <a:pt x="544" y="829"/>
                  <a:pt x="595" y="818"/>
                </a:cubicBezTo>
                <a:cubicBezTo>
                  <a:pt x="519" y="829"/>
                  <a:pt x="447" y="824"/>
                  <a:pt x="382" y="805"/>
                </a:cubicBezTo>
                <a:cubicBezTo>
                  <a:pt x="401" y="812"/>
                  <a:pt x="421" y="818"/>
                  <a:pt x="441" y="823"/>
                </a:cubicBezTo>
                <a:close/>
                <a:moveTo>
                  <a:pt x="364" y="797"/>
                </a:moveTo>
                <a:cubicBezTo>
                  <a:pt x="442" y="823"/>
                  <a:pt x="531" y="828"/>
                  <a:pt x="624" y="810"/>
                </a:cubicBezTo>
                <a:cubicBezTo>
                  <a:pt x="686" y="792"/>
                  <a:pt x="744" y="759"/>
                  <a:pt x="789" y="714"/>
                </a:cubicBezTo>
                <a:cubicBezTo>
                  <a:pt x="811" y="692"/>
                  <a:pt x="829" y="669"/>
                  <a:pt x="844" y="645"/>
                </a:cubicBezTo>
                <a:cubicBezTo>
                  <a:pt x="797" y="682"/>
                  <a:pt x="747" y="709"/>
                  <a:pt x="708" y="727"/>
                </a:cubicBezTo>
                <a:cubicBezTo>
                  <a:pt x="577" y="788"/>
                  <a:pt x="439" y="788"/>
                  <a:pt x="337" y="728"/>
                </a:cubicBezTo>
                <a:cubicBezTo>
                  <a:pt x="227" y="663"/>
                  <a:pt x="174" y="547"/>
                  <a:pt x="156" y="427"/>
                </a:cubicBezTo>
                <a:cubicBezTo>
                  <a:pt x="163" y="512"/>
                  <a:pt x="192" y="597"/>
                  <a:pt x="239" y="670"/>
                </a:cubicBezTo>
                <a:cubicBezTo>
                  <a:pt x="273" y="724"/>
                  <a:pt x="316" y="767"/>
                  <a:pt x="364" y="797"/>
                </a:cubicBezTo>
                <a:close/>
                <a:moveTo>
                  <a:pt x="818" y="738"/>
                </a:moveTo>
                <a:cubicBezTo>
                  <a:pt x="778" y="771"/>
                  <a:pt x="730" y="797"/>
                  <a:pt x="678" y="816"/>
                </a:cubicBezTo>
                <a:cubicBezTo>
                  <a:pt x="701" y="810"/>
                  <a:pt x="723" y="802"/>
                  <a:pt x="744" y="793"/>
                </a:cubicBezTo>
                <a:cubicBezTo>
                  <a:pt x="771" y="777"/>
                  <a:pt x="797" y="758"/>
                  <a:pt x="820" y="736"/>
                </a:cubicBezTo>
                <a:cubicBezTo>
                  <a:pt x="820" y="737"/>
                  <a:pt x="819" y="737"/>
                  <a:pt x="818" y="738"/>
                </a:cubicBezTo>
                <a:close/>
                <a:moveTo>
                  <a:pt x="850" y="640"/>
                </a:moveTo>
                <a:cubicBezTo>
                  <a:pt x="834" y="667"/>
                  <a:pt x="814" y="692"/>
                  <a:pt x="791" y="715"/>
                </a:cubicBezTo>
                <a:cubicBezTo>
                  <a:pt x="752" y="755"/>
                  <a:pt x="701" y="786"/>
                  <a:pt x="647" y="805"/>
                </a:cubicBezTo>
                <a:cubicBezTo>
                  <a:pt x="652" y="804"/>
                  <a:pt x="657" y="803"/>
                  <a:pt x="661" y="802"/>
                </a:cubicBezTo>
                <a:cubicBezTo>
                  <a:pt x="712" y="789"/>
                  <a:pt x="767" y="767"/>
                  <a:pt x="816" y="735"/>
                </a:cubicBezTo>
                <a:cubicBezTo>
                  <a:pt x="817" y="735"/>
                  <a:pt x="818" y="734"/>
                  <a:pt x="819" y="733"/>
                </a:cubicBezTo>
                <a:cubicBezTo>
                  <a:pt x="832" y="723"/>
                  <a:pt x="844" y="712"/>
                  <a:pt x="854" y="700"/>
                </a:cubicBezTo>
                <a:cubicBezTo>
                  <a:pt x="864" y="689"/>
                  <a:pt x="873" y="677"/>
                  <a:pt x="881" y="665"/>
                </a:cubicBezTo>
                <a:cubicBezTo>
                  <a:pt x="886" y="658"/>
                  <a:pt x="890" y="650"/>
                  <a:pt x="894" y="643"/>
                </a:cubicBezTo>
                <a:cubicBezTo>
                  <a:pt x="905" y="620"/>
                  <a:pt x="914" y="596"/>
                  <a:pt x="919" y="571"/>
                </a:cubicBezTo>
                <a:cubicBezTo>
                  <a:pt x="899" y="596"/>
                  <a:pt x="875" y="620"/>
                  <a:pt x="850" y="640"/>
                </a:cubicBezTo>
                <a:close/>
                <a:moveTo>
                  <a:pt x="351" y="792"/>
                </a:moveTo>
                <a:cubicBezTo>
                  <a:pt x="352" y="792"/>
                  <a:pt x="353" y="793"/>
                  <a:pt x="354" y="793"/>
                </a:cubicBezTo>
                <a:cubicBezTo>
                  <a:pt x="309" y="763"/>
                  <a:pt x="269" y="722"/>
                  <a:pt x="236" y="671"/>
                </a:cubicBezTo>
                <a:cubicBezTo>
                  <a:pt x="181" y="586"/>
                  <a:pt x="152" y="484"/>
                  <a:pt x="151" y="386"/>
                </a:cubicBezTo>
                <a:cubicBezTo>
                  <a:pt x="150" y="367"/>
                  <a:pt x="149" y="348"/>
                  <a:pt x="149" y="328"/>
                </a:cubicBezTo>
                <a:cubicBezTo>
                  <a:pt x="138" y="406"/>
                  <a:pt x="144" y="490"/>
                  <a:pt x="170" y="566"/>
                </a:cubicBezTo>
                <a:cubicBezTo>
                  <a:pt x="188" y="622"/>
                  <a:pt x="222" y="686"/>
                  <a:pt x="271" y="738"/>
                </a:cubicBezTo>
                <a:cubicBezTo>
                  <a:pt x="289" y="754"/>
                  <a:pt x="307" y="767"/>
                  <a:pt x="326" y="779"/>
                </a:cubicBezTo>
                <a:cubicBezTo>
                  <a:pt x="334" y="784"/>
                  <a:pt x="342" y="788"/>
                  <a:pt x="351" y="792"/>
                </a:cubicBezTo>
                <a:close/>
                <a:moveTo>
                  <a:pt x="308" y="773"/>
                </a:moveTo>
                <a:cubicBezTo>
                  <a:pt x="313" y="776"/>
                  <a:pt x="318" y="778"/>
                  <a:pt x="323" y="781"/>
                </a:cubicBezTo>
                <a:cubicBezTo>
                  <a:pt x="314" y="776"/>
                  <a:pt x="306" y="770"/>
                  <a:pt x="298" y="764"/>
                </a:cubicBezTo>
                <a:cubicBezTo>
                  <a:pt x="301" y="767"/>
                  <a:pt x="305" y="770"/>
                  <a:pt x="308" y="773"/>
                </a:cubicBezTo>
                <a:close/>
                <a:moveTo>
                  <a:pt x="846" y="718"/>
                </a:moveTo>
                <a:cubicBezTo>
                  <a:pt x="839" y="726"/>
                  <a:pt x="832" y="733"/>
                  <a:pt x="824" y="740"/>
                </a:cubicBezTo>
                <a:cubicBezTo>
                  <a:pt x="811" y="752"/>
                  <a:pt x="797" y="763"/>
                  <a:pt x="782" y="773"/>
                </a:cubicBezTo>
                <a:cubicBezTo>
                  <a:pt x="826" y="749"/>
                  <a:pt x="861" y="718"/>
                  <a:pt x="888" y="683"/>
                </a:cubicBezTo>
                <a:cubicBezTo>
                  <a:pt x="882" y="688"/>
                  <a:pt x="877" y="693"/>
                  <a:pt x="871" y="698"/>
                </a:cubicBezTo>
                <a:cubicBezTo>
                  <a:pt x="863" y="705"/>
                  <a:pt x="854" y="712"/>
                  <a:pt x="846" y="718"/>
                </a:cubicBezTo>
                <a:close/>
                <a:moveTo>
                  <a:pt x="154" y="386"/>
                </a:moveTo>
                <a:cubicBezTo>
                  <a:pt x="165" y="519"/>
                  <a:pt x="217" y="654"/>
                  <a:pt x="339" y="726"/>
                </a:cubicBezTo>
                <a:cubicBezTo>
                  <a:pt x="440" y="785"/>
                  <a:pt x="577" y="785"/>
                  <a:pt x="707" y="725"/>
                </a:cubicBezTo>
                <a:cubicBezTo>
                  <a:pt x="747" y="706"/>
                  <a:pt x="800" y="677"/>
                  <a:pt x="848" y="638"/>
                </a:cubicBezTo>
                <a:cubicBezTo>
                  <a:pt x="905" y="543"/>
                  <a:pt x="915" y="428"/>
                  <a:pt x="873" y="317"/>
                </a:cubicBezTo>
                <a:cubicBezTo>
                  <a:pt x="871" y="313"/>
                  <a:pt x="870" y="309"/>
                  <a:pt x="868" y="306"/>
                </a:cubicBezTo>
                <a:cubicBezTo>
                  <a:pt x="810" y="211"/>
                  <a:pt x="709" y="137"/>
                  <a:pt x="585" y="102"/>
                </a:cubicBezTo>
                <a:cubicBezTo>
                  <a:pt x="495" y="76"/>
                  <a:pt x="404" y="67"/>
                  <a:pt x="322" y="76"/>
                </a:cubicBezTo>
                <a:cubicBezTo>
                  <a:pt x="289" y="92"/>
                  <a:pt x="260" y="112"/>
                  <a:pt x="236" y="135"/>
                </a:cubicBezTo>
                <a:cubicBezTo>
                  <a:pt x="211" y="164"/>
                  <a:pt x="191" y="198"/>
                  <a:pt x="178" y="235"/>
                </a:cubicBezTo>
                <a:cubicBezTo>
                  <a:pt x="161" y="282"/>
                  <a:pt x="153" y="334"/>
                  <a:pt x="154" y="386"/>
                </a:cubicBezTo>
                <a:close/>
                <a:moveTo>
                  <a:pt x="126" y="601"/>
                </a:moveTo>
                <a:cubicBezTo>
                  <a:pt x="154" y="645"/>
                  <a:pt x="188" y="686"/>
                  <a:pt x="227" y="719"/>
                </a:cubicBezTo>
                <a:cubicBezTo>
                  <a:pt x="249" y="738"/>
                  <a:pt x="272" y="754"/>
                  <a:pt x="298" y="768"/>
                </a:cubicBezTo>
                <a:cubicBezTo>
                  <a:pt x="291" y="762"/>
                  <a:pt x="284" y="756"/>
                  <a:pt x="278" y="749"/>
                </a:cubicBezTo>
                <a:cubicBezTo>
                  <a:pt x="228" y="708"/>
                  <a:pt x="187" y="655"/>
                  <a:pt x="158" y="593"/>
                </a:cubicBezTo>
                <a:cubicBezTo>
                  <a:pt x="148" y="571"/>
                  <a:pt x="138" y="549"/>
                  <a:pt x="130" y="526"/>
                </a:cubicBezTo>
                <a:cubicBezTo>
                  <a:pt x="81" y="388"/>
                  <a:pt x="88" y="245"/>
                  <a:pt x="149" y="145"/>
                </a:cubicBezTo>
                <a:cubicBezTo>
                  <a:pt x="155" y="136"/>
                  <a:pt x="160" y="128"/>
                  <a:pt x="167" y="120"/>
                </a:cubicBezTo>
                <a:cubicBezTo>
                  <a:pt x="159" y="127"/>
                  <a:pt x="151" y="134"/>
                  <a:pt x="143" y="142"/>
                </a:cubicBezTo>
                <a:cubicBezTo>
                  <a:pt x="62" y="225"/>
                  <a:pt x="59" y="368"/>
                  <a:pt x="83" y="474"/>
                </a:cubicBezTo>
                <a:cubicBezTo>
                  <a:pt x="91" y="509"/>
                  <a:pt x="102" y="546"/>
                  <a:pt x="119" y="584"/>
                </a:cubicBezTo>
                <a:cubicBezTo>
                  <a:pt x="120" y="586"/>
                  <a:pt x="122" y="588"/>
                  <a:pt x="124" y="589"/>
                </a:cubicBezTo>
                <a:cubicBezTo>
                  <a:pt x="122" y="591"/>
                  <a:pt x="122" y="591"/>
                  <a:pt x="122" y="591"/>
                </a:cubicBezTo>
                <a:cubicBezTo>
                  <a:pt x="122" y="591"/>
                  <a:pt x="122" y="591"/>
                  <a:pt x="122" y="591"/>
                </a:cubicBezTo>
                <a:cubicBezTo>
                  <a:pt x="123" y="594"/>
                  <a:pt x="125" y="598"/>
                  <a:pt x="126" y="601"/>
                </a:cubicBezTo>
                <a:close/>
                <a:moveTo>
                  <a:pt x="833" y="728"/>
                </a:moveTo>
                <a:cubicBezTo>
                  <a:pt x="829" y="732"/>
                  <a:pt x="825" y="736"/>
                  <a:pt x="820" y="740"/>
                </a:cubicBezTo>
                <a:cubicBezTo>
                  <a:pt x="821" y="739"/>
                  <a:pt x="822" y="738"/>
                  <a:pt x="822" y="738"/>
                </a:cubicBezTo>
                <a:cubicBezTo>
                  <a:pt x="826" y="734"/>
                  <a:pt x="830" y="731"/>
                  <a:pt x="833" y="727"/>
                </a:cubicBezTo>
                <a:cubicBezTo>
                  <a:pt x="833" y="727"/>
                  <a:pt x="833" y="728"/>
                  <a:pt x="833" y="728"/>
                </a:cubicBezTo>
                <a:close/>
                <a:moveTo>
                  <a:pt x="161" y="592"/>
                </a:moveTo>
                <a:cubicBezTo>
                  <a:pt x="185" y="640"/>
                  <a:pt x="216" y="683"/>
                  <a:pt x="251" y="719"/>
                </a:cubicBezTo>
                <a:cubicBezTo>
                  <a:pt x="211" y="670"/>
                  <a:pt x="183" y="615"/>
                  <a:pt x="167" y="567"/>
                </a:cubicBezTo>
                <a:cubicBezTo>
                  <a:pt x="140" y="485"/>
                  <a:pt x="134" y="394"/>
                  <a:pt x="149" y="310"/>
                </a:cubicBezTo>
                <a:cubicBezTo>
                  <a:pt x="150" y="275"/>
                  <a:pt x="154" y="240"/>
                  <a:pt x="159" y="208"/>
                </a:cubicBezTo>
                <a:cubicBezTo>
                  <a:pt x="165" y="177"/>
                  <a:pt x="172" y="146"/>
                  <a:pt x="185" y="117"/>
                </a:cubicBezTo>
                <a:cubicBezTo>
                  <a:pt x="106" y="205"/>
                  <a:pt x="106" y="336"/>
                  <a:pt x="110" y="392"/>
                </a:cubicBezTo>
                <a:cubicBezTo>
                  <a:pt x="116" y="465"/>
                  <a:pt x="133" y="532"/>
                  <a:pt x="161" y="592"/>
                </a:cubicBezTo>
                <a:close/>
                <a:moveTo>
                  <a:pt x="853" y="706"/>
                </a:moveTo>
                <a:cubicBezTo>
                  <a:pt x="850" y="710"/>
                  <a:pt x="846" y="714"/>
                  <a:pt x="843" y="717"/>
                </a:cubicBezTo>
                <a:cubicBezTo>
                  <a:pt x="843" y="717"/>
                  <a:pt x="843" y="717"/>
                  <a:pt x="843" y="717"/>
                </a:cubicBezTo>
                <a:cubicBezTo>
                  <a:pt x="847" y="713"/>
                  <a:pt x="850" y="710"/>
                  <a:pt x="853" y="706"/>
                </a:cubicBezTo>
                <a:close/>
                <a:moveTo>
                  <a:pt x="878" y="677"/>
                </a:moveTo>
                <a:cubicBezTo>
                  <a:pt x="871" y="688"/>
                  <a:pt x="863" y="698"/>
                  <a:pt x="854" y="708"/>
                </a:cubicBezTo>
                <a:cubicBezTo>
                  <a:pt x="869" y="697"/>
                  <a:pt x="883" y="685"/>
                  <a:pt x="896" y="671"/>
                </a:cubicBezTo>
                <a:cubicBezTo>
                  <a:pt x="924" y="630"/>
                  <a:pt x="940" y="583"/>
                  <a:pt x="945" y="531"/>
                </a:cubicBezTo>
                <a:cubicBezTo>
                  <a:pt x="945" y="531"/>
                  <a:pt x="944" y="532"/>
                  <a:pt x="944" y="533"/>
                </a:cubicBezTo>
                <a:cubicBezTo>
                  <a:pt x="941" y="551"/>
                  <a:pt x="936" y="568"/>
                  <a:pt x="929" y="586"/>
                </a:cubicBezTo>
                <a:cubicBezTo>
                  <a:pt x="918" y="618"/>
                  <a:pt x="900" y="648"/>
                  <a:pt x="878" y="677"/>
                </a:cubicBezTo>
                <a:close/>
                <a:moveTo>
                  <a:pt x="948" y="525"/>
                </a:moveTo>
                <a:cubicBezTo>
                  <a:pt x="945" y="575"/>
                  <a:pt x="930" y="620"/>
                  <a:pt x="905" y="661"/>
                </a:cubicBezTo>
                <a:cubicBezTo>
                  <a:pt x="945" y="617"/>
                  <a:pt x="975" y="563"/>
                  <a:pt x="989" y="498"/>
                </a:cubicBezTo>
                <a:cubicBezTo>
                  <a:pt x="1017" y="361"/>
                  <a:pt x="960" y="214"/>
                  <a:pt x="841" y="115"/>
                </a:cubicBezTo>
                <a:cubicBezTo>
                  <a:pt x="759" y="46"/>
                  <a:pt x="642" y="9"/>
                  <a:pt x="526" y="12"/>
                </a:cubicBezTo>
                <a:cubicBezTo>
                  <a:pt x="563" y="18"/>
                  <a:pt x="601" y="28"/>
                  <a:pt x="637" y="43"/>
                </a:cubicBezTo>
                <a:cubicBezTo>
                  <a:pt x="724" y="61"/>
                  <a:pt x="805" y="100"/>
                  <a:pt x="866" y="155"/>
                </a:cubicBezTo>
                <a:cubicBezTo>
                  <a:pt x="947" y="229"/>
                  <a:pt x="985" y="326"/>
                  <a:pt x="975" y="434"/>
                </a:cubicBezTo>
                <a:cubicBezTo>
                  <a:pt x="972" y="467"/>
                  <a:pt x="962" y="497"/>
                  <a:pt x="948" y="525"/>
                </a:cubicBezTo>
                <a:close/>
                <a:moveTo>
                  <a:pt x="896" y="644"/>
                </a:moveTo>
                <a:cubicBezTo>
                  <a:pt x="895" y="648"/>
                  <a:pt x="893" y="652"/>
                  <a:pt x="890" y="656"/>
                </a:cubicBezTo>
                <a:cubicBezTo>
                  <a:pt x="915" y="620"/>
                  <a:pt x="932" y="580"/>
                  <a:pt x="940" y="539"/>
                </a:cubicBezTo>
                <a:cubicBezTo>
                  <a:pt x="938" y="543"/>
                  <a:pt x="935" y="548"/>
                  <a:pt x="932" y="552"/>
                </a:cubicBezTo>
                <a:cubicBezTo>
                  <a:pt x="925" y="584"/>
                  <a:pt x="913" y="615"/>
                  <a:pt x="896" y="644"/>
                </a:cubicBezTo>
                <a:close/>
                <a:moveTo>
                  <a:pt x="877" y="320"/>
                </a:moveTo>
                <a:cubicBezTo>
                  <a:pt x="902" y="389"/>
                  <a:pt x="908" y="461"/>
                  <a:pt x="894" y="529"/>
                </a:cubicBezTo>
                <a:cubicBezTo>
                  <a:pt x="887" y="565"/>
                  <a:pt x="873" y="600"/>
                  <a:pt x="854" y="633"/>
                </a:cubicBezTo>
                <a:cubicBezTo>
                  <a:pt x="878" y="613"/>
                  <a:pt x="901" y="590"/>
                  <a:pt x="920" y="565"/>
                </a:cubicBezTo>
                <a:cubicBezTo>
                  <a:pt x="931" y="505"/>
                  <a:pt x="926" y="442"/>
                  <a:pt x="903" y="377"/>
                </a:cubicBezTo>
                <a:cubicBezTo>
                  <a:pt x="896" y="358"/>
                  <a:pt x="887" y="339"/>
                  <a:pt x="877" y="320"/>
                </a:cubicBezTo>
                <a:close/>
                <a:moveTo>
                  <a:pt x="923" y="566"/>
                </a:moveTo>
                <a:cubicBezTo>
                  <a:pt x="920" y="579"/>
                  <a:pt x="917" y="592"/>
                  <a:pt x="912" y="605"/>
                </a:cubicBezTo>
                <a:cubicBezTo>
                  <a:pt x="919" y="590"/>
                  <a:pt x="924" y="574"/>
                  <a:pt x="928" y="558"/>
                </a:cubicBezTo>
                <a:cubicBezTo>
                  <a:pt x="926" y="561"/>
                  <a:pt x="924" y="563"/>
                  <a:pt x="923" y="566"/>
                </a:cubicBezTo>
                <a:close/>
                <a:moveTo>
                  <a:pt x="112" y="578"/>
                </a:moveTo>
                <a:cubicBezTo>
                  <a:pt x="113" y="578"/>
                  <a:pt x="113" y="579"/>
                  <a:pt x="114" y="579"/>
                </a:cubicBezTo>
                <a:cubicBezTo>
                  <a:pt x="99" y="543"/>
                  <a:pt x="88" y="507"/>
                  <a:pt x="81" y="475"/>
                </a:cubicBezTo>
                <a:cubicBezTo>
                  <a:pt x="67" y="415"/>
                  <a:pt x="64" y="353"/>
                  <a:pt x="71" y="299"/>
                </a:cubicBezTo>
                <a:cubicBezTo>
                  <a:pt x="80" y="232"/>
                  <a:pt x="103" y="179"/>
                  <a:pt x="141" y="140"/>
                </a:cubicBezTo>
                <a:cubicBezTo>
                  <a:pt x="149" y="132"/>
                  <a:pt x="157" y="125"/>
                  <a:pt x="165" y="118"/>
                </a:cubicBezTo>
                <a:cubicBezTo>
                  <a:pt x="75" y="162"/>
                  <a:pt x="33" y="250"/>
                  <a:pt x="45" y="375"/>
                </a:cubicBezTo>
                <a:cubicBezTo>
                  <a:pt x="52" y="443"/>
                  <a:pt x="76" y="514"/>
                  <a:pt x="112" y="578"/>
                </a:cubicBezTo>
                <a:close/>
                <a:moveTo>
                  <a:pt x="304" y="17"/>
                </a:moveTo>
                <a:cubicBezTo>
                  <a:pt x="288" y="19"/>
                  <a:pt x="272" y="22"/>
                  <a:pt x="257" y="25"/>
                </a:cubicBezTo>
                <a:cubicBezTo>
                  <a:pt x="160" y="48"/>
                  <a:pt x="39" y="107"/>
                  <a:pt x="16" y="259"/>
                </a:cubicBezTo>
                <a:cubicBezTo>
                  <a:pt x="0" y="368"/>
                  <a:pt x="35" y="489"/>
                  <a:pt x="104" y="569"/>
                </a:cubicBezTo>
                <a:cubicBezTo>
                  <a:pt x="71" y="507"/>
                  <a:pt x="49" y="440"/>
                  <a:pt x="43" y="375"/>
                </a:cubicBezTo>
                <a:cubicBezTo>
                  <a:pt x="37" y="316"/>
                  <a:pt x="43" y="265"/>
                  <a:pt x="61" y="223"/>
                </a:cubicBezTo>
                <a:cubicBezTo>
                  <a:pt x="81" y="175"/>
                  <a:pt x="116" y="138"/>
                  <a:pt x="165" y="115"/>
                </a:cubicBezTo>
                <a:cubicBezTo>
                  <a:pt x="168" y="114"/>
                  <a:pt x="171" y="112"/>
                  <a:pt x="173" y="111"/>
                </a:cubicBezTo>
                <a:cubicBezTo>
                  <a:pt x="174" y="111"/>
                  <a:pt x="175" y="110"/>
                  <a:pt x="176" y="109"/>
                </a:cubicBezTo>
                <a:cubicBezTo>
                  <a:pt x="186" y="97"/>
                  <a:pt x="198" y="86"/>
                  <a:pt x="211" y="76"/>
                </a:cubicBezTo>
                <a:cubicBezTo>
                  <a:pt x="223" y="61"/>
                  <a:pt x="238" y="48"/>
                  <a:pt x="256" y="38"/>
                </a:cubicBezTo>
                <a:cubicBezTo>
                  <a:pt x="272" y="29"/>
                  <a:pt x="288" y="22"/>
                  <a:pt x="304" y="17"/>
                </a:cubicBezTo>
                <a:close/>
                <a:moveTo>
                  <a:pt x="870" y="303"/>
                </a:moveTo>
                <a:cubicBezTo>
                  <a:pt x="884" y="326"/>
                  <a:pt x="896" y="351"/>
                  <a:pt x="905" y="376"/>
                </a:cubicBezTo>
                <a:cubicBezTo>
                  <a:pt x="928" y="439"/>
                  <a:pt x="934" y="501"/>
                  <a:pt x="924" y="559"/>
                </a:cubicBezTo>
                <a:cubicBezTo>
                  <a:pt x="926" y="557"/>
                  <a:pt x="928" y="554"/>
                  <a:pt x="930" y="550"/>
                </a:cubicBezTo>
                <a:cubicBezTo>
                  <a:pt x="939" y="512"/>
                  <a:pt x="942" y="472"/>
                  <a:pt x="938" y="432"/>
                </a:cubicBezTo>
                <a:cubicBezTo>
                  <a:pt x="916" y="332"/>
                  <a:pt x="853" y="242"/>
                  <a:pt x="785" y="178"/>
                </a:cubicBezTo>
                <a:cubicBezTo>
                  <a:pt x="822" y="215"/>
                  <a:pt x="851" y="258"/>
                  <a:pt x="870" y="303"/>
                </a:cubicBezTo>
                <a:close/>
                <a:moveTo>
                  <a:pt x="942" y="453"/>
                </a:moveTo>
                <a:cubicBezTo>
                  <a:pt x="943" y="484"/>
                  <a:pt x="940" y="514"/>
                  <a:pt x="934" y="544"/>
                </a:cubicBezTo>
                <a:cubicBezTo>
                  <a:pt x="937" y="540"/>
                  <a:pt x="939" y="536"/>
                  <a:pt x="942" y="531"/>
                </a:cubicBezTo>
                <a:cubicBezTo>
                  <a:pt x="944" y="518"/>
                  <a:pt x="945" y="505"/>
                  <a:pt x="946" y="491"/>
                </a:cubicBezTo>
                <a:cubicBezTo>
                  <a:pt x="945" y="479"/>
                  <a:pt x="944" y="466"/>
                  <a:pt x="942" y="453"/>
                </a:cubicBezTo>
                <a:close/>
                <a:moveTo>
                  <a:pt x="945" y="523"/>
                </a:moveTo>
                <a:cubicBezTo>
                  <a:pt x="945" y="524"/>
                  <a:pt x="945" y="524"/>
                  <a:pt x="945" y="524"/>
                </a:cubicBezTo>
                <a:cubicBezTo>
                  <a:pt x="945" y="524"/>
                  <a:pt x="945" y="524"/>
                  <a:pt x="945" y="524"/>
                </a:cubicBezTo>
                <a:cubicBezTo>
                  <a:pt x="945" y="524"/>
                  <a:pt x="945" y="523"/>
                  <a:pt x="945" y="523"/>
                </a:cubicBezTo>
                <a:close/>
                <a:moveTo>
                  <a:pt x="176" y="113"/>
                </a:moveTo>
                <a:cubicBezTo>
                  <a:pt x="167" y="123"/>
                  <a:pt x="159" y="135"/>
                  <a:pt x="152" y="147"/>
                </a:cubicBezTo>
                <a:cubicBezTo>
                  <a:pt x="91" y="245"/>
                  <a:pt x="84" y="385"/>
                  <a:pt x="131" y="521"/>
                </a:cubicBezTo>
                <a:cubicBezTo>
                  <a:pt x="119" y="480"/>
                  <a:pt x="111" y="437"/>
                  <a:pt x="107" y="392"/>
                </a:cubicBezTo>
                <a:cubicBezTo>
                  <a:pt x="103" y="334"/>
                  <a:pt x="103" y="197"/>
                  <a:pt x="189" y="109"/>
                </a:cubicBezTo>
                <a:cubicBezTo>
                  <a:pt x="190" y="108"/>
                  <a:pt x="190" y="108"/>
                  <a:pt x="190" y="107"/>
                </a:cubicBezTo>
                <a:cubicBezTo>
                  <a:pt x="186" y="109"/>
                  <a:pt x="181" y="111"/>
                  <a:pt x="176" y="113"/>
                </a:cubicBezTo>
                <a:close/>
                <a:moveTo>
                  <a:pt x="948" y="491"/>
                </a:moveTo>
                <a:cubicBezTo>
                  <a:pt x="949" y="497"/>
                  <a:pt x="949" y="503"/>
                  <a:pt x="949" y="510"/>
                </a:cubicBezTo>
                <a:cubicBezTo>
                  <a:pt x="949" y="512"/>
                  <a:pt x="948" y="515"/>
                  <a:pt x="948" y="518"/>
                </a:cubicBezTo>
                <a:cubicBezTo>
                  <a:pt x="961" y="492"/>
                  <a:pt x="969" y="464"/>
                  <a:pt x="972" y="434"/>
                </a:cubicBezTo>
                <a:cubicBezTo>
                  <a:pt x="982" y="326"/>
                  <a:pt x="945" y="231"/>
                  <a:pt x="864" y="157"/>
                </a:cubicBezTo>
                <a:cubicBezTo>
                  <a:pt x="807" y="106"/>
                  <a:pt x="732" y="68"/>
                  <a:pt x="651" y="49"/>
                </a:cubicBezTo>
                <a:cubicBezTo>
                  <a:pt x="673" y="59"/>
                  <a:pt x="694" y="70"/>
                  <a:pt x="715" y="82"/>
                </a:cubicBezTo>
                <a:cubicBezTo>
                  <a:pt x="784" y="125"/>
                  <a:pt x="842" y="183"/>
                  <a:pt x="882" y="250"/>
                </a:cubicBezTo>
                <a:cubicBezTo>
                  <a:pt x="901" y="282"/>
                  <a:pt x="915" y="316"/>
                  <a:pt x="925" y="350"/>
                </a:cubicBezTo>
                <a:cubicBezTo>
                  <a:pt x="930" y="362"/>
                  <a:pt x="934" y="376"/>
                  <a:pt x="937" y="389"/>
                </a:cubicBezTo>
                <a:cubicBezTo>
                  <a:pt x="946" y="423"/>
                  <a:pt x="950" y="457"/>
                  <a:pt x="948" y="491"/>
                </a:cubicBezTo>
                <a:close/>
                <a:moveTo>
                  <a:pt x="941" y="432"/>
                </a:moveTo>
                <a:cubicBezTo>
                  <a:pt x="943" y="441"/>
                  <a:pt x="944" y="449"/>
                  <a:pt x="945" y="458"/>
                </a:cubicBezTo>
                <a:cubicBezTo>
                  <a:pt x="944" y="438"/>
                  <a:pt x="941" y="418"/>
                  <a:pt x="936" y="397"/>
                </a:cubicBezTo>
                <a:cubicBezTo>
                  <a:pt x="938" y="409"/>
                  <a:pt x="940" y="421"/>
                  <a:pt x="941" y="432"/>
                </a:cubicBezTo>
                <a:close/>
                <a:moveTo>
                  <a:pt x="541" y="34"/>
                </a:moveTo>
                <a:cubicBezTo>
                  <a:pt x="609" y="54"/>
                  <a:pt x="674" y="86"/>
                  <a:pt x="732" y="129"/>
                </a:cubicBezTo>
                <a:cubicBezTo>
                  <a:pt x="792" y="174"/>
                  <a:pt x="847" y="233"/>
                  <a:pt x="885" y="295"/>
                </a:cubicBezTo>
                <a:cubicBezTo>
                  <a:pt x="908" y="334"/>
                  <a:pt x="925" y="373"/>
                  <a:pt x="936" y="412"/>
                </a:cubicBezTo>
                <a:cubicBezTo>
                  <a:pt x="933" y="391"/>
                  <a:pt x="929" y="370"/>
                  <a:pt x="922" y="349"/>
                </a:cubicBezTo>
                <a:cubicBezTo>
                  <a:pt x="874" y="210"/>
                  <a:pt x="766" y="101"/>
                  <a:pt x="623" y="48"/>
                </a:cubicBezTo>
                <a:cubicBezTo>
                  <a:pt x="613" y="44"/>
                  <a:pt x="603" y="41"/>
                  <a:pt x="593" y="38"/>
                </a:cubicBezTo>
                <a:cubicBezTo>
                  <a:pt x="576" y="36"/>
                  <a:pt x="558" y="34"/>
                  <a:pt x="541" y="34"/>
                </a:cubicBezTo>
                <a:close/>
                <a:moveTo>
                  <a:pt x="152" y="310"/>
                </a:moveTo>
                <a:cubicBezTo>
                  <a:pt x="151" y="325"/>
                  <a:pt x="151" y="339"/>
                  <a:pt x="152" y="353"/>
                </a:cubicBezTo>
                <a:cubicBezTo>
                  <a:pt x="154" y="312"/>
                  <a:pt x="162" y="272"/>
                  <a:pt x="175" y="234"/>
                </a:cubicBezTo>
                <a:cubicBezTo>
                  <a:pt x="184" y="209"/>
                  <a:pt x="196" y="185"/>
                  <a:pt x="211" y="164"/>
                </a:cubicBezTo>
                <a:cubicBezTo>
                  <a:pt x="198" y="181"/>
                  <a:pt x="187" y="199"/>
                  <a:pt x="179" y="219"/>
                </a:cubicBezTo>
                <a:cubicBezTo>
                  <a:pt x="167" y="248"/>
                  <a:pt x="158" y="279"/>
                  <a:pt x="152" y="310"/>
                </a:cubicBezTo>
                <a:close/>
                <a:moveTo>
                  <a:pt x="191" y="110"/>
                </a:moveTo>
                <a:cubicBezTo>
                  <a:pt x="176" y="141"/>
                  <a:pt x="168" y="175"/>
                  <a:pt x="162" y="209"/>
                </a:cubicBezTo>
                <a:cubicBezTo>
                  <a:pt x="157" y="236"/>
                  <a:pt x="154" y="264"/>
                  <a:pt x="153" y="293"/>
                </a:cubicBezTo>
                <a:cubicBezTo>
                  <a:pt x="158" y="267"/>
                  <a:pt x="166" y="242"/>
                  <a:pt x="176" y="218"/>
                </a:cubicBezTo>
                <a:cubicBezTo>
                  <a:pt x="190" y="185"/>
                  <a:pt x="210" y="156"/>
                  <a:pt x="236" y="131"/>
                </a:cubicBezTo>
                <a:cubicBezTo>
                  <a:pt x="254" y="111"/>
                  <a:pt x="273" y="94"/>
                  <a:pt x="295" y="79"/>
                </a:cubicBezTo>
                <a:cubicBezTo>
                  <a:pt x="261" y="84"/>
                  <a:pt x="228" y="93"/>
                  <a:pt x="198" y="104"/>
                </a:cubicBezTo>
                <a:cubicBezTo>
                  <a:pt x="196" y="106"/>
                  <a:pt x="194" y="108"/>
                  <a:pt x="191" y="110"/>
                </a:cubicBezTo>
                <a:close/>
                <a:moveTo>
                  <a:pt x="384" y="70"/>
                </a:moveTo>
                <a:cubicBezTo>
                  <a:pt x="449" y="70"/>
                  <a:pt x="517" y="80"/>
                  <a:pt x="586" y="99"/>
                </a:cubicBezTo>
                <a:cubicBezTo>
                  <a:pt x="658" y="120"/>
                  <a:pt x="725" y="155"/>
                  <a:pt x="779" y="200"/>
                </a:cubicBezTo>
                <a:cubicBezTo>
                  <a:pt x="811" y="226"/>
                  <a:pt x="838" y="256"/>
                  <a:pt x="860" y="288"/>
                </a:cubicBezTo>
                <a:cubicBezTo>
                  <a:pt x="802" y="168"/>
                  <a:pt x="674" y="73"/>
                  <a:pt x="525" y="42"/>
                </a:cubicBezTo>
                <a:cubicBezTo>
                  <a:pt x="511" y="39"/>
                  <a:pt x="496" y="37"/>
                  <a:pt x="482" y="35"/>
                </a:cubicBezTo>
                <a:cubicBezTo>
                  <a:pt x="463" y="36"/>
                  <a:pt x="444" y="39"/>
                  <a:pt x="426" y="42"/>
                </a:cubicBezTo>
                <a:cubicBezTo>
                  <a:pt x="391" y="49"/>
                  <a:pt x="359" y="59"/>
                  <a:pt x="329" y="72"/>
                </a:cubicBezTo>
                <a:cubicBezTo>
                  <a:pt x="347" y="71"/>
                  <a:pt x="365" y="70"/>
                  <a:pt x="384" y="70"/>
                </a:cubicBezTo>
                <a:close/>
                <a:moveTo>
                  <a:pt x="610" y="41"/>
                </a:moveTo>
                <a:cubicBezTo>
                  <a:pt x="615" y="42"/>
                  <a:pt x="619" y="44"/>
                  <a:pt x="624" y="45"/>
                </a:cubicBezTo>
                <a:cubicBezTo>
                  <a:pt x="700" y="74"/>
                  <a:pt x="769" y="120"/>
                  <a:pt x="823" y="179"/>
                </a:cubicBezTo>
                <a:cubicBezTo>
                  <a:pt x="851" y="209"/>
                  <a:pt x="876" y="244"/>
                  <a:pt x="895" y="281"/>
                </a:cubicBezTo>
                <a:cubicBezTo>
                  <a:pt x="890" y="271"/>
                  <a:pt x="885" y="261"/>
                  <a:pt x="879" y="252"/>
                </a:cubicBezTo>
                <a:cubicBezTo>
                  <a:pt x="825" y="160"/>
                  <a:pt x="736" y="86"/>
                  <a:pt x="634" y="45"/>
                </a:cubicBezTo>
                <a:cubicBezTo>
                  <a:pt x="626" y="44"/>
                  <a:pt x="618" y="42"/>
                  <a:pt x="610" y="41"/>
                </a:cubicBezTo>
                <a:close/>
                <a:moveTo>
                  <a:pt x="301" y="78"/>
                </a:moveTo>
                <a:cubicBezTo>
                  <a:pt x="287" y="88"/>
                  <a:pt x="273" y="98"/>
                  <a:pt x="261" y="110"/>
                </a:cubicBezTo>
                <a:cubicBezTo>
                  <a:pt x="266" y="106"/>
                  <a:pt x="272" y="102"/>
                  <a:pt x="277" y="98"/>
                </a:cubicBezTo>
                <a:cubicBezTo>
                  <a:pt x="289" y="90"/>
                  <a:pt x="301" y="83"/>
                  <a:pt x="314" y="77"/>
                </a:cubicBezTo>
                <a:cubicBezTo>
                  <a:pt x="310" y="77"/>
                  <a:pt x="305" y="78"/>
                  <a:pt x="301" y="78"/>
                </a:cubicBezTo>
                <a:close/>
                <a:moveTo>
                  <a:pt x="195" y="98"/>
                </a:moveTo>
                <a:cubicBezTo>
                  <a:pt x="191" y="101"/>
                  <a:pt x="187" y="104"/>
                  <a:pt x="183" y="107"/>
                </a:cubicBezTo>
                <a:cubicBezTo>
                  <a:pt x="186" y="106"/>
                  <a:pt x="189" y="104"/>
                  <a:pt x="192" y="103"/>
                </a:cubicBezTo>
                <a:cubicBezTo>
                  <a:pt x="193" y="102"/>
                  <a:pt x="194" y="100"/>
                  <a:pt x="195" y="98"/>
                </a:cubicBezTo>
                <a:close/>
                <a:moveTo>
                  <a:pt x="201" y="95"/>
                </a:moveTo>
                <a:cubicBezTo>
                  <a:pt x="199" y="97"/>
                  <a:pt x="198" y="99"/>
                  <a:pt x="196" y="102"/>
                </a:cubicBezTo>
                <a:cubicBezTo>
                  <a:pt x="196" y="102"/>
                  <a:pt x="197" y="102"/>
                  <a:pt x="197" y="102"/>
                </a:cubicBezTo>
                <a:cubicBezTo>
                  <a:pt x="201" y="97"/>
                  <a:pt x="206" y="93"/>
                  <a:pt x="211" y="89"/>
                </a:cubicBezTo>
                <a:cubicBezTo>
                  <a:pt x="214" y="87"/>
                  <a:pt x="216" y="85"/>
                  <a:pt x="218" y="84"/>
                </a:cubicBezTo>
                <a:cubicBezTo>
                  <a:pt x="212" y="87"/>
                  <a:pt x="206" y="91"/>
                  <a:pt x="201" y="95"/>
                </a:cubicBezTo>
                <a:close/>
                <a:moveTo>
                  <a:pt x="203" y="86"/>
                </a:moveTo>
                <a:cubicBezTo>
                  <a:pt x="198" y="91"/>
                  <a:pt x="193" y="95"/>
                  <a:pt x="189" y="99"/>
                </a:cubicBezTo>
                <a:cubicBezTo>
                  <a:pt x="192" y="97"/>
                  <a:pt x="195" y="95"/>
                  <a:pt x="199" y="93"/>
                </a:cubicBezTo>
                <a:cubicBezTo>
                  <a:pt x="200" y="91"/>
                  <a:pt x="201" y="88"/>
                  <a:pt x="203" y="86"/>
                </a:cubicBezTo>
                <a:close/>
                <a:moveTo>
                  <a:pt x="242" y="71"/>
                </a:moveTo>
                <a:cubicBezTo>
                  <a:pt x="232" y="77"/>
                  <a:pt x="222" y="84"/>
                  <a:pt x="213" y="91"/>
                </a:cubicBezTo>
                <a:cubicBezTo>
                  <a:pt x="210" y="94"/>
                  <a:pt x="206" y="96"/>
                  <a:pt x="203" y="99"/>
                </a:cubicBezTo>
                <a:cubicBezTo>
                  <a:pt x="234" y="88"/>
                  <a:pt x="266" y="80"/>
                  <a:pt x="300" y="76"/>
                </a:cubicBezTo>
                <a:cubicBezTo>
                  <a:pt x="327" y="58"/>
                  <a:pt x="358" y="43"/>
                  <a:pt x="391" y="32"/>
                </a:cubicBezTo>
                <a:cubicBezTo>
                  <a:pt x="338" y="36"/>
                  <a:pt x="287" y="49"/>
                  <a:pt x="242" y="71"/>
                </a:cubicBezTo>
                <a:close/>
                <a:moveTo>
                  <a:pt x="496" y="34"/>
                </a:moveTo>
                <a:cubicBezTo>
                  <a:pt x="506" y="35"/>
                  <a:pt x="516" y="37"/>
                  <a:pt x="526" y="39"/>
                </a:cubicBezTo>
                <a:cubicBezTo>
                  <a:pt x="579" y="50"/>
                  <a:pt x="630" y="70"/>
                  <a:pt x="677" y="96"/>
                </a:cubicBezTo>
                <a:cubicBezTo>
                  <a:pt x="631" y="69"/>
                  <a:pt x="581" y="48"/>
                  <a:pt x="530" y="33"/>
                </a:cubicBezTo>
                <a:cubicBezTo>
                  <a:pt x="519" y="33"/>
                  <a:pt x="507" y="33"/>
                  <a:pt x="496" y="34"/>
                </a:cubicBezTo>
                <a:close/>
                <a:moveTo>
                  <a:pt x="212" y="79"/>
                </a:moveTo>
                <a:cubicBezTo>
                  <a:pt x="209" y="82"/>
                  <a:pt x="207" y="85"/>
                  <a:pt x="204" y="89"/>
                </a:cubicBezTo>
                <a:cubicBezTo>
                  <a:pt x="216" y="81"/>
                  <a:pt x="228" y="75"/>
                  <a:pt x="241" y="69"/>
                </a:cubicBezTo>
                <a:cubicBezTo>
                  <a:pt x="299" y="33"/>
                  <a:pt x="371" y="17"/>
                  <a:pt x="443" y="16"/>
                </a:cubicBezTo>
                <a:cubicBezTo>
                  <a:pt x="423" y="14"/>
                  <a:pt x="404" y="12"/>
                  <a:pt x="385" y="12"/>
                </a:cubicBezTo>
                <a:cubicBezTo>
                  <a:pt x="316" y="20"/>
                  <a:pt x="257" y="43"/>
                  <a:pt x="212" y="79"/>
                </a:cubicBezTo>
                <a:close/>
                <a:moveTo>
                  <a:pt x="402" y="31"/>
                </a:moveTo>
                <a:cubicBezTo>
                  <a:pt x="367" y="42"/>
                  <a:pt x="335" y="57"/>
                  <a:pt x="306" y="75"/>
                </a:cubicBezTo>
                <a:cubicBezTo>
                  <a:pt x="311" y="74"/>
                  <a:pt x="316" y="74"/>
                  <a:pt x="321" y="73"/>
                </a:cubicBezTo>
                <a:cubicBezTo>
                  <a:pt x="353" y="58"/>
                  <a:pt x="388" y="47"/>
                  <a:pt x="425" y="40"/>
                </a:cubicBezTo>
                <a:cubicBezTo>
                  <a:pt x="439" y="37"/>
                  <a:pt x="454" y="35"/>
                  <a:pt x="468" y="33"/>
                </a:cubicBezTo>
                <a:cubicBezTo>
                  <a:pt x="446" y="31"/>
                  <a:pt x="424" y="30"/>
                  <a:pt x="402" y="31"/>
                </a:cubicBezTo>
                <a:close/>
                <a:moveTo>
                  <a:pt x="321" y="15"/>
                </a:moveTo>
                <a:cubicBezTo>
                  <a:pt x="299" y="20"/>
                  <a:pt x="278" y="28"/>
                  <a:pt x="258" y="40"/>
                </a:cubicBezTo>
                <a:cubicBezTo>
                  <a:pt x="244" y="48"/>
                  <a:pt x="232" y="57"/>
                  <a:pt x="222" y="68"/>
                </a:cubicBezTo>
                <a:cubicBezTo>
                  <a:pt x="244" y="52"/>
                  <a:pt x="270" y="39"/>
                  <a:pt x="298" y="29"/>
                </a:cubicBezTo>
                <a:cubicBezTo>
                  <a:pt x="319" y="22"/>
                  <a:pt x="342" y="16"/>
                  <a:pt x="366" y="12"/>
                </a:cubicBezTo>
                <a:cubicBezTo>
                  <a:pt x="351" y="12"/>
                  <a:pt x="336" y="13"/>
                  <a:pt x="321" y="15"/>
                </a:cubicBezTo>
                <a:close/>
                <a:moveTo>
                  <a:pt x="442" y="19"/>
                </a:moveTo>
                <a:cubicBezTo>
                  <a:pt x="383" y="20"/>
                  <a:pt x="323" y="31"/>
                  <a:pt x="270" y="56"/>
                </a:cubicBezTo>
                <a:cubicBezTo>
                  <a:pt x="286" y="50"/>
                  <a:pt x="303" y="45"/>
                  <a:pt x="320" y="40"/>
                </a:cubicBezTo>
                <a:cubicBezTo>
                  <a:pt x="346" y="34"/>
                  <a:pt x="373" y="30"/>
                  <a:pt x="401" y="29"/>
                </a:cubicBezTo>
                <a:cubicBezTo>
                  <a:pt x="404" y="28"/>
                  <a:pt x="408" y="27"/>
                  <a:pt x="412" y="26"/>
                </a:cubicBezTo>
                <a:cubicBezTo>
                  <a:pt x="422" y="23"/>
                  <a:pt x="432" y="21"/>
                  <a:pt x="442" y="19"/>
                </a:cubicBezTo>
                <a:close/>
                <a:moveTo>
                  <a:pt x="594" y="36"/>
                </a:moveTo>
                <a:cubicBezTo>
                  <a:pt x="602" y="37"/>
                  <a:pt x="611" y="38"/>
                  <a:pt x="620" y="40"/>
                </a:cubicBezTo>
                <a:cubicBezTo>
                  <a:pt x="585" y="27"/>
                  <a:pt x="548" y="17"/>
                  <a:pt x="511" y="13"/>
                </a:cubicBezTo>
                <a:cubicBezTo>
                  <a:pt x="498" y="13"/>
                  <a:pt x="485" y="15"/>
                  <a:pt x="473" y="16"/>
                </a:cubicBezTo>
                <a:cubicBezTo>
                  <a:pt x="515" y="18"/>
                  <a:pt x="556" y="25"/>
                  <a:pt x="594" y="36"/>
                </a:cubicBezTo>
                <a:close/>
                <a:moveTo>
                  <a:pt x="531" y="31"/>
                </a:moveTo>
                <a:cubicBezTo>
                  <a:pt x="546" y="31"/>
                  <a:pt x="560" y="32"/>
                  <a:pt x="575" y="33"/>
                </a:cubicBezTo>
                <a:cubicBezTo>
                  <a:pt x="546" y="26"/>
                  <a:pt x="515" y="21"/>
                  <a:pt x="483" y="20"/>
                </a:cubicBezTo>
                <a:cubicBezTo>
                  <a:pt x="499" y="23"/>
                  <a:pt x="515" y="26"/>
                  <a:pt x="531" y="31"/>
                </a:cubicBezTo>
                <a:close/>
                <a:moveTo>
                  <a:pt x="423" y="29"/>
                </a:moveTo>
                <a:cubicBezTo>
                  <a:pt x="442" y="29"/>
                  <a:pt x="462" y="30"/>
                  <a:pt x="482" y="32"/>
                </a:cubicBezTo>
                <a:cubicBezTo>
                  <a:pt x="494" y="31"/>
                  <a:pt x="507" y="31"/>
                  <a:pt x="520" y="31"/>
                </a:cubicBezTo>
                <a:cubicBezTo>
                  <a:pt x="501" y="26"/>
                  <a:pt x="482" y="22"/>
                  <a:pt x="462" y="19"/>
                </a:cubicBezTo>
                <a:cubicBezTo>
                  <a:pt x="461" y="19"/>
                  <a:pt x="459" y="19"/>
                  <a:pt x="457" y="19"/>
                </a:cubicBezTo>
                <a:cubicBezTo>
                  <a:pt x="442" y="21"/>
                  <a:pt x="427" y="24"/>
                  <a:pt x="413" y="28"/>
                </a:cubicBezTo>
                <a:cubicBezTo>
                  <a:pt x="412" y="29"/>
                  <a:pt x="412" y="29"/>
                  <a:pt x="412" y="29"/>
                </a:cubicBezTo>
                <a:cubicBezTo>
                  <a:pt x="416" y="29"/>
                  <a:pt x="419" y="29"/>
                  <a:pt x="423" y="29"/>
                </a:cubicBezTo>
                <a:close/>
                <a:moveTo>
                  <a:pt x="405" y="10"/>
                </a:moveTo>
                <a:cubicBezTo>
                  <a:pt x="423" y="11"/>
                  <a:pt x="441" y="13"/>
                  <a:pt x="460" y="16"/>
                </a:cubicBezTo>
                <a:cubicBezTo>
                  <a:pt x="472" y="14"/>
                  <a:pt x="484" y="12"/>
                  <a:pt x="496" y="11"/>
                </a:cubicBezTo>
                <a:cubicBezTo>
                  <a:pt x="494" y="11"/>
                  <a:pt x="491" y="11"/>
                  <a:pt x="489" y="10"/>
                </a:cubicBezTo>
                <a:cubicBezTo>
                  <a:pt x="460" y="8"/>
                  <a:pt x="432" y="8"/>
                  <a:pt x="405" y="10"/>
                </a:cubicBezTo>
                <a:close/>
                <a:moveTo>
                  <a:pt x="410" y="6"/>
                </a:moveTo>
                <a:cubicBezTo>
                  <a:pt x="387" y="6"/>
                  <a:pt x="365" y="7"/>
                  <a:pt x="343" y="10"/>
                </a:cubicBezTo>
                <a:cubicBezTo>
                  <a:pt x="357" y="9"/>
                  <a:pt x="371" y="9"/>
                  <a:pt x="385" y="9"/>
                </a:cubicBezTo>
                <a:cubicBezTo>
                  <a:pt x="403" y="7"/>
                  <a:pt x="420" y="6"/>
                  <a:pt x="439" y="6"/>
                </a:cubicBezTo>
                <a:cubicBezTo>
                  <a:pt x="429" y="6"/>
                  <a:pt x="419" y="6"/>
                  <a:pt x="410" y="6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47"/>
          <p:cNvSpPr>
            <a:spLocks noEditPoints="1"/>
          </p:cNvSpPr>
          <p:nvPr/>
        </p:nvSpPr>
        <p:spPr bwMode="auto">
          <a:xfrm>
            <a:off x="11086665" y="6058057"/>
            <a:ext cx="864302" cy="768589"/>
          </a:xfrm>
          <a:custGeom>
            <a:avLst/>
            <a:gdLst>
              <a:gd name="T0" fmla="*/ 175 w 1025"/>
              <a:gd name="T1" fmla="*/ 78 h 910"/>
              <a:gd name="T2" fmla="*/ 999 w 1025"/>
              <a:gd name="T3" fmla="*/ 340 h 910"/>
              <a:gd name="T4" fmla="*/ 71 w 1025"/>
              <a:gd name="T5" fmla="*/ 712 h 910"/>
              <a:gd name="T6" fmla="*/ 180 w 1025"/>
              <a:gd name="T7" fmla="*/ 731 h 910"/>
              <a:gd name="T8" fmla="*/ 478 w 1025"/>
              <a:gd name="T9" fmla="*/ 870 h 910"/>
              <a:gd name="T10" fmla="*/ 507 w 1025"/>
              <a:gd name="T11" fmla="*/ 867 h 910"/>
              <a:gd name="T12" fmla="*/ 581 w 1025"/>
              <a:gd name="T13" fmla="*/ 851 h 910"/>
              <a:gd name="T14" fmla="*/ 885 w 1025"/>
              <a:gd name="T15" fmla="*/ 595 h 910"/>
              <a:gd name="T16" fmla="*/ 557 w 1025"/>
              <a:gd name="T17" fmla="*/ 847 h 910"/>
              <a:gd name="T18" fmla="*/ 315 w 1025"/>
              <a:gd name="T19" fmla="*/ 813 h 910"/>
              <a:gd name="T20" fmla="*/ 196 w 1025"/>
              <a:gd name="T21" fmla="*/ 714 h 910"/>
              <a:gd name="T22" fmla="*/ 603 w 1025"/>
              <a:gd name="T23" fmla="*/ 827 h 910"/>
              <a:gd name="T24" fmla="*/ 477 w 1025"/>
              <a:gd name="T25" fmla="*/ 823 h 910"/>
              <a:gd name="T26" fmla="*/ 868 w 1025"/>
              <a:gd name="T27" fmla="*/ 389 h 910"/>
              <a:gd name="T28" fmla="*/ 470 w 1025"/>
              <a:gd name="T29" fmla="*/ 822 h 910"/>
              <a:gd name="T30" fmla="*/ 871 w 1025"/>
              <a:gd name="T31" fmla="*/ 389 h 910"/>
              <a:gd name="T32" fmla="*/ 886 w 1025"/>
              <a:gd name="T33" fmla="*/ 427 h 910"/>
              <a:gd name="T34" fmla="*/ 238 w 1025"/>
              <a:gd name="T35" fmla="*/ 684 h 910"/>
              <a:gd name="T36" fmla="*/ 187 w 1025"/>
              <a:gd name="T37" fmla="*/ 626 h 910"/>
              <a:gd name="T38" fmla="*/ 621 w 1025"/>
              <a:gd name="T39" fmla="*/ 821 h 910"/>
              <a:gd name="T40" fmla="*/ 751 w 1025"/>
              <a:gd name="T41" fmla="*/ 658 h 910"/>
              <a:gd name="T42" fmla="*/ 199 w 1025"/>
              <a:gd name="T43" fmla="*/ 253 h 910"/>
              <a:gd name="T44" fmla="*/ 668 w 1025"/>
              <a:gd name="T45" fmla="*/ 810 h 910"/>
              <a:gd name="T46" fmla="*/ 909 w 1025"/>
              <a:gd name="T47" fmla="*/ 497 h 910"/>
              <a:gd name="T48" fmla="*/ 731 w 1025"/>
              <a:gd name="T49" fmla="*/ 101 h 910"/>
              <a:gd name="T50" fmla="*/ 259 w 1025"/>
              <a:gd name="T51" fmla="*/ 785 h 910"/>
              <a:gd name="T52" fmla="*/ 868 w 1025"/>
              <a:gd name="T53" fmla="*/ 625 h 910"/>
              <a:gd name="T54" fmla="*/ 170 w 1025"/>
              <a:gd name="T55" fmla="*/ 720 h 910"/>
              <a:gd name="T56" fmla="*/ 769 w 1025"/>
              <a:gd name="T57" fmla="*/ 115 h 910"/>
              <a:gd name="T58" fmla="*/ 769 w 1025"/>
              <a:gd name="T59" fmla="*/ 115 h 910"/>
              <a:gd name="T60" fmla="*/ 64 w 1025"/>
              <a:gd name="T61" fmla="*/ 443 h 910"/>
              <a:gd name="T62" fmla="*/ 196 w 1025"/>
              <a:gd name="T63" fmla="*/ 252 h 910"/>
              <a:gd name="T64" fmla="*/ 186 w 1025"/>
              <a:gd name="T65" fmla="*/ 227 h 910"/>
              <a:gd name="T66" fmla="*/ 67 w 1025"/>
              <a:gd name="T67" fmla="*/ 484 h 910"/>
              <a:gd name="T68" fmla="*/ 74 w 1025"/>
              <a:gd name="T69" fmla="*/ 202 h 910"/>
              <a:gd name="T70" fmla="*/ 240 w 1025"/>
              <a:gd name="T71" fmla="*/ 77 h 910"/>
              <a:gd name="T72" fmla="*/ 753 w 1025"/>
              <a:gd name="T73" fmla="*/ 157 h 910"/>
              <a:gd name="T74" fmla="*/ 673 w 1025"/>
              <a:gd name="T75" fmla="*/ 85 h 910"/>
              <a:gd name="T76" fmla="*/ 68 w 1025"/>
              <a:gd name="T77" fmla="*/ 269 h 910"/>
              <a:gd name="T78" fmla="*/ 73 w 1025"/>
              <a:gd name="T79" fmla="*/ 260 h 910"/>
              <a:gd name="T80" fmla="*/ 186 w 1025"/>
              <a:gd name="T81" fmla="*/ 138 h 910"/>
              <a:gd name="T82" fmla="*/ 567 w 1025"/>
              <a:gd name="T83" fmla="*/ 71 h 910"/>
              <a:gd name="T84" fmla="*/ 258 w 1025"/>
              <a:gd name="T85" fmla="*/ 151 h 910"/>
              <a:gd name="T86" fmla="*/ 170 w 1025"/>
              <a:gd name="T87" fmla="*/ 170 h 910"/>
              <a:gd name="T88" fmla="*/ 236 w 1025"/>
              <a:gd name="T89" fmla="*/ 134 h 910"/>
              <a:gd name="T90" fmla="*/ 707 w 1025"/>
              <a:gd name="T91" fmla="*/ 113 h 910"/>
              <a:gd name="T92" fmla="*/ 633 w 1025"/>
              <a:gd name="T93" fmla="*/ 46 h 910"/>
              <a:gd name="T94" fmla="*/ 288 w 1025"/>
              <a:gd name="T95" fmla="*/ 125 h 910"/>
              <a:gd name="T96" fmla="*/ 237 w 1025"/>
              <a:gd name="T97" fmla="*/ 137 h 910"/>
              <a:gd name="T98" fmla="*/ 315 w 1025"/>
              <a:gd name="T99" fmla="*/ 105 h 910"/>
              <a:gd name="T100" fmla="*/ 751 w 1025"/>
              <a:gd name="T101" fmla="*/ 105 h 910"/>
              <a:gd name="T102" fmla="*/ 350 w 1025"/>
              <a:gd name="T103" fmla="*/ 91 h 910"/>
              <a:gd name="T104" fmla="*/ 712 w 1025"/>
              <a:gd name="T105" fmla="*/ 92 h 910"/>
              <a:gd name="T106" fmla="*/ 665 w 1025"/>
              <a:gd name="T107" fmla="*/ 81 h 910"/>
              <a:gd name="T108" fmla="*/ 464 w 1025"/>
              <a:gd name="T109" fmla="*/ 54 h 910"/>
              <a:gd name="T110" fmla="*/ 584 w 1025"/>
              <a:gd name="T111" fmla="*/ 43 h 910"/>
              <a:gd name="T112" fmla="*/ 568 w 1025"/>
              <a:gd name="T113" fmla="*/ 69 h 910"/>
              <a:gd name="T114" fmla="*/ 415 w 1025"/>
              <a:gd name="T115" fmla="*/ 37 h 910"/>
              <a:gd name="T116" fmla="*/ 531 w 1025"/>
              <a:gd name="T117" fmla="*/ 41 h 910"/>
              <a:gd name="T118" fmla="*/ 432 w 1025"/>
              <a:gd name="T119" fmla="*/ 49 h 910"/>
              <a:gd name="T120" fmla="*/ 622 w 1025"/>
              <a:gd name="T121" fmla="*/ 45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5" h="910">
                <a:moveTo>
                  <a:pt x="356" y="905"/>
                </a:moveTo>
                <a:cubicBezTo>
                  <a:pt x="339" y="905"/>
                  <a:pt x="321" y="904"/>
                  <a:pt x="303" y="901"/>
                </a:cubicBezTo>
                <a:cubicBezTo>
                  <a:pt x="178" y="879"/>
                  <a:pt x="106" y="787"/>
                  <a:pt x="69" y="713"/>
                </a:cubicBezTo>
                <a:cubicBezTo>
                  <a:pt x="15" y="607"/>
                  <a:pt x="0" y="489"/>
                  <a:pt x="28" y="384"/>
                </a:cubicBezTo>
                <a:cubicBezTo>
                  <a:pt x="30" y="322"/>
                  <a:pt x="45" y="259"/>
                  <a:pt x="72" y="200"/>
                </a:cubicBezTo>
                <a:cubicBezTo>
                  <a:pt x="94" y="151"/>
                  <a:pt x="129" y="110"/>
                  <a:pt x="175" y="78"/>
                </a:cubicBezTo>
                <a:cubicBezTo>
                  <a:pt x="218" y="50"/>
                  <a:pt x="270" y="29"/>
                  <a:pt x="326" y="19"/>
                </a:cubicBezTo>
                <a:cubicBezTo>
                  <a:pt x="433" y="0"/>
                  <a:pt x="535" y="9"/>
                  <a:pt x="622" y="42"/>
                </a:cubicBezTo>
                <a:cubicBezTo>
                  <a:pt x="689" y="50"/>
                  <a:pt x="751" y="73"/>
                  <a:pt x="804" y="110"/>
                </a:cubicBezTo>
                <a:cubicBezTo>
                  <a:pt x="823" y="124"/>
                  <a:pt x="840" y="139"/>
                  <a:pt x="855" y="155"/>
                </a:cubicBezTo>
                <a:cubicBezTo>
                  <a:pt x="865" y="161"/>
                  <a:pt x="873" y="167"/>
                  <a:pt x="882" y="173"/>
                </a:cubicBezTo>
                <a:cubicBezTo>
                  <a:pt x="944" y="220"/>
                  <a:pt x="984" y="276"/>
                  <a:pt x="999" y="340"/>
                </a:cubicBezTo>
                <a:cubicBezTo>
                  <a:pt x="1025" y="452"/>
                  <a:pt x="988" y="571"/>
                  <a:pt x="894" y="675"/>
                </a:cubicBezTo>
                <a:cubicBezTo>
                  <a:pt x="838" y="738"/>
                  <a:pt x="763" y="792"/>
                  <a:pt x="683" y="827"/>
                </a:cubicBezTo>
                <a:cubicBezTo>
                  <a:pt x="625" y="852"/>
                  <a:pt x="567" y="866"/>
                  <a:pt x="513" y="869"/>
                </a:cubicBezTo>
                <a:cubicBezTo>
                  <a:pt x="464" y="891"/>
                  <a:pt x="411" y="905"/>
                  <a:pt x="356" y="905"/>
                </a:cubicBezTo>
                <a:close/>
                <a:moveTo>
                  <a:pt x="27" y="397"/>
                </a:moveTo>
                <a:cubicBezTo>
                  <a:pt x="4" y="498"/>
                  <a:pt x="19" y="611"/>
                  <a:pt x="71" y="712"/>
                </a:cubicBezTo>
                <a:cubicBezTo>
                  <a:pt x="108" y="785"/>
                  <a:pt x="179" y="877"/>
                  <a:pt x="304" y="898"/>
                </a:cubicBezTo>
                <a:cubicBezTo>
                  <a:pt x="375" y="910"/>
                  <a:pt x="443" y="896"/>
                  <a:pt x="505" y="870"/>
                </a:cubicBezTo>
                <a:cubicBezTo>
                  <a:pt x="504" y="870"/>
                  <a:pt x="503" y="870"/>
                  <a:pt x="503" y="870"/>
                </a:cubicBezTo>
                <a:cubicBezTo>
                  <a:pt x="469" y="874"/>
                  <a:pt x="435" y="874"/>
                  <a:pt x="403" y="869"/>
                </a:cubicBezTo>
                <a:cubicBezTo>
                  <a:pt x="340" y="859"/>
                  <a:pt x="283" y="831"/>
                  <a:pt x="233" y="787"/>
                </a:cubicBezTo>
                <a:cubicBezTo>
                  <a:pt x="214" y="770"/>
                  <a:pt x="196" y="751"/>
                  <a:pt x="180" y="731"/>
                </a:cubicBezTo>
                <a:cubicBezTo>
                  <a:pt x="170" y="723"/>
                  <a:pt x="161" y="714"/>
                  <a:pt x="152" y="705"/>
                </a:cubicBezTo>
                <a:cubicBezTo>
                  <a:pt x="104" y="655"/>
                  <a:pt x="69" y="598"/>
                  <a:pt x="48" y="535"/>
                </a:cubicBezTo>
                <a:cubicBezTo>
                  <a:pt x="33" y="492"/>
                  <a:pt x="27" y="445"/>
                  <a:pt x="27" y="397"/>
                </a:cubicBezTo>
                <a:close/>
                <a:moveTo>
                  <a:pt x="192" y="742"/>
                </a:moveTo>
                <a:cubicBezTo>
                  <a:pt x="206" y="757"/>
                  <a:pt x="220" y="771"/>
                  <a:pt x="235" y="785"/>
                </a:cubicBezTo>
                <a:cubicBezTo>
                  <a:pt x="305" y="847"/>
                  <a:pt x="389" y="876"/>
                  <a:pt x="478" y="870"/>
                </a:cubicBezTo>
                <a:cubicBezTo>
                  <a:pt x="467" y="869"/>
                  <a:pt x="456" y="869"/>
                  <a:pt x="445" y="867"/>
                </a:cubicBezTo>
                <a:cubicBezTo>
                  <a:pt x="380" y="859"/>
                  <a:pt x="321" y="834"/>
                  <a:pt x="270" y="795"/>
                </a:cubicBezTo>
                <a:cubicBezTo>
                  <a:pt x="243" y="780"/>
                  <a:pt x="217" y="762"/>
                  <a:pt x="192" y="742"/>
                </a:cubicBezTo>
                <a:close/>
                <a:moveTo>
                  <a:pt x="286" y="803"/>
                </a:moveTo>
                <a:cubicBezTo>
                  <a:pt x="333" y="836"/>
                  <a:pt x="387" y="857"/>
                  <a:pt x="445" y="864"/>
                </a:cubicBezTo>
                <a:cubicBezTo>
                  <a:pt x="465" y="867"/>
                  <a:pt x="486" y="868"/>
                  <a:pt x="507" y="867"/>
                </a:cubicBezTo>
                <a:cubicBezTo>
                  <a:pt x="509" y="866"/>
                  <a:pt x="512" y="866"/>
                  <a:pt x="514" y="866"/>
                </a:cubicBezTo>
                <a:cubicBezTo>
                  <a:pt x="526" y="860"/>
                  <a:pt x="538" y="854"/>
                  <a:pt x="549" y="848"/>
                </a:cubicBezTo>
                <a:cubicBezTo>
                  <a:pt x="472" y="859"/>
                  <a:pt x="390" y="848"/>
                  <a:pt x="314" y="815"/>
                </a:cubicBezTo>
                <a:cubicBezTo>
                  <a:pt x="304" y="811"/>
                  <a:pt x="295" y="807"/>
                  <a:pt x="286" y="803"/>
                </a:cubicBezTo>
                <a:close/>
                <a:moveTo>
                  <a:pt x="644" y="824"/>
                </a:moveTo>
                <a:cubicBezTo>
                  <a:pt x="624" y="834"/>
                  <a:pt x="603" y="844"/>
                  <a:pt x="581" y="851"/>
                </a:cubicBezTo>
                <a:cubicBezTo>
                  <a:pt x="565" y="857"/>
                  <a:pt x="548" y="861"/>
                  <a:pt x="531" y="865"/>
                </a:cubicBezTo>
                <a:cubicBezTo>
                  <a:pt x="658" y="851"/>
                  <a:pt x="797" y="780"/>
                  <a:pt x="892" y="674"/>
                </a:cubicBezTo>
                <a:cubicBezTo>
                  <a:pt x="986" y="570"/>
                  <a:pt x="1023" y="452"/>
                  <a:pt x="996" y="341"/>
                </a:cubicBezTo>
                <a:cubicBezTo>
                  <a:pt x="979" y="266"/>
                  <a:pt x="927" y="207"/>
                  <a:pt x="863" y="164"/>
                </a:cubicBezTo>
                <a:cubicBezTo>
                  <a:pt x="921" y="230"/>
                  <a:pt x="947" y="316"/>
                  <a:pt x="939" y="413"/>
                </a:cubicBezTo>
                <a:cubicBezTo>
                  <a:pt x="934" y="473"/>
                  <a:pt x="915" y="536"/>
                  <a:pt x="885" y="595"/>
                </a:cubicBezTo>
                <a:cubicBezTo>
                  <a:pt x="874" y="622"/>
                  <a:pt x="860" y="648"/>
                  <a:pt x="844" y="672"/>
                </a:cubicBezTo>
                <a:cubicBezTo>
                  <a:pt x="807" y="726"/>
                  <a:pt x="759" y="768"/>
                  <a:pt x="701" y="796"/>
                </a:cubicBezTo>
                <a:cubicBezTo>
                  <a:pt x="701" y="796"/>
                  <a:pt x="700" y="796"/>
                  <a:pt x="699" y="796"/>
                </a:cubicBezTo>
                <a:cubicBezTo>
                  <a:pt x="690" y="802"/>
                  <a:pt x="680" y="807"/>
                  <a:pt x="671" y="812"/>
                </a:cubicBezTo>
                <a:cubicBezTo>
                  <a:pt x="662" y="816"/>
                  <a:pt x="653" y="820"/>
                  <a:pt x="644" y="824"/>
                </a:cubicBezTo>
                <a:close/>
                <a:moveTo>
                  <a:pt x="557" y="847"/>
                </a:moveTo>
                <a:cubicBezTo>
                  <a:pt x="547" y="853"/>
                  <a:pt x="536" y="858"/>
                  <a:pt x="525" y="864"/>
                </a:cubicBezTo>
                <a:cubicBezTo>
                  <a:pt x="543" y="860"/>
                  <a:pt x="562" y="855"/>
                  <a:pt x="580" y="848"/>
                </a:cubicBezTo>
                <a:cubicBezTo>
                  <a:pt x="594" y="844"/>
                  <a:pt x="608" y="838"/>
                  <a:pt x="622" y="831"/>
                </a:cubicBezTo>
                <a:cubicBezTo>
                  <a:pt x="601" y="838"/>
                  <a:pt x="579" y="844"/>
                  <a:pt x="557" y="847"/>
                </a:cubicBezTo>
                <a:close/>
                <a:moveTo>
                  <a:pt x="272" y="793"/>
                </a:moveTo>
                <a:cubicBezTo>
                  <a:pt x="286" y="800"/>
                  <a:pt x="300" y="807"/>
                  <a:pt x="315" y="813"/>
                </a:cubicBezTo>
                <a:cubicBezTo>
                  <a:pt x="393" y="846"/>
                  <a:pt x="477" y="857"/>
                  <a:pt x="556" y="844"/>
                </a:cubicBezTo>
                <a:cubicBezTo>
                  <a:pt x="562" y="841"/>
                  <a:pt x="567" y="838"/>
                  <a:pt x="572" y="835"/>
                </a:cubicBezTo>
                <a:cubicBezTo>
                  <a:pt x="531" y="844"/>
                  <a:pt x="489" y="845"/>
                  <a:pt x="447" y="838"/>
                </a:cubicBezTo>
                <a:cubicBezTo>
                  <a:pt x="432" y="836"/>
                  <a:pt x="418" y="833"/>
                  <a:pt x="405" y="828"/>
                </a:cubicBezTo>
                <a:cubicBezTo>
                  <a:pt x="343" y="825"/>
                  <a:pt x="287" y="802"/>
                  <a:pt x="240" y="761"/>
                </a:cubicBezTo>
                <a:cubicBezTo>
                  <a:pt x="224" y="747"/>
                  <a:pt x="210" y="731"/>
                  <a:pt x="196" y="714"/>
                </a:cubicBezTo>
                <a:cubicBezTo>
                  <a:pt x="218" y="744"/>
                  <a:pt x="244" y="771"/>
                  <a:pt x="272" y="793"/>
                </a:cubicBezTo>
                <a:close/>
                <a:moveTo>
                  <a:pt x="581" y="833"/>
                </a:moveTo>
                <a:cubicBezTo>
                  <a:pt x="575" y="837"/>
                  <a:pt x="569" y="840"/>
                  <a:pt x="564" y="843"/>
                </a:cubicBezTo>
                <a:cubicBezTo>
                  <a:pt x="591" y="839"/>
                  <a:pt x="617" y="831"/>
                  <a:pt x="643" y="821"/>
                </a:cubicBezTo>
                <a:cubicBezTo>
                  <a:pt x="647" y="819"/>
                  <a:pt x="651" y="817"/>
                  <a:pt x="655" y="814"/>
                </a:cubicBezTo>
                <a:cubicBezTo>
                  <a:pt x="638" y="820"/>
                  <a:pt x="621" y="824"/>
                  <a:pt x="603" y="827"/>
                </a:cubicBezTo>
                <a:cubicBezTo>
                  <a:pt x="596" y="829"/>
                  <a:pt x="588" y="831"/>
                  <a:pt x="581" y="833"/>
                </a:cubicBezTo>
                <a:close/>
                <a:moveTo>
                  <a:pt x="415" y="828"/>
                </a:moveTo>
                <a:cubicBezTo>
                  <a:pt x="425" y="831"/>
                  <a:pt x="436" y="834"/>
                  <a:pt x="447" y="836"/>
                </a:cubicBezTo>
                <a:cubicBezTo>
                  <a:pt x="492" y="843"/>
                  <a:pt x="536" y="841"/>
                  <a:pt x="579" y="831"/>
                </a:cubicBezTo>
                <a:cubicBezTo>
                  <a:pt x="580" y="830"/>
                  <a:pt x="581" y="830"/>
                  <a:pt x="581" y="830"/>
                </a:cubicBezTo>
                <a:cubicBezTo>
                  <a:pt x="546" y="833"/>
                  <a:pt x="511" y="831"/>
                  <a:pt x="477" y="823"/>
                </a:cubicBezTo>
                <a:cubicBezTo>
                  <a:pt x="475" y="823"/>
                  <a:pt x="473" y="824"/>
                  <a:pt x="471" y="824"/>
                </a:cubicBezTo>
                <a:cubicBezTo>
                  <a:pt x="452" y="827"/>
                  <a:pt x="433" y="829"/>
                  <a:pt x="415" y="828"/>
                </a:cubicBezTo>
                <a:close/>
                <a:moveTo>
                  <a:pt x="484" y="822"/>
                </a:moveTo>
                <a:cubicBezTo>
                  <a:pt x="518" y="829"/>
                  <a:pt x="552" y="830"/>
                  <a:pt x="586" y="826"/>
                </a:cubicBezTo>
                <a:cubicBezTo>
                  <a:pt x="615" y="808"/>
                  <a:pt x="641" y="788"/>
                  <a:pt x="664" y="769"/>
                </a:cubicBezTo>
                <a:cubicBezTo>
                  <a:pt x="746" y="700"/>
                  <a:pt x="882" y="559"/>
                  <a:pt x="868" y="389"/>
                </a:cubicBezTo>
                <a:cubicBezTo>
                  <a:pt x="863" y="324"/>
                  <a:pt x="834" y="273"/>
                  <a:pt x="797" y="235"/>
                </a:cubicBezTo>
                <a:cubicBezTo>
                  <a:pt x="814" y="277"/>
                  <a:pt x="823" y="325"/>
                  <a:pt x="826" y="378"/>
                </a:cubicBezTo>
                <a:cubicBezTo>
                  <a:pt x="829" y="459"/>
                  <a:pt x="820" y="574"/>
                  <a:pt x="753" y="660"/>
                </a:cubicBezTo>
                <a:cubicBezTo>
                  <a:pt x="689" y="741"/>
                  <a:pt x="589" y="801"/>
                  <a:pt x="484" y="822"/>
                </a:cubicBezTo>
                <a:close/>
                <a:moveTo>
                  <a:pt x="406" y="826"/>
                </a:moveTo>
                <a:cubicBezTo>
                  <a:pt x="426" y="826"/>
                  <a:pt x="448" y="825"/>
                  <a:pt x="470" y="822"/>
                </a:cubicBezTo>
                <a:cubicBezTo>
                  <a:pt x="439" y="814"/>
                  <a:pt x="408" y="802"/>
                  <a:pt x="379" y="786"/>
                </a:cubicBezTo>
                <a:cubicBezTo>
                  <a:pt x="305" y="747"/>
                  <a:pt x="245" y="684"/>
                  <a:pt x="207" y="611"/>
                </a:cubicBezTo>
                <a:cubicBezTo>
                  <a:pt x="216" y="636"/>
                  <a:pt x="227" y="660"/>
                  <a:pt x="240" y="683"/>
                </a:cubicBezTo>
                <a:cubicBezTo>
                  <a:pt x="282" y="755"/>
                  <a:pt x="339" y="803"/>
                  <a:pt x="406" y="826"/>
                </a:cubicBezTo>
                <a:close/>
                <a:moveTo>
                  <a:pt x="794" y="228"/>
                </a:moveTo>
                <a:cubicBezTo>
                  <a:pt x="834" y="268"/>
                  <a:pt x="865" y="320"/>
                  <a:pt x="871" y="389"/>
                </a:cubicBezTo>
                <a:cubicBezTo>
                  <a:pt x="885" y="560"/>
                  <a:pt x="748" y="702"/>
                  <a:pt x="666" y="771"/>
                </a:cubicBezTo>
                <a:cubicBezTo>
                  <a:pt x="644" y="789"/>
                  <a:pt x="619" y="808"/>
                  <a:pt x="592" y="826"/>
                </a:cubicBezTo>
                <a:cubicBezTo>
                  <a:pt x="596" y="825"/>
                  <a:pt x="599" y="825"/>
                  <a:pt x="603" y="824"/>
                </a:cubicBezTo>
                <a:cubicBezTo>
                  <a:pt x="674" y="802"/>
                  <a:pt x="739" y="756"/>
                  <a:pt x="791" y="692"/>
                </a:cubicBezTo>
                <a:cubicBezTo>
                  <a:pt x="845" y="624"/>
                  <a:pt x="877" y="545"/>
                  <a:pt x="884" y="466"/>
                </a:cubicBezTo>
                <a:cubicBezTo>
                  <a:pt x="885" y="453"/>
                  <a:pt x="886" y="440"/>
                  <a:pt x="886" y="427"/>
                </a:cubicBezTo>
                <a:cubicBezTo>
                  <a:pt x="885" y="384"/>
                  <a:pt x="877" y="341"/>
                  <a:pt x="861" y="301"/>
                </a:cubicBezTo>
                <a:cubicBezTo>
                  <a:pt x="839" y="246"/>
                  <a:pt x="803" y="202"/>
                  <a:pt x="760" y="166"/>
                </a:cubicBezTo>
                <a:cubicBezTo>
                  <a:pt x="773" y="185"/>
                  <a:pt x="785" y="206"/>
                  <a:pt x="794" y="228"/>
                </a:cubicBezTo>
                <a:close/>
                <a:moveTo>
                  <a:pt x="133" y="584"/>
                </a:moveTo>
                <a:cubicBezTo>
                  <a:pt x="171" y="701"/>
                  <a:pt x="256" y="814"/>
                  <a:pt x="396" y="825"/>
                </a:cubicBezTo>
                <a:cubicBezTo>
                  <a:pt x="332" y="801"/>
                  <a:pt x="278" y="753"/>
                  <a:pt x="238" y="684"/>
                </a:cubicBezTo>
                <a:cubicBezTo>
                  <a:pt x="221" y="655"/>
                  <a:pt x="207" y="624"/>
                  <a:pt x="197" y="591"/>
                </a:cubicBezTo>
                <a:cubicBezTo>
                  <a:pt x="180" y="554"/>
                  <a:pt x="169" y="516"/>
                  <a:pt x="164" y="476"/>
                </a:cubicBezTo>
                <a:cubicBezTo>
                  <a:pt x="152" y="390"/>
                  <a:pt x="159" y="306"/>
                  <a:pt x="182" y="237"/>
                </a:cubicBezTo>
                <a:cubicBezTo>
                  <a:pt x="159" y="270"/>
                  <a:pt x="142" y="306"/>
                  <a:pt x="131" y="344"/>
                </a:cubicBezTo>
                <a:cubicBezTo>
                  <a:pt x="110" y="419"/>
                  <a:pt x="110" y="500"/>
                  <a:pt x="131" y="576"/>
                </a:cubicBezTo>
                <a:cubicBezTo>
                  <a:pt x="148" y="593"/>
                  <a:pt x="166" y="609"/>
                  <a:pt x="187" y="626"/>
                </a:cubicBezTo>
                <a:cubicBezTo>
                  <a:pt x="185" y="628"/>
                  <a:pt x="185" y="628"/>
                  <a:pt x="185" y="628"/>
                </a:cubicBezTo>
                <a:cubicBezTo>
                  <a:pt x="166" y="612"/>
                  <a:pt x="148" y="597"/>
                  <a:pt x="132" y="581"/>
                </a:cubicBezTo>
                <a:cubicBezTo>
                  <a:pt x="133" y="582"/>
                  <a:pt x="133" y="583"/>
                  <a:pt x="133" y="584"/>
                </a:cubicBezTo>
                <a:close/>
                <a:moveTo>
                  <a:pt x="822" y="653"/>
                </a:moveTo>
                <a:cubicBezTo>
                  <a:pt x="813" y="667"/>
                  <a:pt x="804" y="680"/>
                  <a:pt x="793" y="693"/>
                </a:cubicBezTo>
                <a:cubicBezTo>
                  <a:pt x="745" y="753"/>
                  <a:pt x="686" y="797"/>
                  <a:pt x="621" y="821"/>
                </a:cubicBezTo>
                <a:cubicBezTo>
                  <a:pt x="637" y="817"/>
                  <a:pt x="652" y="813"/>
                  <a:pt x="667" y="807"/>
                </a:cubicBezTo>
                <a:cubicBezTo>
                  <a:pt x="730" y="769"/>
                  <a:pt x="784" y="715"/>
                  <a:pt x="822" y="653"/>
                </a:cubicBezTo>
                <a:close/>
                <a:moveTo>
                  <a:pt x="199" y="590"/>
                </a:moveTo>
                <a:cubicBezTo>
                  <a:pt x="236" y="671"/>
                  <a:pt x="300" y="741"/>
                  <a:pt x="380" y="784"/>
                </a:cubicBezTo>
                <a:cubicBezTo>
                  <a:pt x="411" y="801"/>
                  <a:pt x="444" y="813"/>
                  <a:pt x="477" y="820"/>
                </a:cubicBezTo>
                <a:cubicBezTo>
                  <a:pt x="584" y="801"/>
                  <a:pt x="686" y="741"/>
                  <a:pt x="751" y="658"/>
                </a:cubicBezTo>
                <a:cubicBezTo>
                  <a:pt x="817" y="573"/>
                  <a:pt x="827" y="459"/>
                  <a:pt x="823" y="378"/>
                </a:cubicBezTo>
                <a:cubicBezTo>
                  <a:pt x="821" y="323"/>
                  <a:pt x="810" y="273"/>
                  <a:pt x="792" y="230"/>
                </a:cubicBezTo>
                <a:cubicBezTo>
                  <a:pt x="730" y="169"/>
                  <a:pt x="646" y="139"/>
                  <a:pt x="600" y="127"/>
                </a:cubicBezTo>
                <a:cubicBezTo>
                  <a:pt x="515" y="103"/>
                  <a:pt x="402" y="101"/>
                  <a:pt x="301" y="122"/>
                </a:cubicBezTo>
                <a:cubicBezTo>
                  <a:pt x="287" y="132"/>
                  <a:pt x="273" y="142"/>
                  <a:pt x="260" y="152"/>
                </a:cubicBezTo>
                <a:cubicBezTo>
                  <a:pt x="233" y="182"/>
                  <a:pt x="213" y="216"/>
                  <a:pt x="199" y="253"/>
                </a:cubicBezTo>
                <a:cubicBezTo>
                  <a:pt x="162" y="352"/>
                  <a:pt x="164" y="479"/>
                  <a:pt x="199" y="590"/>
                </a:cubicBezTo>
                <a:close/>
                <a:moveTo>
                  <a:pt x="668" y="810"/>
                </a:moveTo>
                <a:cubicBezTo>
                  <a:pt x="667" y="810"/>
                  <a:pt x="666" y="811"/>
                  <a:pt x="665" y="812"/>
                </a:cubicBezTo>
                <a:cubicBezTo>
                  <a:pt x="667" y="811"/>
                  <a:pt x="668" y="810"/>
                  <a:pt x="670" y="809"/>
                </a:cubicBezTo>
                <a:cubicBezTo>
                  <a:pt x="670" y="809"/>
                  <a:pt x="671" y="809"/>
                  <a:pt x="672" y="808"/>
                </a:cubicBezTo>
                <a:cubicBezTo>
                  <a:pt x="670" y="809"/>
                  <a:pt x="669" y="809"/>
                  <a:pt x="668" y="810"/>
                </a:cubicBezTo>
                <a:close/>
                <a:moveTo>
                  <a:pt x="887" y="466"/>
                </a:moveTo>
                <a:cubicBezTo>
                  <a:pt x="886" y="479"/>
                  <a:pt x="884" y="493"/>
                  <a:pt x="882" y="506"/>
                </a:cubicBezTo>
                <a:cubicBezTo>
                  <a:pt x="861" y="624"/>
                  <a:pt x="784" y="734"/>
                  <a:pt x="680" y="802"/>
                </a:cubicBezTo>
                <a:cubicBezTo>
                  <a:pt x="686" y="800"/>
                  <a:pt x="692" y="797"/>
                  <a:pt x="699" y="794"/>
                </a:cubicBezTo>
                <a:cubicBezTo>
                  <a:pt x="773" y="750"/>
                  <a:pt x="837" y="680"/>
                  <a:pt x="880" y="599"/>
                </a:cubicBezTo>
                <a:cubicBezTo>
                  <a:pt x="894" y="567"/>
                  <a:pt x="903" y="533"/>
                  <a:pt x="909" y="497"/>
                </a:cubicBezTo>
                <a:cubicBezTo>
                  <a:pt x="929" y="361"/>
                  <a:pt x="886" y="226"/>
                  <a:pt x="791" y="137"/>
                </a:cubicBezTo>
                <a:cubicBezTo>
                  <a:pt x="781" y="128"/>
                  <a:pt x="771" y="119"/>
                  <a:pt x="760" y="111"/>
                </a:cubicBezTo>
                <a:cubicBezTo>
                  <a:pt x="754" y="109"/>
                  <a:pt x="749" y="107"/>
                  <a:pt x="743" y="105"/>
                </a:cubicBezTo>
                <a:cubicBezTo>
                  <a:pt x="772" y="123"/>
                  <a:pt x="796" y="145"/>
                  <a:pt x="809" y="176"/>
                </a:cubicBezTo>
                <a:cubicBezTo>
                  <a:pt x="807" y="177"/>
                  <a:pt x="807" y="177"/>
                  <a:pt x="807" y="177"/>
                </a:cubicBezTo>
                <a:cubicBezTo>
                  <a:pt x="792" y="143"/>
                  <a:pt x="764" y="119"/>
                  <a:pt x="731" y="101"/>
                </a:cubicBezTo>
                <a:cubicBezTo>
                  <a:pt x="729" y="100"/>
                  <a:pt x="728" y="100"/>
                  <a:pt x="727" y="100"/>
                </a:cubicBezTo>
                <a:cubicBezTo>
                  <a:pt x="732" y="103"/>
                  <a:pt x="737" y="107"/>
                  <a:pt x="742" y="111"/>
                </a:cubicBezTo>
                <a:cubicBezTo>
                  <a:pt x="835" y="187"/>
                  <a:pt x="888" y="303"/>
                  <a:pt x="888" y="427"/>
                </a:cubicBezTo>
                <a:cubicBezTo>
                  <a:pt x="889" y="440"/>
                  <a:pt x="888" y="453"/>
                  <a:pt x="887" y="466"/>
                </a:cubicBezTo>
                <a:close/>
                <a:moveTo>
                  <a:pt x="183" y="731"/>
                </a:moveTo>
                <a:cubicBezTo>
                  <a:pt x="206" y="751"/>
                  <a:pt x="231" y="769"/>
                  <a:pt x="259" y="785"/>
                </a:cubicBezTo>
                <a:cubicBezTo>
                  <a:pt x="231" y="762"/>
                  <a:pt x="206" y="733"/>
                  <a:pt x="185" y="701"/>
                </a:cubicBezTo>
                <a:cubicBezTo>
                  <a:pt x="161" y="666"/>
                  <a:pt x="144" y="628"/>
                  <a:pt x="131" y="587"/>
                </a:cubicBezTo>
                <a:cubicBezTo>
                  <a:pt x="130" y="584"/>
                  <a:pt x="129" y="581"/>
                  <a:pt x="128" y="577"/>
                </a:cubicBezTo>
                <a:cubicBezTo>
                  <a:pt x="107" y="555"/>
                  <a:pt x="89" y="531"/>
                  <a:pt x="74" y="505"/>
                </a:cubicBezTo>
                <a:cubicBezTo>
                  <a:pt x="94" y="591"/>
                  <a:pt x="131" y="668"/>
                  <a:pt x="183" y="731"/>
                </a:cubicBezTo>
                <a:close/>
                <a:moveTo>
                  <a:pt x="868" y="625"/>
                </a:moveTo>
                <a:cubicBezTo>
                  <a:pt x="864" y="632"/>
                  <a:pt x="859" y="640"/>
                  <a:pt x="854" y="647"/>
                </a:cubicBezTo>
                <a:cubicBezTo>
                  <a:pt x="819" y="700"/>
                  <a:pt x="775" y="745"/>
                  <a:pt x="728" y="778"/>
                </a:cubicBezTo>
                <a:cubicBezTo>
                  <a:pt x="787" y="742"/>
                  <a:pt x="836" y="689"/>
                  <a:pt x="868" y="625"/>
                </a:cubicBezTo>
                <a:close/>
                <a:moveTo>
                  <a:pt x="30" y="385"/>
                </a:moveTo>
                <a:cubicBezTo>
                  <a:pt x="28" y="437"/>
                  <a:pt x="35" y="488"/>
                  <a:pt x="50" y="535"/>
                </a:cubicBezTo>
                <a:cubicBezTo>
                  <a:pt x="74" y="605"/>
                  <a:pt x="116" y="669"/>
                  <a:pt x="170" y="720"/>
                </a:cubicBezTo>
                <a:cubicBezTo>
                  <a:pt x="121" y="656"/>
                  <a:pt x="87" y="580"/>
                  <a:pt x="70" y="495"/>
                </a:cubicBezTo>
                <a:cubicBezTo>
                  <a:pt x="60" y="475"/>
                  <a:pt x="52" y="452"/>
                  <a:pt x="47" y="427"/>
                </a:cubicBezTo>
                <a:cubicBezTo>
                  <a:pt x="42" y="399"/>
                  <a:pt x="40" y="373"/>
                  <a:pt x="42" y="348"/>
                </a:cubicBezTo>
                <a:cubicBezTo>
                  <a:pt x="40" y="353"/>
                  <a:pt x="39" y="358"/>
                  <a:pt x="37" y="362"/>
                </a:cubicBezTo>
                <a:cubicBezTo>
                  <a:pt x="35" y="370"/>
                  <a:pt x="32" y="377"/>
                  <a:pt x="30" y="385"/>
                </a:cubicBezTo>
                <a:close/>
                <a:moveTo>
                  <a:pt x="769" y="115"/>
                </a:moveTo>
                <a:cubicBezTo>
                  <a:pt x="777" y="121"/>
                  <a:pt x="785" y="128"/>
                  <a:pt x="793" y="135"/>
                </a:cubicBezTo>
                <a:cubicBezTo>
                  <a:pt x="888" y="225"/>
                  <a:pt x="932" y="360"/>
                  <a:pt x="911" y="498"/>
                </a:cubicBezTo>
                <a:cubicBezTo>
                  <a:pt x="907" y="524"/>
                  <a:pt x="901" y="549"/>
                  <a:pt x="893" y="573"/>
                </a:cubicBezTo>
                <a:cubicBezTo>
                  <a:pt x="916" y="522"/>
                  <a:pt x="932" y="467"/>
                  <a:pt x="936" y="412"/>
                </a:cubicBezTo>
                <a:cubicBezTo>
                  <a:pt x="945" y="313"/>
                  <a:pt x="916" y="225"/>
                  <a:pt x="855" y="158"/>
                </a:cubicBezTo>
                <a:cubicBezTo>
                  <a:pt x="827" y="141"/>
                  <a:pt x="798" y="127"/>
                  <a:pt x="769" y="115"/>
                </a:cubicBezTo>
                <a:close/>
                <a:moveTo>
                  <a:pt x="72" y="494"/>
                </a:moveTo>
                <a:cubicBezTo>
                  <a:pt x="86" y="523"/>
                  <a:pt x="104" y="548"/>
                  <a:pt x="127" y="571"/>
                </a:cubicBezTo>
                <a:cubicBezTo>
                  <a:pt x="124" y="563"/>
                  <a:pt x="122" y="555"/>
                  <a:pt x="120" y="546"/>
                </a:cubicBezTo>
                <a:cubicBezTo>
                  <a:pt x="98" y="449"/>
                  <a:pt x="102" y="303"/>
                  <a:pt x="158" y="187"/>
                </a:cubicBezTo>
                <a:cubicBezTo>
                  <a:pt x="120" y="218"/>
                  <a:pt x="88" y="255"/>
                  <a:pt x="65" y="298"/>
                </a:cubicBezTo>
                <a:cubicBezTo>
                  <a:pt x="56" y="352"/>
                  <a:pt x="59" y="406"/>
                  <a:pt x="64" y="443"/>
                </a:cubicBezTo>
                <a:cubicBezTo>
                  <a:pt x="66" y="461"/>
                  <a:pt x="69" y="478"/>
                  <a:pt x="72" y="494"/>
                </a:cubicBezTo>
                <a:close/>
                <a:moveTo>
                  <a:pt x="188" y="229"/>
                </a:moveTo>
                <a:cubicBezTo>
                  <a:pt x="163" y="300"/>
                  <a:pt x="155" y="386"/>
                  <a:pt x="166" y="476"/>
                </a:cubicBezTo>
                <a:cubicBezTo>
                  <a:pt x="170" y="507"/>
                  <a:pt x="178" y="538"/>
                  <a:pt x="190" y="567"/>
                </a:cubicBezTo>
                <a:cubicBezTo>
                  <a:pt x="181" y="535"/>
                  <a:pt x="175" y="501"/>
                  <a:pt x="172" y="467"/>
                </a:cubicBezTo>
                <a:cubicBezTo>
                  <a:pt x="165" y="390"/>
                  <a:pt x="173" y="314"/>
                  <a:pt x="196" y="252"/>
                </a:cubicBezTo>
                <a:cubicBezTo>
                  <a:pt x="208" y="220"/>
                  <a:pt x="225" y="191"/>
                  <a:pt x="246" y="164"/>
                </a:cubicBezTo>
                <a:cubicBezTo>
                  <a:pt x="224" y="184"/>
                  <a:pt x="205" y="206"/>
                  <a:pt x="188" y="229"/>
                </a:cubicBezTo>
                <a:close/>
                <a:moveTo>
                  <a:pt x="163" y="183"/>
                </a:moveTo>
                <a:cubicBezTo>
                  <a:pt x="114" y="281"/>
                  <a:pt x="103" y="402"/>
                  <a:pt x="114" y="496"/>
                </a:cubicBezTo>
                <a:cubicBezTo>
                  <a:pt x="110" y="445"/>
                  <a:pt x="114" y="393"/>
                  <a:pt x="129" y="343"/>
                </a:cubicBezTo>
                <a:cubicBezTo>
                  <a:pt x="140" y="302"/>
                  <a:pt x="160" y="263"/>
                  <a:pt x="186" y="227"/>
                </a:cubicBezTo>
                <a:cubicBezTo>
                  <a:pt x="197" y="196"/>
                  <a:pt x="211" y="168"/>
                  <a:pt x="229" y="143"/>
                </a:cubicBezTo>
                <a:cubicBezTo>
                  <a:pt x="224" y="145"/>
                  <a:pt x="219" y="147"/>
                  <a:pt x="214" y="149"/>
                </a:cubicBezTo>
                <a:cubicBezTo>
                  <a:pt x="196" y="159"/>
                  <a:pt x="179" y="171"/>
                  <a:pt x="163" y="183"/>
                </a:cubicBezTo>
                <a:close/>
                <a:moveTo>
                  <a:pt x="46" y="338"/>
                </a:moveTo>
                <a:cubicBezTo>
                  <a:pt x="42" y="366"/>
                  <a:pt x="43" y="395"/>
                  <a:pt x="50" y="426"/>
                </a:cubicBezTo>
                <a:cubicBezTo>
                  <a:pt x="54" y="447"/>
                  <a:pt x="60" y="466"/>
                  <a:pt x="67" y="484"/>
                </a:cubicBezTo>
                <a:cubicBezTo>
                  <a:pt x="65" y="471"/>
                  <a:pt x="63" y="457"/>
                  <a:pt x="61" y="444"/>
                </a:cubicBezTo>
                <a:cubicBezTo>
                  <a:pt x="57" y="408"/>
                  <a:pt x="54" y="357"/>
                  <a:pt x="61" y="305"/>
                </a:cubicBezTo>
                <a:cubicBezTo>
                  <a:pt x="55" y="316"/>
                  <a:pt x="50" y="327"/>
                  <a:pt x="46" y="338"/>
                </a:cubicBezTo>
                <a:close/>
                <a:moveTo>
                  <a:pt x="436" y="12"/>
                </a:moveTo>
                <a:cubicBezTo>
                  <a:pt x="401" y="12"/>
                  <a:pt x="364" y="15"/>
                  <a:pt x="326" y="22"/>
                </a:cubicBezTo>
                <a:cubicBezTo>
                  <a:pt x="207" y="43"/>
                  <a:pt x="117" y="107"/>
                  <a:pt x="74" y="202"/>
                </a:cubicBezTo>
                <a:cubicBezTo>
                  <a:pt x="49" y="256"/>
                  <a:pt x="35" y="314"/>
                  <a:pt x="31" y="372"/>
                </a:cubicBezTo>
                <a:cubicBezTo>
                  <a:pt x="32" y="369"/>
                  <a:pt x="33" y="365"/>
                  <a:pt x="34" y="362"/>
                </a:cubicBezTo>
                <a:cubicBezTo>
                  <a:pt x="37" y="353"/>
                  <a:pt x="40" y="345"/>
                  <a:pt x="43" y="338"/>
                </a:cubicBezTo>
                <a:cubicBezTo>
                  <a:pt x="47" y="309"/>
                  <a:pt x="56" y="283"/>
                  <a:pt x="70" y="259"/>
                </a:cubicBezTo>
                <a:cubicBezTo>
                  <a:pt x="82" y="215"/>
                  <a:pt x="103" y="172"/>
                  <a:pt x="139" y="138"/>
                </a:cubicBezTo>
                <a:cubicBezTo>
                  <a:pt x="167" y="112"/>
                  <a:pt x="200" y="92"/>
                  <a:pt x="240" y="77"/>
                </a:cubicBezTo>
                <a:cubicBezTo>
                  <a:pt x="275" y="46"/>
                  <a:pt x="317" y="27"/>
                  <a:pt x="364" y="19"/>
                </a:cubicBezTo>
                <a:cubicBezTo>
                  <a:pt x="422" y="10"/>
                  <a:pt x="489" y="16"/>
                  <a:pt x="569" y="38"/>
                </a:cubicBezTo>
                <a:cubicBezTo>
                  <a:pt x="573" y="39"/>
                  <a:pt x="577" y="39"/>
                  <a:pt x="581" y="39"/>
                </a:cubicBezTo>
                <a:cubicBezTo>
                  <a:pt x="591" y="40"/>
                  <a:pt x="602" y="40"/>
                  <a:pt x="611" y="41"/>
                </a:cubicBezTo>
                <a:cubicBezTo>
                  <a:pt x="558" y="22"/>
                  <a:pt x="498" y="12"/>
                  <a:pt x="436" y="12"/>
                </a:cubicBezTo>
                <a:close/>
                <a:moveTo>
                  <a:pt x="753" y="157"/>
                </a:moveTo>
                <a:cubicBezTo>
                  <a:pt x="804" y="197"/>
                  <a:pt x="842" y="246"/>
                  <a:pt x="863" y="300"/>
                </a:cubicBezTo>
                <a:cubicBezTo>
                  <a:pt x="868" y="312"/>
                  <a:pt x="872" y="324"/>
                  <a:pt x="876" y="336"/>
                </a:cubicBezTo>
                <a:cubicBezTo>
                  <a:pt x="856" y="248"/>
                  <a:pt x="809" y="169"/>
                  <a:pt x="740" y="113"/>
                </a:cubicBezTo>
                <a:cubicBezTo>
                  <a:pt x="733" y="108"/>
                  <a:pt x="726" y="102"/>
                  <a:pt x="719" y="97"/>
                </a:cubicBezTo>
                <a:cubicBezTo>
                  <a:pt x="710" y="94"/>
                  <a:pt x="701" y="92"/>
                  <a:pt x="692" y="90"/>
                </a:cubicBezTo>
                <a:cubicBezTo>
                  <a:pt x="686" y="88"/>
                  <a:pt x="679" y="87"/>
                  <a:pt x="673" y="85"/>
                </a:cubicBezTo>
                <a:cubicBezTo>
                  <a:pt x="686" y="93"/>
                  <a:pt x="698" y="102"/>
                  <a:pt x="709" y="111"/>
                </a:cubicBezTo>
                <a:cubicBezTo>
                  <a:pt x="725" y="125"/>
                  <a:pt x="740" y="140"/>
                  <a:pt x="753" y="157"/>
                </a:cubicBezTo>
                <a:close/>
                <a:moveTo>
                  <a:pt x="68" y="269"/>
                </a:moveTo>
                <a:cubicBezTo>
                  <a:pt x="58" y="287"/>
                  <a:pt x="51" y="306"/>
                  <a:pt x="48" y="327"/>
                </a:cubicBezTo>
                <a:cubicBezTo>
                  <a:pt x="52" y="317"/>
                  <a:pt x="57" y="307"/>
                  <a:pt x="62" y="297"/>
                </a:cubicBezTo>
                <a:cubicBezTo>
                  <a:pt x="64" y="288"/>
                  <a:pt x="66" y="278"/>
                  <a:pt x="68" y="269"/>
                </a:cubicBezTo>
                <a:close/>
                <a:moveTo>
                  <a:pt x="73" y="260"/>
                </a:moveTo>
                <a:cubicBezTo>
                  <a:pt x="70" y="270"/>
                  <a:pt x="68" y="280"/>
                  <a:pt x="66" y="290"/>
                </a:cubicBezTo>
                <a:cubicBezTo>
                  <a:pt x="90" y="248"/>
                  <a:pt x="122" y="212"/>
                  <a:pt x="161" y="181"/>
                </a:cubicBezTo>
                <a:cubicBezTo>
                  <a:pt x="162" y="178"/>
                  <a:pt x="164" y="175"/>
                  <a:pt x="165" y="173"/>
                </a:cubicBezTo>
                <a:cubicBezTo>
                  <a:pt x="146" y="184"/>
                  <a:pt x="128" y="197"/>
                  <a:pt x="113" y="211"/>
                </a:cubicBezTo>
                <a:cubicBezTo>
                  <a:pt x="97" y="226"/>
                  <a:pt x="83" y="243"/>
                  <a:pt x="73" y="260"/>
                </a:cubicBezTo>
                <a:close/>
                <a:moveTo>
                  <a:pt x="234" y="81"/>
                </a:moveTo>
                <a:cubicBezTo>
                  <a:pt x="201" y="95"/>
                  <a:pt x="169" y="114"/>
                  <a:pt x="141" y="140"/>
                </a:cubicBezTo>
                <a:cubicBezTo>
                  <a:pt x="108" y="171"/>
                  <a:pt x="88" y="210"/>
                  <a:pt x="75" y="251"/>
                </a:cubicBezTo>
                <a:cubicBezTo>
                  <a:pt x="85" y="236"/>
                  <a:pt x="97" y="222"/>
                  <a:pt x="111" y="209"/>
                </a:cubicBezTo>
                <a:cubicBezTo>
                  <a:pt x="127" y="194"/>
                  <a:pt x="147" y="180"/>
                  <a:pt x="168" y="168"/>
                </a:cubicBezTo>
                <a:cubicBezTo>
                  <a:pt x="173" y="158"/>
                  <a:pt x="180" y="148"/>
                  <a:pt x="186" y="138"/>
                </a:cubicBezTo>
                <a:cubicBezTo>
                  <a:pt x="201" y="116"/>
                  <a:pt x="217" y="97"/>
                  <a:pt x="234" y="81"/>
                </a:cubicBezTo>
                <a:close/>
                <a:moveTo>
                  <a:pt x="444" y="105"/>
                </a:moveTo>
                <a:cubicBezTo>
                  <a:pt x="500" y="105"/>
                  <a:pt x="555" y="112"/>
                  <a:pt x="601" y="124"/>
                </a:cubicBezTo>
                <a:cubicBezTo>
                  <a:pt x="646" y="137"/>
                  <a:pt x="728" y="165"/>
                  <a:pt x="789" y="223"/>
                </a:cubicBezTo>
                <a:cubicBezTo>
                  <a:pt x="779" y="200"/>
                  <a:pt x="766" y="179"/>
                  <a:pt x="752" y="160"/>
                </a:cubicBezTo>
                <a:cubicBezTo>
                  <a:pt x="696" y="117"/>
                  <a:pt x="631" y="88"/>
                  <a:pt x="567" y="71"/>
                </a:cubicBezTo>
                <a:cubicBezTo>
                  <a:pt x="494" y="67"/>
                  <a:pt x="421" y="75"/>
                  <a:pt x="351" y="94"/>
                </a:cubicBezTo>
                <a:cubicBezTo>
                  <a:pt x="336" y="101"/>
                  <a:pt x="321" y="110"/>
                  <a:pt x="307" y="118"/>
                </a:cubicBezTo>
                <a:cubicBezTo>
                  <a:pt x="352" y="109"/>
                  <a:pt x="399" y="105"/>
                  <a:pt x="444" y="105"/>
                </a:cubicBezTo>
                <a:close/>
                <a:moveTo>
                  <a:pt x="234" y="141"/>
                </a:moveTo>
                <a:cubicBezTo>
                  <a:pt x="217" y="164"/>
                  <a:pt x="202" y="191"/>
                  <a:pt x="191" y="220"/>
                </a:cubicBezTo>
                <a:cubicBezTo>
                  <a:pt x="210" y="195"/>
                  <a:pt x="233" y="171"/>
                  <a:pt x="258" y="151"/>
                </a:cubicBezTo>
                <a:cubicBezTo>
                  <a:pt x="266" y="142"/>
                  <a:pt x="274" y="134"/>
                  <a:pt x="282" y="127"/>
                </a:cubicBezTo>
                <a:cubicBezTo>
                  <a:pt x="266" y="131"/>
                  <a:pt x="249" y="136"/>
                  <a:pt x="234" y="141"/>
                </a:cubicBezTo>
                <a:close/>
                <a:moveTo>
                  <a:pt x="170" y="170"/>
                </a:moveTo>
                <a:cubicBezTo>
                  <a:pt x="168" y="173"/>
                  <a:pt x="167" y="175"/>
                  <a:pt x="166" y="177"/>
                </a:cubicBezTo>
                <a:cubicBezTo>
                  <a:pt x="175" y="170"/>
                  <a:pt x="185" y="164"/>
                  <a:pt x="195" y="157"/>
                </a:cubicBezTo>
                <a:cubicBezTo>
                  <a:pt x="186" y="161"/>
                  <a:pt x="178" y="166"/>
                  <a:pt x="170" y="170"/>
                </a:cubicBezTo>
                <a:close/>
                <a:moveTo>
                  <a:pt x="242" y="79"/>
                </a:moveTo>
                <a:cubicBezTo>
                  <a:pt x="222" y="95"/>
                  <a:pt x="204" y="116"/>
                  <a:pt x="188" y="139"/>
                </a:cubicBezTo>
                <a:cubicBezTo>
                  <a:pt x="183" y="148"/>
                  <a:pt x="177" y="157"/>
                  <a:pt x="172" y="166"/>
                </a:cubicBezTo>
                <a:cubicBezTo>
                  <a:pt x="185" y="159"/>
                  <a:pt x="199" y="152"/>
                  <a:pt x="213" y="147"/>
                </a:cubicBezTo>
                <a:cubicBezTo>
                  <a:pt x="220" y="143"/>
                  <a:pt x="227" y="139"/>
                  <a:pt x="234" y="135"/>
                </a:cubicBezTo>
                <a:cubicBezTo>
                  <a:pt x="235" y="135"/>
                  <a:pt x="235" y="135"/>
                  <a:pt x="236" y="134"/>
                </a:cubicBezTo>
                <a:cubicBezTo>
                  <a:pt x="264" y="98"/>
                  <a:pt x="299" y="72"/>
                  <a:pt x="341" y="55"/>
                </a:cubicBezTo>
                <a:cubicBezTo>
                  <a:pt x="308" y="59"/>
                  <a:pt x="274" y="66"/>
                  <a:pt x="242" y="79"/>
                </a:cubicBezTo>
                <a:close/>
                <a:moveTo>
                  <a:pt x="582" y="72"/>
                </a:moveTo>
                <a:cubicBezTo>
                  <a:pt x="632" y="86"/>
                  <a:pt x="679" y="107"/>
                  <a:pt x="720" y="134"/>
                </a:cubicBezTo>
                <a:cubicBezTo>
                  <a:pt x="729" y="139"/>
                  <a:pt x="737" y="145"/>
                  <a:pt x="744" y="151"/>
                </a:cubicBezTo>
                <a:cubicBezTo>
                  <a:pt x="733" y="137"/>
                  <a:pt x="721" y="125"/>
                  <a:pt x="707" y="113"/>
                </a:cubicBezTo>
                <a:cubicBezTo>
                  <a:pt x="694" y="102"/>
                  <a:pt x="680" y="92"/>
                  <a:pt x="664" y="84"/>
                </a:cubicBezTo>
                <a:cubicBezTo>
                  <a:pt x="637" y="78"/>
                  <a:pt x="609" y="74"/>
                  <a:pt x="582" y="72"/>
                </a:cubicBezTo>
                <a:close/>
                <a:moveTo>
                  <a:pt x="761" y="109"/>
                </a:moveTo>
                <a:cubicBezTo>
                  <a:pt x="791" y="120"/>
                  <a:pt x="820" y="134"/>
                  <a:pt x="846" y="150"/>
                </a:cubicBezTo>
                <a:cubicBezTo>
                  <a:pt x="833" y="136"/>
                  <a:pt x="818" y="124"/>
                  <a:pt x="802" y="113"/>
                </a:cubicBezTo>
                <a:cubicBezTo>
                  <a:pt x="753" y="78"/>
                  <a:pt x="695" y="55"/>
                  <a:pt x="633" y="46"/>
                </a:cubicBezTo>
                <a:cubicBezTo>
                  <a:pt x="638" y="49"/>
                  <a:pt x="643" y="51"/>
                  <a:pt x="648" y="53"/>
                </a:cubicBezTo>
                <a:cubicBezTo>
                  <a:pt x="689" y="65"/>
                  <a:pt x="727" y="84"/>
                  <a:pt x="761" y="109"/>
                </a:cubicBezTo>
                <a:close/>
                <a:moveTo>
                  <a:pt x="288" y="125"/>
                </a:moveTo>
                <a:cubicBezTo>
                  <a:pt x="283" y="129"/>
                  <a:pt x="279" y="133"/>
                  <a:pt x="275" y="138"/>
                </a:cubicBezTo>
                <a:cubicBezTo>
                  <a:pt x="281" y="133"/>
                  <a:pt x="287" y="128"/>
                  <a:pt x="294" y="124"/>
                </a:cubicBezTo>
                <a:cubicBezTo>
                  <a:pt x="292" y="125"/>
                  <a:pt x="290" y="125"/>
                  <a:pt x="288" y="125"/>
                </a:cubicBezTo>
                <a:close/>
                <a:moveTo>
                  <a:pt x="237" y="137"/>
                </a:moveTo>
                <a:cubicBezTo>
                  <a:pt x="237" y="137"/>
                  <a:pt x="237" y="137"/>
                  <a:pt x="237" y="137"/>
                </a:cubicBezTo>
                <a:cubicBezTo>
                  <a:pt x="237" y="137"/>
                  <a:pt x="237" y="137"/>
                  <a:pt x="237" y="138"/>
                </a:cubicBezTo>
                <a:cubicBezTo>
                  <a:pt x="253" y="132"/>
                  <a:pt x="270" y="127"/>
                  <a:pt x="287" y="123"/>
                </a:cubicBezTo>
                <a:cubicBezTo>
                  <a:pt x="293" y="118"/>
                  <a:pt x="299" y="113"/>
                  <a:pt x="306" y="108"/>
                </a:cubicBezTo>
                <a:cubicBezTo>
                  <a:pt x="282" y="116"/>
                  <a:pt x="260" y="126"/>
                  <a:pt x="237" y="137"/>
                </a:cubicBezTo>
                <a:close/>
                <a:moveTo>
                  <a:pt x="352" y="54"/>
                </a:moveTo>
                <a:cubicBezTo>
                  <a:pt x="308" y="70"/>
                  <a:pt x="271" y="95"/>
                  <a:pt x="241" y="132"/>
                </a:cubicBezTo>
                <a:cubicBezTo>
                  <a:pt x="265" y="120"/>
                  <a:pt x="289" y="111"/>
                  <a:pt x="313" y="102"/>
                </a:cubicBezTo>
                <a:cubicBezTo>
                  <a:pt x="346" y="80"/>
                  <a:pt x="382" y="63"/>
                  <a:pt x="422" y="52"/>
                </a:cubicBezTo>
                <a:cubicBezTo>
                  <a:pt x="400" y="51"/>
                  <a:pt x="376" y="52"/>
                  <a:pt x="352" y="54"/>
                </a:cubicBezTo>
                <a:close/>
                <a:moveTo>
                  <a:pt x="315" y="105"/>
                </a:moveTo>
                <a:cubicBezTo>
                  <a:pt x="307" y="110"/>
                  <a:pt x="300" y="116"/>
                  <a:pt x="293" y="122"/>
                </a:cubicBezTo>
                <a:cubicBezTo>
                  <a:pt x="295" y="121"/>
                  <a:pt x="297" y="121"/>
                  <a:pt x="300" y="120"/>
                </a:cubicBezTo>
                <a:cubicBezTo>
                  <a:pt x="312" y="112"/>
                  <a:pt x="325" y="105"/>
                  <a:pt x="338" y="98"/>
                </a:cubicBezTo>
                <a:cubicBezTo>
                  <a:pt x="330" y="100"/>
                  <a:pt x="322" y="102"/>
                  <a:pt x="315" y="105"/>
                </a:cubicBezTo>
                <a:close/>
                <a:moveTo>
                  <a:pt x="732" y="98"/>
                </a:moveTo>
                <a:cubicBezTo>
                  <a:pt x="738" y="100"/>
                  <a:pt x="745" y="103"/>
                  <a:pt x="751" y="105"/>
                </a:cubicBezTo>
                <a:cubicBezTo>
                  <a:pt x="725" y="87"/>
                  <a:pt x="696" y="73"/>
                  <a:pt x="666" y="62"/>
                </a:cubicBezTo>
                <a:cubicBezTo>
                  <a:pt x="681" y="69"/>
                  <a:pt x="695" y="78"/>
                  <a:pt x="708" y="87"/>
                </a:cubicBezTo>
                <a:cubicBezTo>
                  <a:pt x="716" y="90"/>
                  <a:pt x="724" y="94"/>
                  <a:pt x="732" y="98"/>
                </a:cubicBezTo>
                <a:close/>
                <a:moveTo>
                  <a:pt x="432" y="52"/>
                </a:moveTo>
                <a:cubicBezTo>
                  <a:pt x="392" y="62"/>
                  <a:pt x="355" y="78"/>
                  <a:pt x="323" y="99"/>
                </a:cubicBezTo>
                <a:cubicBezTo>
                  <a:pt x="332" y="96"/>
                  <a:pt x="341" y="94"/>
                  <a:pt x="350" y="91"/>
                </a:cubicBezTo>
                <a:cubicBezTo>
                  <a:pt x="368" y="83"/>
                  <a:pt x="386" y="75"/>
                  <a:pt x="406" y="68"/>
                </a:cubicBezTo>
                <a:cubicBezTo>
                  <a:pt x="422" y="62"/>
                  <a:pt x="438" y="57"/>
                  <a:pt x="455" y="53"/>
                </a:cubicBezTo>
                <a:cubicBezTo>
                  <a:pt x="447" y="53"/>
                  <a:pt x="440" y="52"/>
                  <a:pt x="432" y="52"/>
                </a:cubicBezTo>
                <a:close/>
                <a:moveTo>
                  <a:pt x="665" y="81"/>
                </a:moveTo>
                <a:cubicBezTo>
                  <a:pt x="674" y="83"/>
                  <a:pt x="684" y="85"/>
                  <a:pt x="693" y="87"/>
                </a:cubicBezTo>
                <a:cubicBezTo>
                  <a:pt x="699" y="89"/>
                  <a:pt x="706" y="91"/>
                  <a:pt x="712" y="92"/>
                </a:cubicBezTo>
                <a:cubicBezTo>
                  <a:pt x="710" y="91"/>
                  <a:pt x="709" y="90"/>
                  <a:pt x="707" y="89"/>
                </a:cubicBezTo>
                <a:cubicBezTo>
                  <a:pt x="680" y="77"/>
                  <a:pt x="651" y="67"/>
                  <a:pt x="625" y="58"/>
                </a:cubicBezTo>
                <a:cubicBezTo>
                  <a:pt x="619" y="56"/>
                  <a:pt x="619" y="56"/>
                  <a:pt x="619" y="56"/>
                </a:cubicBezTo>
                <a:cubicBezTo>
                  <a:pt x="603" y="51"/>
                  <a:pt x="588" y="46"/>
                  <a:pt x="573" y="42"/>
                </a:cubicBezTo>
                <a:cubicBezTo>
                  <a:pt x="567" y="42"/>
                  <a:pt x="562" y="42"/>
                  <a:pt x="556" y="42"/>
                </a:cubicBezTo>
                <a:cubicBezTo>
                  <a:pt x="596" y="50"/>
                  <a:pt x="633" y="63"/>
                  <a:pt x="665" y="81"/>
                </a:cubicBezTo>
                <a:close/>
                <a:moveTo>
                  <a:pt x="464" y="54"/>
                </a:moveTo>
                <a:cubicBezTo>
                  <a:pt x="445" y="58"/>
                  <a:pt x="426" y="64"/>
                  <a:pt x="407" y="70"/>
                </a:cubicBezTo>
                <a:cubicBezTo>
                  <a:pt x="392" y="76"/>
                  <a:pt x="378" y="81"/>
                  <a:pt x="364" y="88"/>
                </a:cubicBezTo>
                <a:cubicBezTo>
                  <a:pt x="425" y="72"/>
                  <a:pt x="490" y="66"/>
                  <a:pt x="554" y="68"/>
                </a:cubicBezTo>
                <a:cubicBezTo>
                  <a:pt x="540" y="65"/>
                  <a:pt x="525" y="62"/>
                  <a:pt x="511" y="60"/>
                </a:cubicBezTo>
                <a:cubicBezTo>
                  <a:pt x="499" y="58"/>
                  <a:pt x="482" y="56"/>
                  <a:pt x="464" y="54"/>
                </a:cubicBezTo>
                <a:close/>
                <a:moveTo>
                  <a:pt x="584" y="43"/>
                </a:moveTo>
                <a:cubicBezTo>
                  <a:pt x="596" y="46"/>
                  <a:pt x="608" y="50"/>
                  <a:pt x="620" y="54"/>
                </a:cubicBezTo>
                <a:cubicBezTo>
                  <a:pt x="626" y="56"/>
                  <a:pt x="626" y="56"/>
                  <a:pt x="626" y="56"/>
                </a:cubicBezTo>
                <a:cubicBezTo>
                  <a:pt x="647" y="63"/>
                  <a:pt x="670" y="70"/>
                  <a:pt x="692" y="80"/>
                </a:cubicBezTo>
                <a:cubicBezTo>
                  <a:pt x="678" y="71"/>
                  <a:pt x="663" y="63"/>
                  <a:pt x="647" y="56"/>
                </a:cubicBezTo>
                <a:cubicBezTo>
                  <a:pt x="627" y="50"/>
                  <a:pt x="606" y="45"/>
                  <a:pt x="584" y="43"/>
                </a:cubicBezTo>
                <a:close/>
                <a:moveTo>
                  <a:pt x="568" y="69"/>
                </a:moveTo>
                <a:cubicBezTo>
                  <a:pt x="598" y="70"/>
                  <a:pt x="627" y="74"/>
                  <a:pt x="656" y="79"/>
                </a:cubicBezTo>
                <a:cubicBezTo>
                  <a:pt x="623" y="62"/>
                  <a:pt x="585" y="49"/>
                  <a:pt x="543" y="43"/>
                </a:cubicBezTo>
                <a:cubicBezTo>
                  <a:pt x="520" y="44"/>
                  <a:pt x="496" y="47"/>
                  <a:pt x="473" y="52"/>
                </a:cubicBezTo>
                <a:cubicBezTo>
                  <a:pt x="487" y="53"/>
                  <a:pt x="500" y="55"/>
                  <a:pt x="512" y="57"/>
                </a:cubicBezTo>
                <a:cubicBezTo>
                  <a:pt x="531" y="60"/>
                  <a:pt x="550" y="64"/>
                  <a:pt x="568" y="69"/>
                </a:cubicBezTo>
                <a:close/>
                <a:moveTo>
                  <a:pt x="418" y="18"/>
                </a:moveTo>
                <a:cubicBezTo>
                  <a:pt x="399" y="18"/>
                  <a:pt x="382" y="19"/>
                  <a:pt x="365" y="22"/>
                </a:cubicBezTo>
                <a:cubicBezTo>
                  <a:pt x="320" y="29"/>
                  <a:pt x="281" y="46"/>
                  <a:pt x="247" y="74"/>
                </a:cubicBezTo>
                <a:cubicBezTo>
                  <a:pt x="268" y="67"/>
                  <a:pt x="291" y="61"/>
                  <a:pt x="315" y="57"/>
                </a:cubicBezTo>
                <a:cubicBezTo>
                  <a:pt x="327" y="55"/>
                  <a:pt x="339" y="53"/>
                  <a:pt x="350" y="52"/>
                </a:cubicBezTo>
                <a:cubicBezTo>
                  <a:pt x="370" y="45"/>
                  <a:pt x="392" y="40"/>
                  <a:pt x="415" y="37"/>
                </a:cubicBezTo>
                <a:cubicBezTo>
                  <a:pt x="451" y="33"/>
                  <a:pt x="486" y="33"/>
                  <a:pt x="520" y="37"/>
                </a:cubicBezTo>
                <a:cubicBezTo>
                  <a:pt x="532" y="36"/>
                  <a:pt x="543" y="37"/>
                  <a:pt x="555" y="37"/>
                </a:cubicBezTo>
                <a:cubicBezTo>
                  <a:pt x="504" y="24"/>
                  <a:pt x="459" y="18"/>
                  <a:pt x="418" y="18"/>
                </a:cubicBezTo>
                <a:close/>
                <a:moveTo>
                  <a:pt x="441" y="50"/>
                </a:moveTo>
                <a:cubicBezTo>
                  <a:pt x="449" y="50"/>
                  <a:pt x="456" y="51"/>
                  <a:pt x="463" y="51"/>
                </a:cubicBezTo>
                <a:cubicBezTo>
                  <a:pt x="486" y="46"/>
                  <a:pt x="509" y="43"/>
                  <a:pt x="531" y="41"/>
                </a:cubicBezTo>
                <a:cubicBezTo>
                  <a:pt x="527" y="40"/>
                  <a:pt x="524" y="40"/>
                  <a:pt x="520" y="39"/>
                </a:cubicBezTo>
                <a:cubicBezTo>
                  <a:pt x="494" y="40"/>
                  <a:pt x="467" y="44"/>
                  <a:pt x="441" y="50"/>
                </a:cubicBezTo>
                <a:close/>
                <a:moveTo>
                  <a:pt x="470" y="37"/>
                </a:moveTo>
                <a:cubicBezTo>
                  <a:pt x="452" y="37"/>
                  <a:pt x="434" y="38"/>
                  <a:pt x="415" y="40"/>
                </a:cubicBezTo>
                <a:cubicBezTo>
                  <a:pt x="397" y="42"/>
                  <a:pt x="379" y="46"/>
                  <a:pt x="362" y="51"/>
                </a:cubicBezTo>
                <a:cubicBezTo>
                  <a:pt x="387" y="49"/>
                  <a:pt x="410" y="49"/>
                  <a:pt x="432" y="49"/>
                </a:cubicBezTo>
                <a:cubicBezTo>
                  <a:pt x="434" y="49"/>
                  <a:pt x="437" y="48"/>
                  <a:pt x="439" y="47"/>
                </a:cubicBezTo>
                <a:cubicBezTo>
                  <a:pt x="460" y="43"/>
                  <a:pt x="480" y="39"/>
                  <a:pt x="501" y="38"/>
                </a:cubicBezTo>
                <a:cubicBezTo>
                  <a:pt x="491" y="37"/>
                  <a:pt x="481" y="37"/>
                  <a:pt x="470" y="37"/>
                </a:cubicBezTo>
                <a:close/>
                <a:moveTo>
                  <a:pt x="609" y="44"/>
                </a:moveTo>
                <a:cubicBezTo>
                  <a:pt x="616" y="45"/>
                  <a:pt x="623" y="46"/>
                  <a:pt x="630" y="48"/>
                </a:cubicBezTo>
                <a:cubicBezTo>
                  <a:pt x="627" y="47"/>
                  <a:pt x="624" y="46"/>
                  <a:pt x="622" y="45"/>
                </a:cubicBezTo>
                <a:cubicBezTo>
                  <a:pt x="618" y="45"/>
                  <a:pt x="613" y="44"/>
                  <a:pt x="609" y="44"/>
                </a:cubicBezTo>
                <a:close/>
                <a:moveTo>
                  <a:pt x="539" y="39"/>
                </a:moveTo>
                <a:cubicBezTo>
                  <a:pt x="541" y="40"/>
                  <a:pt x="542" y="40"/>
                  <a:pt x="544" y="40"/>
                </a:cubicBezTo>
                <a:cubicBezTo>
                  <a:pt x="546" y="40"/>
                  <a:pt x="548" y="40"/>
                  <a:pt x="551" y="40"/>
                </a:cubicBezTo>
                <a:cubicBezTo>
                  <a:pt x="547" y="39"/>
                  <a:pt x="543" y="39"/>
                  <a:pt x="539" y="39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48"/>
          <p:cNvSpPr>
            <a:spLocks noEditPoints="1"/>
          </p:cNvSpPr>
          <p:nvPr/>
        </p:nvSpPr>
        <p:spPr bwMode="auto">
          <a:xfrm>
            <a:off x="11072226" y="6037842"/>
            <a:ext cx="867190" cy="820158"/>
          </a:xfrm>
          <a:custGeom>
            <a:avLst/>
            <a:gdLst>
              <a:gd name="T0" fmla="*/ 89 w 1028"/>
              <a:gd name="T1" fmla="*/ 781 h 971"/>
              <a:gd name="T2" fmla="*/ 167 w 1028"/>
              <a:gd name="T3" fmla="*/ 162 h 971"/>
              <a:gd name="T4" fmla="*/ 961 w 1028"/>
              <a:gd name="T5" fmla="*/ 219 h 971"/>
              <a:gd name="T6" fmla="*/ 893 w 1028"/>
              <a:gd name="T7" fmla="*/ 737 h 971"/>
              <a:gd name="T8" fmla="*/ 453 w 1028"/>
              <a:gd name="T9" fmla="*/ 951 h 971"/>
              <a:gd name="T10" fmla="*/ 555 w 1028"/>
              <a:gd name="T11" fmla="*/ 940 h 971"/>
              <a:gd name="T12" fmla="*/ 440 w 1028"/>
              <a:gd name="T13" fmla="*/ 803 h 971"/>
              <a:gd name="T14" fmla="*/ 91 w 1028"/>
              <a:gd name="T15" fmla="*/ 549 h 971"/>
              <a:gd name="T16" fmla="*/ 31 w 1028"/>
              <a:gd name="T17" fmla="*/ 420 h 971"/>
              <a:gd name="T18" fmla="*/ 181 w 1028"/>
              <a:gd name="T19" fmla="*/ 657 h 971"/>
              <a:gd name="T20" fmla="*/ 458 w 1028"/>
              <a:gd name="T21" fmla="*/ 806 h 971"/>
              <a:gd name="T22" fmla="*/ 854 w 1028"/>
              <a:gd name="T23" fmla="*/ 728 h 971"/>
              <a:gd name="T24" fmla="*/ 437 w 1028"/>
              <a:gd name="T25" fmla="*/ 799 h 971"/>
              <a:gd name="T26" fmla="*/ 907 w 1028"/>
              <a:gd name="T27" fmla="*/ 580 h 971"/>
              <a:gd name="T28" fmla="*/ 578 w 1028"/>
              <a:gd name="T29" fmla="*/ 781 h 971"/>
              <a:gd name="T30" fmla="*/ 281 w 1028"/>
              <a:gd name="T31" fmla="*/ 722 h 971"/>
              <a:gd name="T32" fmla="*/ 810 w 1028"/>
              <a:gd name="T33" fmla="*/ 797 h 971"/>
              <a:gd name="T34" fmla="*/ 876 w 1028"/>
              <a:gd name="T35" fmla="*/ 713 h 971"/>
              <a:gd name="T36" fmla="*/ 417 w 1028"/>
              <a:gd name="T37" fmla="*/ 795 h 971"/>
              <a:gd name="T38" fmla="*/ 188 w 1028"/>
              <a:gd name="T39" fmla="*/ 650 h 971"/>
              <a:gd name="T40" fmla="*/ 857 w 1028"/>
              <a:gd name="T41" fmla="*/ 663 h 971"/>
              <a:gd name="T42" fmla="*/ 894 w 1028"/>
              <a:gd name="T43" fmla="*/ 360 h 971"/>
              <a:gd name="T44" fmla="*/ 170 w 1028"/>
              <a:gd name="T45" fmla="*/ 621 h 971"/>
              <a:gd name="T46" fmla="*/ 910 w 1028"/>
              <a:gd name="T47" fmla="*/ 581 h 971"/>
              <a:gd name="T48" fmla="*/ 977 w 1028"/>
              <a:gd name="T49" fmla="*/ 391 h 971"/>
              <a:gd name="T50" fmla="*/ 768 w 1028"/>
              <a:gd name="T51" fmla="*/ 129 h 971"/>
              <a:gd name="T52" fmla="*/ 916 w 1028"/>
              <a:gd name="T53" fmla="*/ 426 h 971"/>
              <a:gd name="T54" fmla="*/ 187 w 1028"/>
              <a:gd name="T55" fmla="*/ 645 h 971"/>
              <a:gd name="T56" fmla="*/ 81 w 1028"/>
              <a:gd name="T57" fmla="*/ 300 h 971"/>
              <a:gd name="T58" fmla="*/ 178 w 1028"/>
              <a:gd name="T59" fmla="*/ 638 h 971"/>
              <a:gd name="T60" fmla="*/ 232 w 1028"/>
              <a:gd name="T61" fmla="*/ 159 h 971"/>
              <a:gd name="T62" fmla="*/ 875 w 1028"/>
              <a:gd name="T63" fmla="*/ 197 h 971"/>
              <a:gd name="T64" fmla="*/ 1005 w 1028"/>
              <a:gd name="T65" fmla="*/ 509 h 971"/>
              <a:gd name="T66" fmla="*/ 1007 w 1028"/>
              <a:gd name="T67" fmla="*/ 487 h 971"/>
              <a:gd name="T68" fmla="*/ 246 w 1028"/>
              <a:gd name="T69" fmla="*/ 151 h 971"/>
              <a:gd name="T70" fmla="*/ 140 w 1028"/>
              <a:gd name="T71" fmla="*/ 557 h 971"/>
              <a:gd name="T72" fmla="*/ 246 w 1028"/>
              <a:gd name="T73" fmla="*/ 151 h 971"/>
              <a:gd name="T74" fmla="*/ 959 w 1028"/>
              <a:gd name="T75" fmla="*/ 221 h 971"/>
              <a:gd name="T76" fmla="*/ 648 w 1028"/>
              <a:gd name="T77" fmla="*/ 86 h 971"/>
              <a:gd name="T78" fmla="*/ 305 w 1028"/>
              <a:gd name="T79" fmla="*/ 109 h 971"/>
              <a:gd name="T80" fmla="*/ 79 w 1028"/>
              <a:gd name="T81" fmla="*/ 298 h 971"/>
              <a:gd name="T82" fmla="*/ 305 w 1028"/>
              <a:gd name="T83" fmla="*/ 109 h 971"/>
              <a:gd name="T84" fmla="*/ 896 w 1028"/>
              <a:gd name="T85" fmla="*/ 359 h 971"/>
              <a:gd name="T86" fmla="*/ 522 w 1028"/>
              <a:gd name="T87" fmla="*/ 83 h 971"/>
              <a:gd name="T88" fmla="*/ 484 w 1028"/>
              <a:gd name="T89" fmla="*/ 85 h 971"/>
              <a:gd name="T90" fmla="*/ 92 w 1028"/>
              <a:gd name="T91" fmla="*/ 279 h 971"/>
              <a:gd name="T92" fmla="*/ 267 w 1028"/>
              <a:gd name="T93" fmla="*/ 132 h 971"/>
              <a:gd name="T94" fmla="*/ 269 w 1028"/>
              <a:gd name="T95" fmla="*/ 134 h 971"/>
              <a:gd name="T96" fmla="*/ 396 w 1028"/>
              <a:gd name="T97" fmla="*/ 93 h 971"/>
              <a:gd name="T98" fmla="*/ 304 w 1028"/>
              <a:gd name="T99" fmla="*/ 113 h 971"/>
              <a:gd name="T100" fmla="*/ 522 w 1028"/>
              <a:gd name="T101" fmla="*/ 80 h 971"/>
              <a:gd name="T102" fmla="*/ 520 w 1028"/>
              <a:gd name="T103" fmla="*/ 8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28" h="971">
                <a:moveTo>
                  <a:pt x="453" y="951"/>
                </a:moveTo>
                <a:cubicBezTo>
                  <a:pt x="398" y="951"/>
                  <a:pt x="347" y="944"/>
                  <a:pt x="298" y="928"/>
                </a:cubicBezTo>
                <a:cubicBezTo>
                  <a:pt x="214" y="902"/>
                  <a:pt x="144" y="852"/>
                  <a:pt x="89" y="781"/>
                </a:cubicBezTo>
                <a:cubicBezTo>
                  <a:pt x="38" y="714"/>
                  <a:pt x="11" y="624"/>
                  <a:pt x="13" y="528"/>
                </a:cubicBezTo>
                <a:cubicBezTo>
                  <a:pt x="14" y="491"/>
                  <a:pt x="19" y="454"/>
                  <a:pt x="28" y="418"/>
                </a:cubicBezTo>
                <a:cubicBezTo>
                  <a:pt x="22" y="315"/>
                  <a:pt x="74" y="214"/>
                  <a:pt x="167" y="162"/>
                </a:cubicBezTo>
                <a:cubicBezTo>
                  <a:pt x="211" y="139"/>
                  <a:pt x="261" y="118"/>
                  <a:pt x="316" y="103"/>
                </a:cubicBezTo>
                <a:cubicBezTo>
                  <a:pt x="410" y="54"/>
                  <a:pt x="524" y="32"/>
                  <a:pt x="635" y="42"/>
                </a:cubicBezTo>
                <a:cubicBezTo>
                  <a:pt x="776" y="55"/>
                  <a:pt x="891" y="118"/>
                  <a:pt x="961" y="219"/>
                </a:cubicBezTo>
                <a:cubicBezTo>
                  <a:pt x="1011" y="292"/>
                  <a:pt x="1028" y="389"/>
                  <a:pt x="1009" y="487"/>
                </a:cubicBezTo>
                <a:cubicBezTo>
                  <a:pt x="1006" y="537"/>
                  <a:pt x="991" y="583"/>
                  <a:pt x="963" y="624"/>
                </a:cubicBezTo>
                <a:cubicBezTo>
                  <a:pt x="947" y="666"/>
                  <a:pt x="924" y="704"/>
                  <a:pt x="893" y="737"/>
                </a:cubicBezTo>
                <a:cubicBezTo>
                  <a:pt x="867" y="766"/>
                  <a:pt x="837" y="787"/>
                  <a:pt x="806" y="803"/>
                </a:cubicBezTo>
                <a:cubicBezTo>
                  <a:pt x="742" y="877"/>
                  <a:pt x="656" y="927"/>
                  <a:pt x="556" y="943"/>
                </a:cubicBezTo>
                <a:cubicBezTo>
                  <a:pt x="521" y="948"/>
                  <a:pt x="486" y="951"/>
                  <a:pt x="453" y="951"/>
                </a:cubicBezTo>
                <a:close/>
                <a:moveTo>
                  <a:pt x="29" y="428"/>
                </a:moveTo>
                <a:cubicBezTo>
                  <a:pt x="0" y="551"/>
                  <a:pt x="21" y="687"/>
                  <a:pt x="91" y="779"/>
                </a:cubicBezTo>
                <a:cubicBezTo>
                  <a:pt x="194" y="914"/>
                  <a:pt x="359" y="971"/>
                  <a:pt x="555" y="940"/>
                </a:cubicBezTo>
                <a:cubicBezTo>
                  <a:pt x="653" y="925"/>
                  <a:pt x="737" y="877"/>
                  <a:pt x="800" y="806"/>
                </a:cubicBezTo>
                <a:cubicBezTo>
                  <a:pt x="729" y="838"/>
                  <a:pt x="652" y="841"/>
                  <a:pt x="591" y="836"/>
                </a:cubicBezTo>
                <a:cubicBezTo>
                  <a:pt x="542" y="831"/>
                  <a:pt x="490" y="820"/>
                  <a:pt x="440" y="803"/>
                </a:cubicBezTo>
                <a:cubicBezTo>
                  <a:pt x="400" y="795"/>
                  <a:pt x="362" y="783"/>
                  <a:pt x="328" y="767"/>
                </a:cubicBezTo>
                <a:cubicBezTo>
                  <a:pt x="266" y="738"/>
                  <a:pt x="217" y="697"/>
                  <a:pt x="182" y="645"/>
                </a:cubicBezTo>
                <a:cubicBezTo>
                  <a:pt x="145" y="617"/>
                  <a:pt x="113" y="585"/>
                  <a:pt x="91" y="549"/>
                </a:cubicBezTo>
                <a:cubicBezTo>
                  <a:pt x="47" y="480"/>
                  <a:pt x="39" y="403"/>
                  <a:pt x="69" y="321"/>
                </a:cubicBezTo>
                <a:cubicBezTo>
                  <a:pt x="70" y="320"/>
                  <a:pt x="70" y="319"/>
                  <a:pt x="71" y="318"/>
                </a:cubicBezTo>
                <a:cubicBezTo>
                  <a:pt x="53" y="349"/>
                  <a:pt x="40" y="384"/>
                  <a:pt x="31" y="420"/>
                </a:cubicBezTo>
                <a:cubicBezTo>
                  <a:pt x="33" y="442"/>
                  <a:pt x="37" y="465"/>
                  <a:pt x="45" y="488"/>
                </a:cubicBezTo>
                <a:cubicBezTo>
                  <a:pt x="65" y="548"/>
                  <a:pt x="118" y="641"/>
                  <a:pt x="182" y="655"/>
                </a:cubicBezTo>
                <a:cubicBezTo>
                  <a:pt x="181" y="657"/>
                  <a:pt x="181" y="657"/>
                  <a:pt x="181" y="657"/>
                </a:cubicBezTo>
                <a:cubicBezTo>
                  <a:pt x="116" y="644"/>
                  <a:pt x="62" y="549"/>
                  <a:pt x="42" y="489"/>
                </a:cubicBezTo>
                <a:cubicBezTo>
                  <a:pt x="35" y="469"/>
                  <a:pt x="31" y="448"/>
                  <a:pt x="29" y="428"/>
                </a:cubicBezTo>
                <a:close/>
                <a:moveTo>
                  <a:pt x="458" y="806"/>
                </a:moveTo>
                <a:cubicBezTo>
                  <a:pt x="502" y="820"/>
                  <a:pt x="548" y="829"/>
                  <a:pt x="591" y="833"/>
                </a:cubicBezTo>
                <a:cubicBezTo>
                  <a:pt x="653" y="839"/>
                  <a:pt x="732" y="836"/>
                  <a:pt x="804" y="800"/>
                </a:cubicBezTo>
                <a:cubicBezTo>
                  <a:pt x="823" y="778"/>
                  <a:pt x="840" y="754"/>
                  <a:pt x="854" y="728"/>
                </a:cubicBezTo>
                <a:cubicBezTo>
                  <a:pt x="786" y="771"/>
                  <a:pt x="700" y="800"/>
                  <a:pt x="612" y="809"/>
                </a:cubicBezTo>
                <a:cubicBezTo>
                  <a:pt x="560" y="815"/>
                  <a:pt x="507" y="813"/>
                  <a:pt x="458" y="806"/>
                </a:cubicBezTo>
                <a:close/>
                <a:moveTo>
                  <a:pt x="437" y="799"/>
                </a:moveTo>
                <a:cubicBezTo>
                  <a:pt x="496" y="811"/>
                  <a:pt x="557" y="812"/>
                  <a:pt x="612" y="806"/>
                </a:cubicBezTo>
                <a:cubicBezTo>
                  <a:pt x="697" y="797"/>
                  <a:pt x="785" y="770"/>
                  <a:pt x="857" y="723"/>
                </a:cubicBezTo>
                <a:cubicBezTo>
                  <a:pt x="880" y="680"/>
                  <a:pt x="897" y="632"/>
                  <a:pt x="907" y="580"/>
                </a:cubicBezTo>
                <a:cubicBezTo>
                  <a:pt x="907" y="580"/>
                  <a:pt x="907" y="579"/>
                  <a:pt x="908" y="579"/>
                </a:cubicBezTo>
                <a:cubicBezTo>
                  <a:pt x="897" y="611"/>
                  <a:pt x="881" y="640"/>
                  <a:pt x="859" y="664"/>
                </a:cubicBezTo>
                <a:cubicBezTo>
                  <a:pt x="793" y="737"/>
                  <a:pt x="686" y="781"/>
                  <a:pt x="578" y="781"/>
                </a:cubicBezTo>
                <a:cubicBezTo>
                  <a:pt x="567" y="781"/>
                  <a:pt x="556" y="780"/>
                  <a:pt x="545" y="779"/>
                </a:cubicBezTo>
                <a:cubicBezTo>
                  <a:pt x="436" y="770"/>
                  <a:pt x="307" y="729"/>
                  <a:pt x="208" y="663"/>
                </a:cubicBezTo>
                <a:cubicBezTo>
                  <a:pt x="232" y="687"/>
                  <a:pt x="257" y="706"/>
                  <a:pt x="281" y="722"/>
                </a:cubicBezTo>
                <a:cubicBezTo>
                  <a:pt x="328" y="753"/>
                  <a:pt x="382" y="780"/>
                  <a:pt x="437" y="799"/>
                </a:cubicBezTo>
                <a:close/>
                <a:moveTo>
                  <a:pt x="859" y="725"/>
                </a:moveTo>
                <a:cubicBezTo>
                  <a:pt x="845" y="751"/>
                  <a:pt x="828" y="775"/>
                  <a:pt x="810" y="797"/>
                </a:cubicBezTo>
                <a:cubicBezTo>
                  <a:pt x="839" y="783"/>
                  <a:pt x="867" y="762"/>
                  <a:pt x="891" y="735"/>
                </a:cubicBezTo>
                <a:cubicBezTo>
                  <a:pt x="919" y="706"/>
                  <a:pt x="941" y="671"/>
                  <a:pt x="956" y="634"/>
                </a:cubicBezTo>
                <a:cubicBezTo>
                  <a:pt x="935" y="663"/>
                  <a:pt x="909" y="689"/>
                  <a:pt x="876" y="713"/>
                </a:cubicBezTo>
                <a:cubicBezTo>
                  <a:pt x="871" y="717"/>
                  <a:pt x="865" y="721"/>
                  <a:pt x="859" y="725"/>
                </a:cubicBezTo>
                <a:close/>
                <a:moveTo>
                  <a:pt x="188" y="650"/>
                </a:moveTo>
                <a:cubicBezTo>
                  <a:pt x="244" y="728"/>
                  <a:pt x="328" y="773"/>
                  <a:pt x="417" y="795"/>
                </a:cubicBezTo>
                <a:cubicBezTo>
                  <a:pt x="368" y="776"/>
                  <a:pt x="321" y="752"/>
                  <a:pt x="280" y="724"/>
                </a:cubicBezTo>
                <a:cubicBezTo>
                  <a:pt x="252" y="706"/>
                  <a:pt x="223" y="683"/>
                  <a:pt x="196" y="655"/>
                </a:cubicBezTo>
                <a:cubicBezTo>
                  <a:pt x="194" y="653"/>
                  <a:pt x="191" y="652"/>
                  <a:pt x="188" y="650"/>
                </a:cubicBezTo>
                <a:close/>
                <a:moveTo>
                  <a:pt x="198" y="653"/>
                </a:moveTo>
                <a:cubicBezTo>
                  <a:pt x="298" y="724"/>
                  <a:pt x="433" y="767"/>
                  <a:pt x="545" y="777"/>
                </a:cubicBezTo>
                <a:cubicBezTo>
                  <a:pt x="663" y="787"/>
                  <a:pt x="785" y="742"/>
                  <a:pt x="857" y="663"/>
                </a:cubicBezTo>
                <a:cubicBezTo>
                  <a:pt x="885" y="631"/>
                  <a:pt x="903" y="594"/>
                  <a:pt x="912" y="556"/>
                </a:cubicBezTo>
                <a:cubicBezTo>
                  <a:pt x="918" y="513"/>
                  <a:pt x="919" y="471"/>
                  <a:pt x="914" y="432"/>
                </a:cubicBezTo>
                <a:cubicBezTo>
                  <a:pt x="910" y="406"/>
                  <a:pt x="903" y="381"/>
                  <a:pt x="894" y="360"/>
                </a:cubicBezTo>
                <a:cubicBezTo>
                  <a:pt x="808" y="144"/>
                  <a:pt x="558" y="33"/>
                  <a:pt x="338" y="113"/>
                </a:cubicBezTo>
                <a:cubicBezTo>
                  <a:pt x="162" y="177"/>
                  <a:pt x="79" y="363"/>
                  <a:pt x="142" y="557"/>
                </a:cubicBezTo>
                <a:cubicBezTo>
                  <a:pt x="150" y="580"/>
                  <a:pt x="159" y="601"/>
                  <a:pt x="170" y="621"/>
                </a:cubicBezTo>
                <a:cubicBezTo>
                  <a:pt x="179" y="632"/>
                  <a:pt x="188" y="643"/>
                  <a:pt x="198" y="653"/>
                </a:cubicBezTo>
                <a:close/>
                <a:moveTo>
                  <a:pt x="915" y="554"/>
                </a:moveTo>
                <a:cubicBezTo>
                  <a:pt x="913" y="563"/>
                  <a:pt x="912" y="572"/>
                  <a:pt x="910" y="581"/>
                </a:cubicBezTo>
                <a:cubicBezTo>
                  <a:pt x="900" y="631"/>
                  <a:pt x="883" y="678"/>
                  <a:pt x="861" y="720"/>
                </a:cubicBezTo>
                <a:cubicBezTo>
                  <a:pt x="901" y="694"/>
                  <a:pt x="935" y="662"/>
                  <a:pt x="961" y="624"/>
                </a:cubicBezTo>
                <a:cubicBezTo>
                  <a:pt x="988" y="553"/>
                  <a:pt x="995" y="472"/>
                  <a:pt x="977" y="391"/>
                </a:cubicBezTo>
                <a:cubicBezTo>
                  <a:pt x="955" y="294"/>
                  <a:pt x="903" y="213"/>
                  <a:pt x="829" y="162"/>
                </a:cubicBezTo>
                <a:cubicBezTo>
                  <a:pt x="816" y="154"/>
                  <a:pt x="803" y="146"/>
                  <a:pt x="790" y="139"/>
                </a:cubicBezTo>
                <a:cubicBezTo>
                  <a:pt x="782" y="136"/>
                  <a:pt x="775" y="132"/>
                  <a:pt x="768" y="129"/>
                </a:cubicBezTo>
                <a:cubicBezTo>
                  <a:pt x="708" y="104"/>
                  <a:pt x="639" y="89"/>
                  <a:pt x="569" y="85"/>
                </a:cubicBezTo>
                <a:cubicBezTo>
                  <a:pt x="614" y="91"/>
                  <a:pt x="657" y="103"/>
                  <a:pt x="699" y="122"/>
                </a:cubicBezTo>
                <a:cubicBezTo>
                  <a:pt x="821" y="179"/>
                  <a:pt x="899" y="291"/>
                  <a:pt x="916" y="426"/>
                </a:cubicBezTo>
                <a:cubicBezTo>
                  <a:pt x="924" y="470"/>
                  <a:pt x="924" y="513"/>
                  <a:pt x="915" y="554"/>
                </a:cubicBezTo>
                <a:close/>
                <a:moveTo>
                  <a:pt x="184" y="643"/>
                </a:moveTo>
                <a:cubicBezTo>
                  <a:pt x="185" y="644"/>
                  <a:pt x="186" y="645"/>
                  <a:pt x="187" y="645"/>
                </a:cubicBezTo>
                <a:cubicBezTo>
                  <a:pt x="185" y="643"/>
                  <a:pt x="183" y="640"/>
                  <a:pt x="180" y="638"/>
                </a:cubicBezTo>
                <a:cubicBezTo>
                  <a:pt x="182" y="640"/>
                  <a:pt x="183" y="641"/>
                  <a:pt x="184" y="643"/>
                </a:cubicBezTo>
                <a:close/>
                <a:moveTo>
                  <a:pt x="81" y="300"/>
                </a:moveTo>
                <a:cubicBezTo>
                  <a:pt x="78" y="307"/>
                  <a:pt x="75" y="315"/>
                  <a:pt x="72" y="322"/>
                </a:cubicBezTo>
                <a:cubicBezTo>
                  <a:pt x="42" y="403"/>
                  <a:pt x="49" y="479"/>
                  <a:pt x="93" y="548"/>
                </a:cubicBezTo>
                <a:cubicBezTo>
                  <a:pt x="114" y="581"/>
                  <a:pt x="143" y="611"/>
                  <a:pt x="178" y="638"/>
                </a:cubicBezTo>
                <a:cubicBezTo>
                  <a:pt x="174" y="633"/>
                  <a:pt x="171" y="628"/>
                  <a:pt x="168" y="623"/>
                </a:cubicBezTo>
                <a:cubicBezTo>
                  <a:pt x="130" y="573"/>
                  <a:pt x="102" y="511"/>
                  <a:pt x="102" y="435"/>
                </a:cubicBezTo>
                <a:cubicBezTo>
                  <a:pt x="101" y="327"/>
                  <a:pt x="147" y="230"/>
                  <a:pt x="232" y="159"/>
                </a:cubicBezTo>
                <a:cubicBezTo>
                  <a:pt x="179" y="189"/>
                  <a:pt x="132" y="228"/>
                  <a:pt x="97" y="277"/>
                </a:cubicBezTo>
                <a:cubicBezTo>
                  <a:pt x="91" y="284"/>
                  <a:pt x="86" y="292"/>
                  <a:pt x="81" y="300"/>
                </a:cubicBezTo>
                <a:close/>
                <a:moveTo>
                  <a:pt x="875" y="197"/>
                </a:moveTo>
                <a:cubicBezTo>
                  <a:pt x="926" y="247"/>
                  <a:pt x="963" y="314"/>
                  <a:pt x="979" y="390"/>
                </a:cubicBezTo>
                <a:cubicBezTo>
                  <a:pt x="996" y="467"/>
                  <a:pt x="992" y="544"/>
                  <a:pt x="967" y="613"/>
                </a:cubicBezTo>
                <a:cubicBezTo>
                  <a:pt x="986" y="582"/>
                  <a:pt x="999" y="547"/>
                  <a:pt x="1005" y="509"/>
                </a:cubicBezTo>
                <a:cubicBezTo>
                  <a:pt x="1002" y="518"/>
                  <a:pt x="999" y="528"/>
                  <a:pt x="996" y="538"/>
                </a:cubicBezTo>
                <a:cubicBezTo>
                  <a:pt x="994" y="537"/>
                  <a:pt x="994" y="537"/>
                  <a:pt x="994" y="537"/>
                </a:cubicBezTo>
                <a:cubicBezTo>
                  <a:pt x="999" y="520"/>
                  <a:pt x="1003" y="503"/>
                  <a:pt x="1007" y="487"/>
                </a:cubicBezTo>
                <a:cubicBezTo>
                  <a:pt x="1007" y="484"/>
                  <a:pt x="1007" y="481"/>
                  <a:pt x="1007" y="478"/>
                </a:cubicBezTo>
                <a:cubicBezTo>
                  <a:pt x="1010" y="362"/>
                  <a:pt x="956" y="266"/>
                  <a:pt x="875" y="197"/>
                </a:cubicBezTo>
                <a:close/>
                <a:moveTo>
                  <a:pt x="246" y="151"/>
                </a:moveTo>
                <a:cubicBezTo>
                  <a:pt x="154" y="223"/>
                  <a:pt x="104" y="323"/>
                  <a:pt x="105" y="435"/>
                </a:cubicBezTo>
                <a:cubicBezTo>
                  <a:pt x="105" y="503"/>
                  <a:pt x="127" y="559"/>
                  <a:pt x="159" y="606"/>
                </a:cubicBezTo>
                <a:cubicBezTo>
                  <a:pt x="152" y="590"/>
                  <a:pt x="145" y="574"/>
                  <a:pt x="140" y="557"/>
                </a:cubicBezTo>
                <a:cubicBezTo>
                  <a:pt x="110" y="467"/>
                  <a:pt x="112" y="372"/>
                  <a:pt x="146" y="291"/>
                </a:cubicBezTo>
                <a:cubicBezTo>
                  <a:pt x="177" y="217"/>
                  <a:pt x="232" y="159"/>
                  <a:pt x="304" y="125"/>
                </a:cubicBezTo>
                <a:cubicBezTo>
                  <a:pt x="284" y="133"/>
                  <a:pt x="264" y="141"/>
                  <a:pt x="246" y="151"/>
                </a:cubicBezTo>
                <a:close/>
                <a:moveTo>
                  <a:pt x="831" y="160"/>
                </a:moveTo>
                <a:cubicBezTo>
                  <a:pt x="933" y="228"/>
                  <a:pt x="1010" y="335"/>
                  <a:pt x="1010" y="468"/>
                </a:cubicBezTo>
                <a:cubicBezTo>
                  <a:pt x="1023" y="377"/>
                  <a:pt x="1005" y="289"/>
                  <a:pt x="959" y="221"/>
                </a:cubicBezTo>
                <a:cubicBezTo>
                  <a:pt x="824" y="25"/>
                  <a:pt x="533" y="0"/>
                  <a:pt x="329" y="100"/>
                </a:cubicBezTo>
                <a:cubicBezTo>
                  <a:pt x="377" y="88"/>
                  <a:pt x="428" y="80"/>
                  <a:pt x="479" y="79"/>
                </a:cubicBezTo>
                <a:cubicBezTo>
                  <a:pt x="537" y="74"/>
                  <a:pt x="594" y="76"/>
                  <a:pt x="648" y="86"/>
                </a:cubicBezTo>
                <a:cubicBezTo>
                  <a:pt x="697" y="96"/>
                  <a:pt x="745" y="113"/>
                  <a:pt x="791" y="137"/>
                </a:cubicBezTo>
                <a:cubicBezTo>
                  <a:pt x="805" y="144"/>
                  <a:pt x="818" y="152"/>
                  <a:pt x="831" y="160"/>
                </a:cubicBezTo>
                <a:close/>
                <a:moveTo>
                  <a:pt x="305" y="109"/>
                </a:moveTo>
                <a:cubicBezTo>
                  <a:pt x="255" y="123"/>
                  <a:pt x="209" y="143"/>
                  <a:pt x="169" y="165"/>
                </a:cubicBezTo>
                <a:cubicBezTo>
                  <a:pt x="79" y="215"/>
                  <a:pt x="27" y="310"/>
                  <a:pt x="31" y="410"/>
                </a:cubicBezTo>
                <a:cubicBezTo>
                  <a:pt x="42" y="370"/>
                  <a:pt x="58" y="332"/>
                  <a:pt x="79" y="298"/>
                </a:cubicBezTo>
                <a:cubicBezTo>
                  <a:pt x="113" y="225"/>
                  <a:pt x="176" y="166"/>
                  <a:pt x="263" y="129"/>
                </a:cubicBezTo>
                <a:cubicBezTo>
                  <a:pt x="272" y="125"/>
                  <a:pt x="281" y="121"/>
                  <a:pt x="290" y="118"/>
                </a:cubicBezTo>
                <a:cubicBezTo>
                  <a:pt x="295" y="115"/>
                  <a:pt x="300" y="112"/>
                  <a:pt x="305" y="109"/>
                </a:cubicBezTo>
                <a:close/>
                <a:moveTo>
                  <a:pt x="484" y="85"/>
                </a:moveTo>
                <a:cubicBezTo>
                  <a:pt x="546" y="85"/>
                  <a:pt x="608" y="98"/>
                  <a:pt x="667" y="124"/>
                </a:cubicBezTo>
                <a:cubicBezTo>
                  <a:pt x="773" y="171"/>
                  <a:pt x="855" y="254"/>
                  <a:pt x="896" y="359"/>
                </a:cubicBezTo>
                <a:cubicBezTo>
                  <a:pt x="900" y="368"/>
                  <a:pt x="904" y="378"/>
                  <a:pt x="907" y="388"/>
                </a:cubicBezTo>
                <a:cubicBezTo>
                  <a:pt x="881" y="271"/>
                  <a:pt x="808" y="176"/>
                  <a:pt x="697" y="124"/>
                </a:cubicBezTo>
                <a:cubicBezTo>
                  <a:pt x="642" y="99"/>
                  <a:pt x="583" y="86"/>
                  <a:pt x="522" y="83"/>
                </a:cubicBezTo>
                <a:cubicBezTo>
                  <a:pt x="501" y="83"/>
                  <a:pt x="480" y="83"/>
                  <a:pt x="460" y="85"/>
                </a:cubicBezTo>
                <a:cubicBezTo>
                  <a:pt x="457" y="85"/>
                  <a:pt x="455" y="86"/>
                  <a:pt x="453" y="86"/>
                </a:cubicBezTo>
                <a:cubicBezTo>
                  <a:pt x="463" y="85"/>
                  <a:pt x="474" y="85"/>
                  <a:pt x="484" y="85"/>
                </a:cubicBezTo>
                <a:close/>
                <a:moveTo>
                  <a:pt x="278" y="125"/>
                </a:moveTo>
                <a:cubicBezTo>
                  <a:pt x="273" y="127"/>
                  <a:pt x="268" y="129"/>
                  <a:pt x="264" y="131"/>
                </a:cubicBezTo>
                <a:cubicBezTo>
                  <a:pt x="186" y="165"/>
                  <a:pt x="128" y="216"/>
                  <a:pt x="92" y="279"/>
                </a:cubicBezTo>
                <a:cubicBezTo>
                  <a:pt x="93" y="278"/>
                  <a:pt x="94" y="277"/>
                  <a:pt x="95" y="275"/>
                </a:cubicBezTo>
                <a:cubicBezTo>
                  <a:pt x="132" y="224"/>
                  <a:pt x="183" y="181"/>
                  <a:pt x="246" y="148"/>
                </a:cubicBezTo>
                <a:cubicBezTo>
                  <a:pt x="253" y="143"/>
                  <a:pt x="260" y="137"/>
                  <a:pt x="267" y="132"/>
                </a:cubicBezTo>
                <a:cubicBezTo>
                  <a:pt x="271" y="130"/>
                  <a:pt x="274" y="128"/>
                  <a:pt x="278" y="125"/>
                </a:cubicBezTo>
                <a:close/>
                <a:moveTo>
                  <a:pt x="291" y="120"/>
                </a:moveTo>
                <a:cubicBezTo>
                  <a:pt x="284" y="125"/>
                  <a:pt x="276" y="130"/>
                  <a:pt x="269" y="134"/>
                </a:cubicBezTo>
                <a:cubicBezTo>
                  <a:pt x="266" y="136"/>
                  <a:pt x="263" y="138"/>
                  <a:pt x="260" y="140"/>
                </a:cubicBezTo>
                <a:cubicBezTo>
                  <a:pt x="287" y="127"/>
                  <a:pt x="315" y="116"/>
                  <a:pt x="344" y="107"/>
                </a:cubicBezTo>
                <a:cubicBezTo>
                  <a:pt x="361" y="101"/>
                  <a:pt x="379" y="97"/>
                  <a:pt x="396" y="93"/>
                </a:cubicBezTo>
                <a:cubicBezTo>
                  <a:pt x="359" y="99"/>
                  <a:pt x="324" y="108"/>
                  <a:pt x="291" y="120"/>
                </a:cubicBezTo>
                <a:close/>
                <a:moveTo>
                  <a:pt x="317" y="106"/>
                </a:moveTo>
                <a:cubicBezTo>
                  <a:pt x="313" y="108"/>
                  <a:pt x="308" y="110"/>
                  <a:pt x="304" y="113"/>
                </a:cubicBezTo>
                <a:cubicBezTo>
                  <a:pt x="346" y="99"/>
                  <a:pt x="393" y="89"/>
                  <a:pt x="440" y="84"/>
                </a:cubicBezTo>
                <a:cubicBezTo>
                  <a:pt x="398" y="87"/>
                  <a:pt x="357" y="95"/>
                  <a:pt x="317" y="106"/>
                </a:cubicBezTo>
                <a:close/>
                <a:moveTo>
                  <a:pt x="522" y="80"/>
                </a:moveTo>
                <a:cubicBezTo>
                  <a:pt x="595" y="81"/>
                  <a:pt x="667" y="92"/>
                  <a:pt x="731" y="113"/>
                </a:cubicBezTo>
                <a:cubicBezTo>
                  <a:pt x="704" y="102"/>
                  <a:pt x="675" y="94"/>
                  <a:pt x="647" y="89"/>
                </a:cubicBezTo>
                <a:cubicBezTo>
                  <a:pt x="608" y="82"/>
                  <a:pt x="565" y="78"/>
                  <a:pt x="520" y="80"/>
                </a:cubicBezTo>
                <a:cubicBezTo>
                  <a:pt x="521" y="80"/>
                  <a:pt x="522" y="80"/>
                  <a:pt x="522" y="80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49"/>
          <p:cNvSpPr>
            <a:spLocks noEditPoints="1"/>
          </p:cNvSpPr>
          <p:nvPr/>
        </p:nvSpPr>
        <p:spPr bwMode="auto">
          <a:xfrm>
            <a:off x="11028495" y="5994936"/>
            <a:ext cx="892356" cy="813970"/>
          </a:xfrm>
          <a:custGeom>
            <a:avLst/>
            <a:gdLst>
              <a:gd name="T0" fmla="*/ 64 w 1058"/>
              <a:gd name="T1" fmla="*/ 637 h 964"/>
              <a:gd name="T2" fmla="*/ 681 w 1058"/>
              <a:gd name="T3" fmla="*/ 46 h 964"/>
              <a:gd name="T4" fmla="*/ 784 w 1058"/>
              <a:gd name="T5" fmla="*/ 886 h 964"/>
              <a:gd name="T6" fmla="*/ 448 w 1058"/>
              <a:gd name="T7" fmla="*/ 955 h 964"/>
              <a:gd name="T8" fmla="*/ 425 w 1058"/>
              <a:gd name="T9" fmla="*/ 951 h 964"/>
              <a:gd name="T10" fmla="*/ 500 w 1058"/>
              <a:gd name="T11" fmla="*/ 931 h 964"/>
              <a:gd name="T12" fmla="*/ 425 w 1058"/>
              <a:gd name="T13" fmla="*/ 951 h 964"/>
              <a:gd name="T14" fmla="*/ 357 w 1058"/>
              <a:gd name="T15" fmla="*/ 928 h 964"/>
              <a:gd name="T16" fmla="*/ 324 w 1058"/>
              <a:gd name="T17" fmla="*/ 867 h 964"/>
              <a:gd name="T18" fmla="*/ 715 w 1058"/>
              <a:gd name="T19" fmla="*/ 914 h 964"/>
              <a:gd name="T20" fmla="*/ 511 w 1058"/>
              <a:gd name="T21" fmla="*/ 929 h 964"/>
              <a:gd name="T22" fmla="*/ 511 w 1058"/>
              <a:gd name="T23" fmla="*/ 929 h 964"/>
              <a:gd name="T24" fmla="*/ 349 w 1058"/>
              <a:gd name="T25" fmla="*/ 877 h 964"/>
              <a:gd name="T26" fmla="*/ 308 w 1058"/>
              <a:gd name="T27" fmla="*/ 905 h 964"/>
              <a:gd name="T28" fmla="*/ 336 w 1058"/>
              <a:gd name="T29" fmla="*/ 869 h 964"/>
              <a:gd name="T30" fmla="*/ 887 w 1058"/>
              <a:gd name="T31" fmla="*/ 670 h 964"/>
              <a:gd name="T32" fmla="*/ 931 w 1058"/>
              <a:gd name="T33" fmla="*/ 759 h 964"/>
              <a:gd name="T34" fmla="*/ 154 w 1058"/>
              <a:gd name="T35" fmla="*/ 717 h 964"/>
              <a:gd name="T36" fmla="*/ 151 w 1058"/>
              <a:gd name="T37" fmla="*/ 706 h 964"/>
              <a:gd name="T38" fmla="*/ 784 w 1058"/>
              <a:gd name="T39" fmla="*/ 857 h 964"/>
              <a:gd name="T40" fmla="*/ 674 w 1058"/>
              <a:gd name="T41" fmla="*/ 876 h 964"/>
              <a:gd name="T42" fmla="*/ 113 w 1058"/>
              <a:gd name="T43" fmla="*/ 220 h 964"/>
              <a:gd name="T44" fmla="*/ 129 w 1058"/>
              <a:gd name="T45" fmla="*/ 666 h 964"/>
              <a:gd name="T46" fmla="*/ 254 w 1058"/>
              <a:gd name="T47" fmla="*/ 139 h 964"/>
              <a:gd name="T48" fmla="*/ 899 w 1058"/>
              <a:gd name="T49" fmla="*/ 653 h 964"/>
              <a:gd name="T50" fmla="*/ 176 w 1058"/>
              <a:gd name="T51" fmla="*/ 591 h 964"/>
              <a:gd name="T52" fmla="*/ 236 w 1058"/>
              <a:gd name="T53" fmla="*/ 769 h 964"/>
              <a:gd name="T54" fmla="*/ 391 w 1058"/>
              <a:gd name="T55" fmla="*/ 143 h 964"/>
              <a:gd name="T56" fmla="*/ 186 w 1058"/>
              <a:gd name="T57" fmla="*/ 752 h 964"/>
              <a:gd name="T58" fmla="*/ 978 w 1058"/>
              <a:gd name="T59" fmla="*/ 526 h 964"/>
              <a:gd name="T60" fmla="*/ 976 w 1058"/>
              <a:gd name="T61" fmla="*/ 602 h 964"/>
              <a:gd name="T62" fmla="*/ 981 w 1058"/>
              <a:gd name="T63" fmla="*/ 519 h 964"/>
              <a:gd name="T64" fmla="*/ 1001 w 1058"/>
              <a:gd name="T65" fmla="*/ 429 h 964"/>
              <a:gd name="T66" fmla="*/ 1000 w 1058"/>
              <a:gd name="T67" fmla="*/ 645 h 964"/>
              <a:gd name="T68" fmla="*/ 1001 w 1058"/>
              <a:gd name="T69" fmla="*/ 426 h 964"/>
              <a:gd name="T70" fmla="*/ 130 w 1058"/>
              <a:gd name="T71" fmla="*/ 605 h 964"/>
              <a:gd name="T72" fmla="*/ 902 w 1058"/>
              <a:gd name="T73" fmla="*/ 654 h 964"/>
              <a:gd name="T74" fmla="*/ 132 w 1058"/>
              <a:gd name="T75" fmla="*/ 665 h 964"/>
              <a:gd name="T76" fmla="*/ 391 w 1058"/>
              <a:gd name="T77" fmla="*/ 140 h 964"/>
              <a:gd name="T78" fmla="*/ 145 w 1058"/>
              <a:gd name="T79" fmla="*/ 269 h 964"/>
              <a:gd name="T80" fmla="*/ 146 w 1058"/>
              <a:gd name="T81" fmla="*/ 271 h 964"/>
              <a:gd name="T82" fmla="*/ 777 w 1058"/>
              <a:gd name="T83" fmla="*/ 212 h 964"/>
              <a:gd name="T84" fmla="*/ 963 w 1058"/>
              <a:gd name="T85" fmla="*/ 489 h 964"/>
              <a:gd name="T86" fmla="*/ 117 w 1058"/>
              <a:gd name="T87" fmla="*/ 630 h 964"/>
              <a:gd name="T88" fmla="*/ 126 w 1058"/>
              <a:gd name="T89" fmla="*/ 567 h 964"/>
              <a:gd name="T90" fmla="*/ 965 w 1058"/>
              <a:gd name="T91" fmla="*/ 489 h 964"/>
              <a:gd name="T92" fmla="*/ 902 w 1058"/>
              <a:gd name="T93" fmla="*/ 320 h 964"/>
              <a:gd name="T94" fmla="*/ 745 w 1058"/>
              <a:gd name="T95" fmla="*/ 188 h 964"/>
              <a:gd name="T96" fmla="*/ 927 w 1058"/>
              <a:gd name="T97" fmla="*/ 279 h 964"/>
              <a:gd name="T98" fmla="*/ 211 w 1058"/>
              <a:gd name="T99" fmla="*/ 351 h 964"/>
              <a:gd name="T100" fmla="*/ 903 w 1058"/>
              <a:gd name="T101" fmla="*/ 257 h 964"/>
              <a:gd name="T102" fmla="*/ 278 w 1058"/>
              <a:gd name="T103" fmla="*/ 128 h 964"/>
              <a:gd name="T104" fmla="*/ 903 w 1058"/>
              <a:gd name="T105" fmla="*/ 257 h 964"/>
              <a:gd name="T106" fmla="*/ 654 w 1058"/>
              <a:gd name="T107" fmla="*/ 148 h 964"/>
              <a:gd name="T108" fmla="*/ 655 w 1058"/>
              <a:gd name="T109" fmla="*/ 151 h 964"/>
              <a:gd name="T110" fmla="*/ 503 w 1058"/>
              <a:gd name="T111" fmla="*/ 118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58" h="964">
                <a:moveTo>
                  <a:pt x="503" y="964"/>
                </a:moveTo>
                <a:cubicBezTo>
                  <a:pt x="466" y="964"/>
                  <a:pt x="432" y="959"/>
                  <a:pt x="399" y="948"/>
                </a:cubicBezTo>
                <a:cubicBezTo>
                  <a:pt x="380" y="943"/>
                  <a:pt x="361" y="936"/>
                  <a:pt x="344" y="927"/>
                </a:cubicBezTo>
                <a:cubicBezTo>
                  <a:pt x="314" y="918"/>
                  <a:pt x="285" y="902"/>
                  <a:pt x="258" y="878"/>
                </a:cubicBezTo>
                <a:cubicBezTo>
                  <a:pt x="173" y="818"/>
                  <a:pt x="103" y="733"/>
                  <a:pt x="64" y="637"/>
                </a:cubicBezTo>
                <a:cubicBezTo>
                  <a:pt x="36" y="566"/>
                  <a:pt x="23" y="489"/>
                  <a:pt x="27" y="419"/>
                </a:cubicBezTo>
                <a:cubicBezTo>
                  <a:pt x="32" y="336"/>
                  <a:pt x="61" y="267"/>
                  <a:pt x="111" y="219"/>
                </a:cubicBezTo>
                <a:cubicBezTo>
                  <a:pt x="152" y="179"/>
                  <a:pt x="204" y="150"/>
                  <a:pt x="266" y="132"/>
                </a:cubicBezTo>
                <a:cubicBezTo>
                  <a:pt x="305" y="111"/>
                  <a:pt x="350" y="92"/>
                  <a:pt x="406" y="75"/>
                </a:cubicBezTo>
                <a:cubicBezTo>
                  <a:pt x="504" y="46"/>
                  <a:pt x="599" y="36"/>
                  <a:pt x="681" y="46"/>
                </a:cubicBezTo>
                <a:cubicBezTo>
                  <a:pt x="781" y="58"/>
                  <a:pt x="861" y="100"/>
                  <a:pt x="921" y="170"/>
                </a:cubicBezTo>
                <a:cubicBezTo>
                  <a:pt x="967" y="225"/>
                  <a:pt x="994" y="291"/>
                  <a:pt x="1001" y="362"/>
                </a:cubicBezTo>
                <a:cubicBezTo>
                  <a:pt x="1047" y="436"/>
                  <a:pt x="1058" y="521"/>
                  <a:pt x="1032" y="610"/>
                </a:cubicBezTo>
                <a:cubicBezTo>
                  <a:pt x="1018" y="658"/>
                  <a:pt x="994" y="696"/>
                  <a:pt x="965" y="728"/>
                </a:cubicBezTo>
                <a:cubicBezTo>
                  <a:pt x="920" y="794"/>
                  <a:pt x="849" y="851"/>
                  <a:pt x="784" y="886"/>
                </a:cubicBezTo>
                <a:cubicBezTo>
                  <a:pt x="759" y="899"/>
                  <a:pt x="734" y="910"/>
                  <a:pt x="707" y="919"/>
                </a:cubicBezTo>
                <a:cubicBezTo>
                  <a:pt x="662" y="938"/>
                  <a:pt x="617" y="951"/>
                  <a:pt x="573" y="958"/>
                </a:cubicBezTo>
                <a:cubicBezTo>
                  <a:pt x="562" y="960"/>
                  <a:pt x="552" y="961"/>
                  <a:pt x="541" y="962"/>
                </a:cubicBezTo>
                <a:cubicBezTo>
                  <a:pt x="528" y="963"/>
                  <a:pt x="516" y="964"/>
                  <a:pt x="503" y="964"/>
                </a:cubicBezTo>
                <a:close/>
                <a:moveTo>
                  <a:pt x="448" y="955"/>
                </a:moveTo>
                <a:cubicBezTo>
                  <a:pt x="485" y="961"/>
                  <a:pt x="522" y="962"/>
                  <a:pt x="559" y="957"/>
                </a:cubicBezTo>
                <a:cubicBezTo>
                  <a:pt x="580" y="954"/>
                  <a:pt x="600" y="949"/>
                  <a:pt x="620" y="942"/>
                </a:cubicBezTo>
                <a:cubicBezTo>
                  <a:pt x="613" y="944"/>
                  <a:pt x="605" y="945"/>
                  <a:pt x="597" y="946"/>
                </a:cubicBezTo>
                <a:cubicBezTo>
                  <a:pt x="548" y="953"/>
                  <a:pt x="492" y="957"/>
                  <a:pt x="448" y="955"/>
                </a:cubicBezTo>
                <a:close/>
                <a:moveTo>
                  <a:pt x="425" y="951"/>
                </a:moveTo>
                <a:cubicBezTo>
                  <a:pt x="431" y="952"/>
                  <a:pt x="438" y="952"/>
                  <a:pt x="444" y="952"/>
                </a:cubicBezTo>
                <a:cubicBezTo>
                  <a:pt x="488" y="954"/>
                  <a:pt x="546" y="951"/>
                  <a:pt x="596" y="944"/>
                </a:cubicBezTo>
                <a:cubicBezTo>
                  <a:pt x="610" y="942"/>
                  <a:pt x="624" y="939"/>
                  <a:pt x="637" y="936"/>
                </a:cubicBezTo>
                <a:cubicBezTo>
                  <a:pt x="664" y="926"/>
                  <a:pt x="691" y="912"/>
                  <a:pt x="715" y="896"/>
                </a:cubicBezTo>
                <a:cubicBezTo>
                  <a:pt x="645" y="925"/>
                  <a:pt x="570" y="938"/>
                  <a:pt x="500" y="931"/>
                </a:cubicBezTo>
                <a:cubicBezTo>
                  <a:pt x="458" y="938"/>
                  <a:pt x="417" y="939"/>
                  <a:pt x="379" y="935"/>
                </a:cubicBezTo>
                <a:cubicBezTo>
                  <a:pt x="375" y="934"/>
                  <a:pt x="371" y="933"/>
                  <a:pt x="368" y="933"/>
                </a:cubicBezTo>
                <a:cubicBezTo>
                  <a:pt x="368" y="933"/>
                  <a:pt x="368" y="933"/>
                  <a:pt x="369" y="933"/>
                </a:cubicBezTo>
                <a:cubicBezTo>
                  <a:pt x="385" y="939"/>
                  <a:pt x="401" y="945"/>
                  <a:pt x="417" y="949"/>
                </a:cubicBezTo>
                <a:cubicBezTo>
                  <a:pt x="420" y="949"/>
                  <a:pt x="423" y="950"/>
                  <a:pt x="425" y="951"/>
                </a:cubicBezTo>
                <a:close/>
                <a:moveTo>
                  <a:pt x="638" y="939"/>
                </a:moveTo>
                <a:cubicBezTo>
                  <a:pt x="628" y="943"/>
                  <a:pt x="618" y="946"/>
                  <a:pt x="607" y="949"/>
                </a:cubicBezTo>
                <a:cubicBezTo>
                  <a:pt x="631" y="944"/>
                  <a:pt x="655" y="937"/>
                  <a:pt x="678" y="929"/>
                </a:cubicBezTo>
                <a:cubicBezTo>
                  <a:pt x="665" y="933"/>
                  <a:pt x="651" y="936"/>
                  <a:pt x="638" y="939"/>
                </a:cubicBezTo>
                <a:close/>
                <a:moveTo>
                  <a:pt x="357" y="928"/>
                </a:moveTo>
                <a:cubicBezTo>
                  <a:pt x="364" y="930"/>
                  <a:pt x="372" y="931"/>
                  <a:pt x="380" y="932"/>
                </a:cubicBezTo>
                <a:cubicBezTo>
                  <a:pt x="414" y="936"/>
                  <a:pt x="451" y="935"/>
                  <a:pt x="490" y="930"/>
                </a:cubicBezTo>
                <a:cubicBezTo>
                  <a:pt x="483" y="929"/>
                  <a:pt x="477" y="928"/>
                  <a:pt x="471" y="927"/>
                </a:cubicBezTo>
                <a:cubicBezTo>
                  <a:pt x="420" y="918"/>
                  <a:pt x="373" y="899"/>
                  <a:pt x="332" y="871"/>
                </a:cubicBezTo>
                <a:cubicBezTo>
                  <a:pt x="329" y="869"/>
                  <a:pt x="327" y="868"/>
                  <a:pt x="324" y="867"/>
                </a:cubicBezTo>
                <a:cubicBezTo>
                  <a:pt x="273" y="842"/>
                  <a:pt x="229" y="808"/>
                  <a:pt x="192" y="765"/>
                </a:cubicBezTo>
                <a:cubicBezTo>
                  <a:pt x="234" y="840"/>
                  <a:pt x="290" y="895"/>
                  <a:pt x="357" y="928"/>
                </a:cubicBezTo>
                <a:close/>
                <a:moveTo>
                  <a:pt x="728" y="890"/>
                </a:moveTo>
                <a:cubicBezTo>
                  <a:pt x="704" y="907"/>
                  <a:pt x="679" y="921"/>
                  <a:pt x="653" y="933"/>
                </a:cubicBezTo>
                <a:cubicBezTo>
                  <a:pt x="674" y="927"/>
                  <a:pt x="695" y="921"/>
                  <a:pt x="715" y="914"/>
                </a:cubicBezTo>
                <a:cubicBezTo>
                  <a:pt x="794" y="879"/>
                  <a:pt x="866" y="827"/>
                  <a:pt x="919" y="768"/>
                </a:cubicBezTo>
                <a:cubicBezTo>
                  <a:pt x="898" y="784"/>
                  <a:pt x="876" y="797"/>
                  <a:pt x="852" y="810"/>
                </a:cubicBezTo>
                <a:cubicBezTo>
                  <a:pt x="832" y="828"/>
                  <a:pt x="810" y="844"/>
                  <a:pt x="786" y="859"/>
                </a:cubicBezTo>
                <a:cubicBezTo>
                  <a:pt x="767" y="871"/>
                  <a:pt x="748" y="881"/>
                  <a:pt x="728" y="890"/>
                </a:cubicBezTo>
                <a:close/>
                <a:moveTo>
                  <a:pt x="511" y="929"/>
                </a:moveTo>
                <a:cubicBezTo>
                  <a:pt x="582" y="934"/>
                  <a:pt x="657" y="919"/>
                  <a:pt x="727" y="887"/>
                </a:cubicBezTo>
                <a:cubicBezTo>
                  <a:pt x="747" y="873"/>
                  <a:pt x="766" y="858"/>
                  <a:pt x="783" y="841"/>
                </a:cubicBezTo>
                <a:cubicBezTo>
                  <a:pt x="777" y="843"/>
                  <a:pt x="770" y="846"/>
                  <a:pt x="764" y="848"/>
                </a:cubicBezTo>
                <a:cubicBezTo>
                  <a:pt x="728" y="862"/>
                  <a:pt x="694" y="873"/>
                  <a:pt x="661" y="882"/>
                </a:cubicBezTo>
                <a:cubicBezTo>
                  <a:pt x="612" y="905"/>
                  <a:pt x="561" y="921"/>
                  <a:pt x="511" y="929"/>
                </a:cubicBezTo>
                <a:close/>
                <a:moveTo>
                  <a:pt x="349" y="877"/>
                </a:moveTo>
                <a:cubicBezTo>
                  <a:pt x="385" y="900"/>
                  <a:pt x="427" y="917"/>
                  <a:pt x="471" y="925"/>
                </a:cubicBezTo>
                <a:cubicBezTo>
                  <a:pt x="481" y="926"/>
                  <a:pt x="490" y="928"/>
                  <a:pt x="500" y="929"/>
                </a:cubicBezTo>
                <a:cubicBezTo>
                  <a:pt x="548" y="921"/>
                  <a:pt x="598" y="907"/>
                  <a:pt x="645" y="886"/>
                </a:cubicBezTo>
                <a:cubicBezTo>
                  <a:pt x="531" y="914"/>
                  <a:pt x="433" y="911"/>
                  <a:pt x="349" y="877"/>
                </a:cubicBezTo>
                <a:close/>
                <a:moveTo>
                  <a:pt x="283" y="894"/>
                </a:moveTo>
                <a:cubicBezTo>
                  <a:pt x="298" y="904"/>
                  <a:pt x="313" y="912"/>
                  <a:pt x="328" y="919"/>
                </a:cubicBezTo>
                <a:cubicBezTo>
                  <a:pt x="313" y="911"/>
                  <a:pt x="298" y="903"/>
                  <a:pt x="283" y="894"/>
                </a:cubicBezTo>
                <a:close/>
                <a:moveTo>
                  <a:pt x="260" y="875"/>
                </a:moveTo>
                <a:cubicBezTo>
                  <a:pt x="275" y="886"/>
                  <a:pt x="291" y="896"/>
                  <a:pt x="308" y="905"/>
                </a:cubicBezTo>
                <a:cubicBezTo>
                  <a:pt x="244" y="861"/>
                  <a:pt x="200" y="799"/>
                  <a:pt x="183" y="773"/>
                </a:cubicBezTo>
                <a:cubicBezTo>
                  <a:pt x="176" y="762"/>
                  <a:pt x="170" y="751"/>
                  <a:pt x="163" y="740"/>
                </a:cubicBezTo>
                <a:cubicBezTo>
                  <a:pt x="177" y="772"/>
                  <a:pt x="194" y="802"/>
                  <a:pt x="216" y="828"/>
                </a:cubicBezTo>
                <a:cubicBezTo>
                  <a:pt x="230" y="846"/>
                  <a:pt x="245" y="862"/>
                  <a:pt x="260" y="875"/>
                </a:cubicBezTo>
                <a:close/>
                <a:moveTo>
                  <a:pt x="336" y="869"/>
                </a:moveTo>
                <a:cubicBezTo>
                  <a:pt x="427" y="910"/>
                  <a:pt x="534" y="913"/>
                  <a:pt x="660" y="880"/>
                </a:cubicBezTo>
                <a:cubicBezTo>
                  <a:pt x="675" y="873"/>
                  <a:pt x="690" y="865"/>
                  <a:pt x="704" y="857"/>
                </a:cubicBezTo>
                <a:cubicBezTo>
                  <a:pt x="745" y="834"/>
                  <a:pt x="810" y="791"/>
                  <a:pt x="866" y="733"/>
                </a:cubicBezTo>
                <a:cubicBezTo>
                  <a:pt x="879" y="709"/>
                  <a:pt x="889" y="684"/>
                  <a:pt x="898" y="659"/>
                </a:cubicBezTo>
                <a:cubicBezTo>
                  <a:pt x="894" y="663"/>
                  <a:pt x="891" y="667"/>
                  <a:pt x="887" y="670"/>
                </a:cubicBezTo>
                <a:cubicBezTo>
                  <a:pt x="816" y="743"/>
                  <a:pt x="715" y="805"/>
                  <a:pt x="615" y="839"/>
                </a:cubicBezTo>
                <a:cubicBezTo>
                  <a:pt x="532" y="866"/>
                  <a:pt x="410" y="887"/>
                  <a:pt x="306" y="826"/>
                </a:cubicBezTo>
                <a:cubicBezTo>
                  <a:pt x="283" y="813"/>
                  <a:pt x="264" y="799"/>
                  <a:pt x="248" y="783"/>
                </a:cubicBezTo>
                <a:cubicBezTo>
                  <a:pt x="273" y="817"/>
                  <a:pt x="302" y="846"/>
                  <a:pt x="336" y="869"/>
                </a:cubicBezTo>
                <a:close/>
                <a:moveTo>
                  <a:pt x="931" y="759"/>
                </a:moveTo>
                <a:cubicBezTo>
                  <a:pt x="883" y="815"/>
                  <a:pt x="820" y="864"/>
                  <a:pt x="748" y="900"/>
                </a:cubicBezTo>
                <a:cubicBezTo>
                  <a:pt x="760" y="895"/>
                  <a:pt x="771" y="890"/>
                  <a:pt x="782" y="884"/>
                </a:cubicBezTo>
                <a:cubicBezTo>
                  <a:pt x="843" y="851"/>
                  <a:pt x="909" y="799"/>
                  <a:pt x="953" y="740"/>
                </a:cubicBezTo>
                <a:cubicBezTo>
                  <a:pt x="946" y="746"/>
                  <a:pt x="939" y="753"/>
                  <a:pt x="931" y="759"/>
                </a:cubicBezTo>
                <a:close/>
                <a:moveTo>
                  <a:pt x="154" y="717"/>
                </a:moveTo>
                <a:cubicBezTo>
                  <a:pt x="164" y="736"/>
                  <a:pt x="174" y="754"/>
                  <a:pt x="185" y="772"/>
                </a:cubicBezTo>
                <a:cubicBezTo>
                  <a:pt x="200" y="794"/>
                  <a:pt x="237" y="846"/>
                  <a:pt x="290" y="889"/>
                </a:cubicBezTo>
                <a:cubicBezTo>
                  <a:pt x="290" y="888"/>
                  <a:pt x="289" y="887"/>
                  <a:pt x="288" y="887"/>
                </a:cubicBezTo>
                <a:cubicBezTo>
                  <a:pt x="247" y="853"/>
                  <a:pt x="212" y="808"/>
                  <a:pt x="184" y="754"/>
                </a:cubicBezTo>
                <a:cubicBezTo>
                  <a:pt x="172" y="739"/>
                  <a:pt x="161" y="723"/>
                  <a:pt x="151" y="706"/>
                </a:cubicBezTo>
                <a:cubicBezTo>
                  <a:pt x="152" y="710"/>
                  <a:pt x="153" y="714"/>
                  <a:pt x="154" y="717"/>
                </a:cubicBezTo>
                <a:close/>
                <a:moveTo>
                  <a:pt x="789" y="838"/>
                </a:moveTo>
                <a:cubicBezTo>
                  <a:pt x="786" y="841"/>
                  <a:pt x="783" y="844"/>
                  <a:pt x="780" y="847"/>
                </a:cubicBezTo>
                <a:cubicBezTo>
                  <a:pt x="767" y="859"/>
                  <a:pt x="753" y="871"/>
                  <a:pt x="739" y="882"/>
                </a:cubicBezTo>
                <a:cubicBezTo>
                  <a:pt x="755" y="874"/>
                  <a:pt x="770" y="866"/>
                  <a:pt x="784" y="857"/>
                </a:cubicBezTo>
                <a:cubicBezTo>
                  <a:pt x="805" y="844"/>
                  <a:pt x="824" y="830"/>
                  <a:pt x="842" y="814"/>
                </a:cubicBezTo>
                <a:cubicBezTo>
                  <a:pt x="825" y="823"/>
                  <a:pt x="807" y="831"/>
                  <a:pt x="789" y="838"/>
                </a:cubicBezTo>
                <a:close/>
                <a:moveTo>
                  <a:pt x="860" y="743"/>
                </a:moveTo>
                <a:cubicBezTo>
                  <a:pt x="809" y="795"/>
                  <a:pt x="750" y="834"/>
                  <a:pt x="705" y="859"/>
                </a:cubicBezTo>
                <a:cubicBezTo>
                  <a:pt x="695" y="865"/>
                  <a:pt x="685" y="870"/>
                  <a:pt x="674" y="876"/>
                </a:cubicBezTo>
                <a:cubicBezTo>
                  <a:pt x="703" y="868"/>
                  <a:pt x="732" y="858"/>
                  <a:pt x="763" y="846"/>
                </a:cubicBezTo>
                <a:cubicBezTo>
                  <a:pt x="771" y="843"/>
                  <a:pt x="780" y="839"/>
                  <a:pt x="788" y="836"/>
                </a:cubicBezTo>
                <a:cubicBezTo>
                  <a:pt x="816" y="808"/>
                  <a:pt x="840" y="777"/>
                  <a:pt x="860" y="743"/>
                </a:cubicBezTo>
                <a:close/>
                <a:moveTo>
                  <a:pt x="254" y="139"/>
                </a:moveTo>
                <a:cubicBezTo>
                  <a:pt x="201" y="156"/>
                  <a:pt x="152" y="182"/>
                  <a:pt x="113" y="220"/>
                </a:cubicBezTo>
                <a:cubicBezTo>
                  <a:pt x="0" y="330"/>
                  <a:pt x="17" y="513"/>
                  <a:pt x="67" y="636"/>
                </a:cubicBezTo>
                <a:cubicBezTo>
                  <a:pt x="103" y="725"/>
                  <a:pt x="166" y="805"/>
                  <a:pt x="243" y="863"/>
                </a:cubicBezTo>
                <a:cubicBezTo>
                  <a:pt x="233" y="853"/>
                  <a:pt x="223" y="842"/>
                  <a:pt x="213" y="830"/>
                </a:cubicBezTo>
                <a:cubicBezTo>
                  <a:pt x="187" y="797"/>
                  <a:pt x="167" y="759"/>
                  <a:pt x="152" y="718"/>
                </a:cubicBezTo>
                <a:cubicBezTo>
                  <a:pt x="144" y="701"/>
                  <a:pt x="136" y="684"/>
                  <a:pt x="129" y="666"/>
                </a:cubicBezTo>
                <a:cubicBezTo>
                  <a:pt x="114" y="633"/>
                  <a:pt x="101" y="597"/>
                  <a:pt x="93" y="559"/>
                </a:cubicBezTo>
                <a:cubicBezTo>
                  <a:pt x="80" y="504"/>
                  <a:pt x="68" y="440"/>
                  <a:pt x="84" y="375"/>
                </a:cubicBezTo>
                <a:cubicBezTo>
                  <a:pt x="89" y="354"/>
                  <a:pt x="97" y="328"/>
                  <a:pt x="110" y="306"/>
                </a:cubicBezTo>
                <a:cubicBezTo>
                  <a:pt x="129" y="253"/>
                  <a:pt x="160" y="209"/>
                  <a:pt x="205" y="172"/>
                </a:cubicBezTo>
                <a:cubicBezTo>
                  <a:pt x="220" y="160"/>
                  <a:pt x="236" y="149"/>
                  <a:pt x="254" y="139"/>
                </a:cubicBezTo>
                <a:close/>
                <a:moveTo>
                  <a:pt x="239" y="769"/>
                </a:moveTo>
                <a:cubicBezTo>
                  <a:pt x="257" y="789"/>
                  <a:pt x="279" y="808"/>
                  <a:pt x="307" y="824"/>
                </a:cubicBezTo>
                <a:cubicBezTo>
                  <a:pt x="411" y="884"/>
                  <a:pt x="531" y="864"/>
                  <a:pt x="614" y="836"/>
                </a:cubicBezTo>
                <a:cubicBezTo>
                  <a:pt x="713" y="803"/>
                  <a:pt x="815" y="740"/>
                  <a:pt x="885" y="668"/>
                </a:cubicBezTo>
                <a:cubicBezTo>
                  <a:pt x="890" y="663"/>
                  <a:pt x="895" y="658"/>
                  <a:pt x="899" y="653"/>
                </a:cubicBezTo>
                <a:cubicBezTo>
                  <a:pt x="903" y="640"/>
                  <a:pt x="906" y="628"/>
                  <a:pt x="909" y="615"/>
                </a:cubicBezTo>
                <a:cubicBezTo>
                  <a:pt x="939" y="461"/>
                  <a:pt x="874" y="286"/>
                  <a:pt x="757" y="199"/>
                </a:cubicBezTo>
                <a:cubicBezTo>
                  <a:pt x="726" y="181"/>
                  <a:pt x="694" y="167"/>
                  <a:pt x="662" y="157"/>
                </a:cubicBezTo>
                <a:cubicBezTo>
                  <a:pt x="566" y="139"/>
                  <a:pt x="469" y="146"/>
                  <a:pt x="390" y="181"/>
                </a:cubicBezTo>
                <a:cubicBezTo>
                  <a:pt x="217" y="257"/>
                  <a:pt x="158" y="442"/>
                  <a:pt x="176" y="591"/>
                </a:cubicBezTo>
                <a:cubicBezTo>
                  <a:pt x="184" y="658"/>
                  <a:pt x="206" y="718"/>
                  <a:pt x="239" y="769"/>
                </a:cubicBezTo>
                <a:close/>
                <a:moveTo>
                  <a:pt x="186" y="752"/>
                </a:moveTo>
                <a:cubicBezTo>
                  <a:pt x="222" y="798"/>
                  <a:pt x="268" y="836"/>
                  <a:pt x="320" y="862"/>
                </a:cubicBezTo>
                <a:cubicBezTo>
                  <a:pt x="299" y="846"/>
                  <a:pt x="280" y="827"/>
                  <a:pt x="263" y="807"/>
                </a:cubicBezTo>
                <a:cubicBezTo>
                  <a:pt x="253" y="795"/>
                  <a:pt x="244" y="782"/>
                  <a:pt x="236" y="769"/>
                </a:cubicBezTo>
                <a:cubicBezTo>
                  <a:pt x="163" y="686"/>
                  <a:pt x="158" y="574"/>
                  <a:pt x="171" y="486"/>
                </a:cubicBezTo>
                <a:cubicBezTo>
                  <a:pt x="191" y="342"/>
                  <a:pt x="251" y="242"/>
                  <a:pt x="348" y="191"/>
                </a:cubicBezTo>
                <a:cubicBezTo>
                  <a:pt x="409" y="158"/>
                  <a:pt x="480" y="139"/>
                  <a:pt x="547" y="137"/>
                </a:cubicBezTo>
                <a:cubicBezTo>
                  <a:pt x="554" y="137"/>
                  <a:pt x="560" y="137"/>
                  <a:pt x="566" y="137"/>
                </a:cubicBezTo>
                <a:cubicBezTo>
                  <a:pt x="509" y="130"/>
                  <a:pt x="448" y="132"/>
                  <a:pt x="391" y="143"/>
                </a:cubicBezTo>
                <a:cubicBezTo>
                  <a:pt x="374" y="149"/>
                  <a:pt x="358" y="156"/>
                  <a:pt x="342" y="164"/>
                </a:cubicBezTo>
                <a:cubicBezTo>
                  <a:pt x="241" y="216"/>
                  <a:pt x="168" y="321"/>
                  <a:pt x="140" y="452"/>
                </a:cubicBezTo>
                <a:cubicBezTo>
                  <a:pt x="130" y="497"/>
                  <a:pt x="127" y="542"/>
                  <a:pt x="129" y="585"/>
                </a:cubicBezTo>
                <a:cubicBezTo>
                  <a:pt x="134" y="614"/>
                  <a:pt x="141" y="640"/>
                  <a:pt x="148" y="660"/>
                </a:cubicBezTo>
                <a:cubicBezTo>
                  <a:pt x="158" y="693"/>
                  <a:pt x="171" y="724"/>
                  <a:pt x="186" y="752"/>
                </a:cubicBezTo>
                <a:close/>
                <a:moveTo>
                  <a:pt x="867" y="736"/>
                </a:moveTo>
                <a:cubicBezTo>
                  <a:pt x="847" y="771"/>
                  <a:pt x="823" y="804"/>
                  <a:pt x="794" y="833"/>
                </a:cubicBezTo>
                <a:cubicBezTo>
                  <a:pt x="813" y="825"/>
                  <a:pt x="832" y="817"/>
                  <a:pt x="851" y="807"/>
                </a:cubicBezTo>
                <a:cubicBezTo>
                  <a:pt x="915" y="750"/>
                  <a:pt x="958" y="678"/>
                  <a:pt x="973" y="602"/>
                </a:cubicBezTo>
                <a:cubicBezTo>
                  <a:pt x="978" y="576"/>
                  <a:pt x="980" y="551"/>
                  <a:pt x="978" y="526"/>
                </a:cubicBezTo>
                <a:cubicBezTo>
                  <a:pt x="974" y="538"/>
                  <a:pt x="969" y="550"/>
                  <a:pt x="963" y="562"/>
                </a:cubicBezTo>
                <a:cubicBezTo>
                  <a:pt x="954" y="612"/>
                  <a:pt x="930" y="661"/>
                  <a:pt x="891" y="708"/>
                </a:cubicBezTo>
                <a:cubicBezTo>
                  <a:pt x="884" y="718"/>
                  <a:pt x="875" y="727"/>
                  <a:pt x="867" y="736"/>
                </a:cubicBezTo>
                <a:close/>
                <a:moveTo>
                  <a:pt x="981" y="519"/>
                </a:moveTo>
                <a:cubicBezTo>
                  <a:pt x="983" y="546"/>
                  <a:pt x="981" y="574"/>
                  <a:pt x="976" y="602"/>
                </a:cubicBezTo>
                <a:cubicBezTo>
                  <a:pt x="962" y="676"/>
                  <a:pt x="921" y="745"/>
                  <a:pt x="860" y="802"/>
                </a:cubicBezTo>
                <a:cubicBezTo>
                  <a:pt x="884" y="789"/>
                  <a:pt x="908" y="774"/>
                  <a:pt x="929" y="757"/>
                </a:cubicBezTo>
                <a:cubicBezTo>
                  <a:pt x="943" y="741"/>
                  <a:pt x="956" y="724"/>
                  <a:pt x="967" y="706"/>
                </a:cubicBezTo>
                <a:cubicBezTo>
                  <a:pt x="1020" y="624"/>
                  <a:pt x="1025" y="526"/>
                  <a:pt x="1000" y="436"/>
                </a:cubicBezTo>
                <a:cubicBezTo>
                  <a:pt x="997" y="464"/>
                  <a:pt x="990" y="492"/>
                  <a:pt x="981" y="519"/>
                </a:cubicBezTo>
                <a:close/>
                <a:moveTo>
                  <a:pt x="172" y="501"/>
                </a:moveTo>
                <a:cubicBezTo>
                  <a:pt x="162" y="581"/>
                  <a:pt x="169" y="677"/>
                  <a:pt x="225" y="752"/>
                </a:cubicBezTo>
                <a:cubicBezTo>
                  <a:pt x="198" y="704"/>
                  <a:pt x="180" y="650"/>
                  <a:pt x="173" y="591"/>
                </a:cubicBezTo>
                <a:cubicBezTo>
                  <a:pt x="170" y="561"/>
                  <a:pt x="169" y="531"/>
                  <a:pt x="172" y="501"/>
                </a:cubicBezTo>
                <a:close/>
                <a:moveTo>
                  <a:pt x="1001" y="429"/>
                </a:moveTo>
                <a:cubicBezTo>
                  <a:pt x="1003" y="438"/>
                  <a:pt x="1006" y="447"/>
                  <a:pt x="1008" y="456"/>
                </a:cubicBezTo>
                <a:cubicBezTo>
                  <a:pt x="1028" y="548"/>
                  <a:pt x="1014" y="637"/>
                  <a:pt x="969" y="708"/>
                </a:cubicBezTo>
                <a:cubicBezTo>
                  <a:pt x="961" y="721"/>
                  <a:pt x="951" y="734"/>
                  <a:pt x="941" y="747"/>
                </a:cubicBezTo>
                <a:cubicBezTo>
                  <a:pt x="948" y="741"/>
                  <a:pt x="956" y="734"/>
                  <a:pt x="963" y="726"/>
                </a:cubicBezTo>
                <a:cubicBezTo>
                  <a:pt x="980" y="700"/>
                  <a:pt x="993" y="673"/>
                  <a:pt x="1000" y="645"/>
                </a:cubicBezTo>
                <a:cubicBezTo>
                  <a:pt x="1002" y="645"/>
                  <a:pt x="1002" y="645"/>
                  <a:pt x="1002" y="645"/>
                </a:cubicBezTo>
                <a:cubicBezTo>
                  <a:pt x="997" y="669"/>
                  <a:pt x="987" y="692"/>
                  <a:pt x="974" y="714"/>
                </a:cubicBezTo>
                <a:cubicBezTo>
                  <a:pt x="998" y="685"/>
                  <a:pt x="1017" y="650"/>
                  <a:pt x="1029" y="609"/>
                </a:cubicBezTo>
                <a:cubicBezTo>
                  <a:pt x="1055" y="523"/>
                  <a:pt x="1045" y="440"/>
                  <a:pt x="1001" y="368"/>
                </a:cubicBezTo>
                <a:cubicBezTo>
                  <a:pt x="1003" y="387"/>
                  <a:pt x="1003" y="406"/>
                  <a:pt x="1001" y="426"/>
                </a:cubicBezTo>
                <a:cubicBezTo>
                  <a:pt x="1001" y="427"/>
                  <a:pt x="1001" y="428"/>
                  <a:pt x="1001" y="429"/>
                </a:cubicBezTo>
                <a:close/>
                <a:moveTo>
                  <a:pt x="147" y="695"/>
                </a:moveTo>
                <a:cubicBezTo>
                  <a:pt x="156" y="711"/>
                  <a:pt x="166" y="727"/>
                  <a:pt x="177" y="741"/>
                </a:cubicBezTo>
                <a:cubicBezTo>
                  <a:pt x="165" y="716"/>
                  <a:pt x="154" y="689"/>
                  <a:pt x="145" y="661"/>
                </a:cubicBezTo>
                <a:cubicBezTo>
                  <a:pt x="140" y="645"/>
                  <a:pt x="135" y="627"/>
                  <a:pt x="130" y="605"/>
                </a:cubicBezTo>
                <a:cubicBezTo>
                  <a:pt x="133" y="636"/>
                  <a:pt x="139" y="666"/>
                  <a:pt x="147" y="695"/>
                </a:cubicBezTo>
                <a:close/>
                <a:moveTo>
                  <a:pt x="902" y="654"/>
                </a:moveTo>
                <a:cubicBezTo>
                  <a:pt x="894" y="678"/>
                  <a:pt x="884" y="702"/>
                  <a:pt x="872" y="725"/>
                </a:cubicBezTo>
                <a:cubicBezTo>
                  <a:pt x="912" y="682"/>
                  <a:pt x="945" y="631"/>
                  <a:pt x="958" y="572"/>
                </a:cubicBezTo>
                <a:cubicBezTo>
                  <a:pt x="943" y="601"/>
                  <a:pt x="924" y="629"/>
                  <a:pt x="902" y="654"/>
                </a:cubicBezTo>
                <a:close/>
                <a:moveTo>
                  <a:pt x="143" y="694"/>
                </a:moveTo>
                <a:cubicBezTo>
                  <a:pt x="144" y="695"/>
                  <a:pt x="145" y="696"/>
                  <a:pt x="145" y="697"/>
                </a:cubicBezTo>
                <a:cubicBezTo>
                  <a:pt x="145" y="697"/>
                  <a:pt x="145" y="696"/>
                  <a:pt x="145" y="696"/>
                </a:cubicBezTo>
                <a:cubicBezTo>
                  <a:pt x="144" y="695"/>
                  <a:pt x="144" y="695"/>
                  <a:pt x="143" y="694"/>
                </a:cubicBezTo>
                <a:close/>
                <a:moveTo>
                  <a:pt x="132" y="665"/>
                </a:moveTo>
                <a:cubicBezTo>
                  <a:pt x="135" y="671"/>
                  <a:pt x="138" y="678"/>
                  <a:pt x="141" y="684"/>
                </a:cubicBezTo>
                <a:cubicBezTo>
                  <a:pt x="133" y="653"/>
                  <a:pt x="128" y="620"/>
                  <a:pt x="126" y="586"/>
                </a:cubicBezTo>
                <a:cubicBezTo>
                  <a:pt x="110" y="504"/>
                  <a:pt x="106" y="394"/>
                  <a:pt x="156" y="292"/>
                </a:cubicBezTo>
                <a:cubicBezTo>
                  <a:pt x="202" y="198"/>
                  <a:pt x="302" y="159"/>
                  <a:pt x="378" y="143"/>
                </a:cubicBezTo>
                <a:cubicBezTo>
                  <a:pt x="382" y="142"/>
                  <a:pt x="387" y="141"/>
                  <a:pt x="391" y="140"/>
                </a:cubicBezTo>
                <a:cubicBezTo>
                  <a:pt x="423" y="129"/>
                  <a:pt x="457" y="121"/>
                  <a:pt x="492" y="116"/>
                </a:cubicBezTo>
                <a:cubicBezTo>
                  <a:pt x="417" y="109"/>
                  <a:pt x="338" y="114"/>
                  <a:pt x="266" y="135"/>
                </a:cubicBezTo>
                <a:cubicBezTo>
                  <a:pt x="203" y="170"/>
                  <a:pt x="147" y="220"/>
                  <a:pt x="117" y="296"/>
                </a:cubicBezTo>
                <a:cubicBezTo>
                  <a:pt x="121" y="290"/>
                  <a:pt x="126" y="285"/>
                  <a:pt x="131" y="280"/>
                </a:cubicBezTo>
                <a:cubicBezTo>
                  <a:pt x="136" y="276"/>
                  <a:pt x="140" y="273"/>
                  <a:pt x="145" y="269"/>
                </a:cubicBezTo>
                <a:cubicBezTo>
                  <a:pt x="155" y="261"/>
                  <a:pt x="164" y="254"/>
                  <a:pt x="174" y="242"/>
                </a:cubicBezTo>
                <a:cubicBezTo>
                  <a:pt x="186" y="228"/>
                  <a:pt x="202" y="212"/>
                  <a:pt x="222" y="205"/>
                </a:cubicBezTo>
                <a:cubicBezTo>
                  <a:pt x="223" y="207"/>
                  <a:pt x="223" y="207"/>
                  <a:pt x="223" y="207"/>
                </a:cubicBezTo>
                <a:cubicBezTo>
                  <a:pt x="203" y="214"/>
                  <a:pt x="188" y="229"/>
                  <a:pt x="176" y="244"/>
                </a:cubicBezTo>
                <a:cubicBezTo>
                  <a:pt x="166" y="256"/>
                  <a:pt x="156" y="263"/>
                  <a:pt x="146" y="271"/>
                </a:cubicBezTo>
                <a:cubicBezTo>
                  <a:pt x="142" y="275"/>
                  <a:pt x="138" y="278"/>
                  <a:pt x="133" y="282"/>
                </a:cubicBezTo>
                <a:cubicBezTo>
                  <a:pt x="125" y="289"/>
                  <a:pt x="119" y="297"/>
                  <a:pt x="113" y="306"/>
                </a:cubicBezTo>
                <a:cubicBezTo>
                  <a:pt x="107" y="323"/>
                  <a:pt x="103" y="341"/>
                  <a:pt x="99" y="360"/>
                </a:cubicBezTo>
                <a:cubicBezTo>
                  <a:pt x="82" y="458"/>
                  <a:pt x="95" y="567"/>
                  <a:pt x="132" y="665"/>
                </a:cubicBezTo>
                <a:close/>
                <a:moveTo>
                  <a:pt x="777" y="212"/>
                </a:moveTo>
                <a:cubicBezTo>
                  <a:pt x="825" y="253"/>
                  <a:pt x="865" y="311"/>
                  <a:pt x="890" y="377"/>
                </a:cubicBezTo>
                <a:cubicBezTo>
                  <a:pt x="919" y="455"/>
                  <a:pt x="926" y="540"/>
                  <a:pt x="911" y="616"/>
                </a:cubicBezTo>
                <a:cubicBezTo>
                  <a:pt x="909" y="627"/>
                  <a:pt x="907" y="637"/>
                  <a:pt x="904" y="648"/>
                </a:cubicBezTo>
                <a:cubicBezTo>
                  <a:pt x="927" y="621"/>
                  <a:pt x="945" y="592"/>
                  <a:pt x="960" y="562"/>
                </a:cubicBezTo>
                <a:cubicBezTo>
                  <a:pt x="964" y="539"/>
                  <a:pt x="966" y="515"/>
                  <a:pt x="963" y="489"/>
                </a:cubicBezTo>
                <a:cubicBezTo>
                  <a:pt x="949" y="368"/>
                  <a:pt x="869" y="272"/>
                  <a:pt x="777" y="212"/>
                </a:cubicBezTo>
                <a:close/>
                <a:moveTo>
                  <a:pt x="106" y="319"/>
                </a:moveTo>
                <a:cubicBezTo>
                  <a:pt x="97" y="338"/>
                  <a:pt x="91" y="359"/>
                  <a:pt x="87" y="375"/>
                </a:cubicBezTo>
                <a:cubicBezTo>
                  <a:pt x="71" y="440"/>
                  <a:pt x="83" y="504"/>
                  <a:pt x="95" y="558"/>
                </a:cubicBezTo>
                <a:cubicBezTo>
                  <a:pt x="101" y="583"/>
                  <a:pt x="108" y="608"/>
                  <a:pt x="117" y="630"/>
                </a:cubicBezTo>
                <a:cubicBezTo>
                  <a:pt x="90" y="542"/>
                  <a:pt x="82" y="446"/>
                  <a:pt x="97" y="359"/>
                </a:cubicBezTo>
                <a:cubicBezTo>
                  <a:pt x="99" y="345"/>
                  <a:pt x="102" y="332"/>
                  <a:pt x="106" y="319"/>
                </a:cubicBezTo>
                <a:close/>
                <a:moveTo>
                  <a:pt x="375" y="146"/>
                </a:moveTo>
                <a:cubicBezTo>
                  <a:pt x="301" y="162"/>
                  <a:pt x="204" y="201"/>
                  <a:pt x="159" y="293"/>
                </a:cubicBezTo>
                <a:cubicBezTo>
                  <a:pt x="113" y="387"/>
                  <a:pt x="113" y="488"/>
                  <a:pt x="126" y="567"/>
                </a:cubicBezTo>
                <a:cubicBezTo>
                  <a:pt x="125" y="529"/>
                  <a:pt x="129" y="490"/>
                  <a:pt x="137" y="451"/>
                </a:cubicBezTo>
                <a:cubicBezTo>
                  <a:pt x="165" y="319"/>
                  <a:pt x="240" y="214"/>
                  <a:pt x="341" y="162"/>
                </a:cubicBezTo>
                <a:cubicBezTo>
                  <a:pt x="352" y="156"/>
                  <a:pt x="364" y="151"/>
                  <a:pt x="375" y="146"/>
                </a:cubicBezTo>
                <a:close/>
                <a:moveTo>
                  <a:pt x="873" y="291"/>
                </a:moveTo>
                <a:cubicBezTo>
                  <a:pt x="925" y="350"/>
                  <a:pt x="957" y="418"/>
                  <a:pt x="965" y="489"/>
                </a:cubicBezTo>
                <a:cubicBezTo>
                  <a:pt x="968" y="510"/>
                  <a:pt x="968" y="532"/>
                  <a:pt x="964" y="553"/>
                </a:cubicBezTo>
                <a:cubicBezTo>
                  <a:pt x="970" y="542"/>
                  <a:pt x="974" y="531"/>
                  <a:pt x="978" y="519"/>
                </a:cubicBezTo>
                <a:cubicBezTo>
                  <a:pt x="973" y="433"/>
                  <a:pt x="932" y="354"/>
                  <a:pt x="873" y="291"/>
                </a:cubicBezTo>
                <a:close/>
                <a:moveTo>
                  <a:pt x="749" y="190"/>
                </a:moveTo>
                <a:cubicBezTo>
                  <a:pt x="809" y="224"/>
                  <a:pt x="862" y="268"/>
                  <a:pt x="902" y="320"/>
                </a:cubicBezTo>
                <a:cubicBezTo>
                  <a:pt x="948" y="379"/>
                  <a:pt x="975" y="445"/>
                  <a:pt x="981" y="512"/>
                </a:cubicBezTo>
                <a:cubicBezTo>
                  <a:pt x="989" y="485"/>
                  <a:pt x="995" y="457"/>
                  <a:pt x="998" y="429"/>
                </a:cubicBezTo>
                <a:cubicBezTo>
                  <a:pt x="979" y="365"/>
                  <a:pt x="944" y="305"/>
                  <a:pt x="901" y="258"/>
                </a:cubicBezTo>
                <a:cubicBezTo>
                  <a:pt x="844" y="215"/>
                  <a:pt x="776" y="184"/>
                  <a:pt x="705" y="166"/>
                </a:cubicBezTo>
                <a:cubicBezTo>
                  <a:pt x="719" y="172"/>
                  <a:pt x="733" y="180"/>
                  <a:pt x="745" y="188"/>
                </a:cubicBezTo>
                <a:cubicBezTo>
                  <a:pt x="746" y="189"/>
                  <a:pt x="748" y="190"/>
                  <a:pt x="749" y="190"/>
                </a:cubicBezTo>
                <a:close/>
                <a:moveTo>
                  <a:pt x="914" y="268"/>
                </a:moveTo>
                <a:cubicBezTo>
                  <a:pt x="951" y="312"/>
                  <a:pt x="981" y="365"/>
                  <a:pt x="999" y="421"/>
                </a:cubicBezTo>
                <a:cubicBezTo>
                  <a:pt x="1000" y="402"/>
                  <a:pt x="1000" y="382"/>
                  <a:pt x="998" y="362"/>
                </a:cubicBezTo>
                <a:cubicBezTo>
                  <a:pt x="980" y="333"/>
                  <a:pt x="956" y="305"/>
                  <a:pt x="927" y="279"/>
                </a:cubicBezTo>
                <a:cubicBezTo>
                  <a:pt x="923" y="276"/>
                  <a:pt x="918" y="272"/>
                  <a:pt x="914" y="268"/>
                </a:cubicBezTo>
                <a:close/>
                <a:moveTo>
                  <a:pt x="562" y="140"/>
                </a:moveTo>
                <a:cubicBezTo>
                  <a:pt x="486" y="140"/>
                  <a:pt x="409" y="161"/>
                  <a:pt x="349" y="193"/>
                </a:cubicBezTo>
                <a:cubicBezTo>
                  <a:pt x="275" y="233"/>
                  <a:pt x="222" y="301"/>
                  <a:pt x="193" y="396"/>
                </a:cubicBezTo>
                <a:cubicBezTo>
                  <a:pt x="198" y="380"/>
                  <a:pt x="205" y="365"/>
                  <a:pt x="211" y="351"/>
                </a:cubicBezTo>
                <a:cubicBezTo>
                  <a:pt x="249" y="273"/>
                  <a:pt x="311" y="213"/>
                  <a:pt x="389" y="178"/>
                </a:cubicBezTo>
                <a:cubicBezTo>
                  <a:pt x="462" y="146"/>
                  <a:pt x="552" y="138"/>
                  <a:pt x="642" y="151"/>
                </a:cubicBezTo>
                <a:cubicBezTo>
                  <a:pt x="629" y="147"/>
                  <a:pt x="615" y="144"/>
                  <a:pt x="600" y="141"/>
                </a:cubicBezTo>
                <a:cubicBezTo>
                  <a:pt x="588" y="140"/>
                  <a:pt x="575" y="140"/>
                  <a:pt x="562" y="140"/>
                </a:cubicBezTo>
                <a:close/>
                <a:moveTo>
                  <a:pt x="903" y="257"/>
                </a:moveTo>
                <a:cubicBezTo>
                  <a:pt x="912" y="263"/>
                  <a:pt x="921" y="270"/>
                  <a:pt x="929" y="277"/>
                </a:cubicBezTo>
                <a:cubicBezTo>
                  <a:pt x="957" y="302"/>
                  <a:pt x="979" y="328"/>
                  <a:pt x="997" y="356"/>
                </a:cubicBezTo>
                <a:cubicBezTo>
                  <a:pt x="990" y="289"/>
                  <a:pt x="964" y="225"/>
                  <a:pt x="919" y="172"/>
                </a:cubicBezTo>
                <a:cubicBezTo>
                  <a:pt x="773" y="0"/>
                  <a:pt x="535" y="39"/>
                  <a:pt x="407" y="78"/>
                </a:cubicBezTo>
                <a:cubicBezTo>
                  <a:pt x="365" y="91"/>
                  <a:pt x="320" y="106"/>
                  <a:pt x="278" y="128"/>
                </a:cubicBezTo>
                <a:cubicBezTo>
                  <a:pt x="308" y="120"/>
                  <a:pt x="339" y="115"/>
                  <a:pt x="372" y="112"/>
                </a:cubicBezTo>
                <a:cubicBezTo>
                  <a:pt x="416" y="109"/>
                  <a:pt x="461" y="110"/>
                  <a:pt x="507" y="115"/>
                </a:cubicBezTo>
                <a:cubicBezTo>
                  <a:pt x="544" y="112"/>
                  <a:pt x="582" y="113"/>
                  <a:pt x="620" y="118"/>
                </a:cubicBezTo>
                <a:cubicBezTo>
                  <a:pt x="718" y="131"/>
                  <a:pt x="810" y="172"/>
                  <a:pt x="878" y="232"/>
                </a:cubicBezTo>
                <a:cubicBezTo>
                  <a:pt x="887" y="240"/>
                  <a:pt x="895" y="248"/>
                  <a:pt x="903" y="257"/>
                </a:cubicBezTo>
                <a:close/>
                <a:moveTo>
                  <a:pt x="690" y="159"/>
                </a:moveTo>
                <a:cubicBezTo>
                  <a:pt x="761" y="176"/>
                  <a:pt x="831" y="205"/>
                  <a:pt x="890" y="247"/>
                </a:cubicBezTo>
                <a:cubicBezTo>
                  <a:pt x="885" y="242"/>
                  <a:pt x="881" y="238"/>
                  <a:pt x="876" y="234"/>
                </a:cubicBezTo>
                <a:cubicBezTo>
                  <a:pt x="780" y="149"/>
                  <a:pt x="646" y="108"/>
                  <a:pt x="518" y="116"/>
                </a:cubicBezTo>
                <a:cubicBezTo>
                  <a:pt x="564" y="122"/>
                  <a:pt x="610" y="133"/>
                  <a:pt x="654" y="148"/>
                </a:cubicBezTo>
                <a:cubicBezTo>
                  <a:pt x="666" y="151"/>
                  <a:pt x="678" y="155"/>
                  <a:pt x="690" y="159"/>
                </a:cubicBezTo>
                <a:close/>
                <a:moveTo>
                  <a:pt x="646" y="149"/>
                </a:moveTo>
                <a:cubicBezTo>
                  <a:pt x="649" y="150"/>
                  <a:pt x="652" y="151"/>
                  <a:pt x="655" y="151"/>
                </a:cubicBezTo>
                <a:cubicBezTo>
                  <a:pt x="657" y="152"/>
                  <a:pt x="659" y="153"/>
                  <a:pt x="662" y="154"/>
                </a:cubicBezTo>
                <a:cubicBezTo>
                  <a:pt x="660" y="153"/>
                  <a:pt x="657" y="152"/>
                  <a:pt x="655" y="151"/>
                </a:cubicBezTo>
                <a:cubicBezTo>
                  <a:pt x="655" y="151"/>
                  <a:pt x="655" y="151"/>
                  <a:pt x="654" y="151"/>
                </a:cubicBezTo>
                <a:cubicBezTo>
                  <a:pt x="651" y="150"/>
                  <a:pt x="649" y="150"/>
                  <a:pt x="646" y="149"/>
                </a:cubicBezTo>
                <a:close/>
                <a:moveTo>
                  <a:pt x="597" y="138"/>
                </a:moveTo>
                <a:cubicBezTo>
                  <a:pt x="607" y="139"/>
                  <a:pt x="616" y="140"/>
                  <a:pt x="626" y="142"/>
                </a:cubicBezTo>
                <a:cubicBezTo>
                  <a:pt x="588" y="131"/>
                  <a:pt x="546" y="122"/>
                  <a:pt x="503" y="118"/>
                </a:cubicBezTo>
                <a:cubicBezTo>
                  <a:pt x="471" y="121"/>
                  <a:pt x="438" y="127"/>
                  <a:pt x="407" y="137"/>
                </a:cubicBezTo>
                <a:cubicBezTo>
                  <a:pt x="470" y="128"/>
                  <a:pt x="536" y="128"/>
                  <a:pt x="597" y="138"/>
                </a:cubicBez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293017" y="6212541"/>
            <a:ext cx="473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5F7797"/>
                </a:solidFill>
              </a:defRPr>
            </a:lvl1pPr>
          </a:lstStyle>
          <a:p>
            <a:r>
              <a:rPr lang="en-US" altLang="zh-CN"/>
              <a:t>06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E1A0E33-40AC-4329-9147-59252443D33F}"/>
              </a:ext>
            </a:extLst>
          </p:cNvPr>
          <p:cNvSpPr txBox="1"/>
          <p:nvPr/>
        </p:nvSpPr>
        <p:spPr>
          <a:xfrm>
            <a:off x="490529" y="1975485"/>
            <a:ext cx="3584321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5F7797"/>
                </a:solidFill>
              </a:rPr>
              <a:t>    </a:t>
            </a:r>
            <a:r>
              <a:rPr lang="zh-CN" altLang="en-US" sz="2000">
                <a:solidFill>
                  <a:srgbClr val="5F7797"/>
                </a:solidFill>
              </a:rPr>
              <a:t>对于所有分出的二字词语，对其分开与合并两种形式的出现在“纯净词库”中进行比较，采用出现频率高的方案。</a:t>
            </a:r>
            <a:endParaRPr lang="en-US" altLang="zh-CN" sz="2000" dirty="0">
              <a:solidFill>
                <a:srgbClr val="5F779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5F7797"/>
                </a:solidFill>
              </a:rPr>
              <a:t>    </a:t>
            </a:r>
            <a:r>
              <a:rPr lang="zh-CN" altLang="en-US" sz="2000">
                <a:solidFill>
                  <a:srgbClr val="5F7797"/>
                </a:solidFill>
              </a:rPr>
              <a:t>此项操作保证了额外添加词库以较大概率带来正面影响。最终获得的性能提升，约</a:t>
            </a:r>
            <a:r>
              <a:rPr lang="en-US" altLang="zh-CN" sz="2000">
                <a:solidFill>
                  <a:srgbClr val="5F7797"/>
                </a:solidFill>
              </a:rPr>
              <a:t>3%</a:t>
            </a:r>
            <a:r>
              <a:rPr lang="zh-CN" altLang="en-US" sz="2000">
                <a:solidFill>
                  <a:srgbClr val="5F7797"/>
                </a:solidFill>
              </a:rPr>
              <a:t>。</a:t>
            </a:r>
            <a:endParaRPr lang="en-US" altLang="zh-CN" sz="2000">
              <a:solidFill>
                <a:srgbClr val="5F779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5F7797"/>
                </a:solidFill>
              </a:rPr>
              <a:t>    </a:t>
            </a:r>
            <a:r>
              <a:rPr lang="zh-CN" altLang="en-US" sz="2000">
                <a:solidFill>
                  <a:srgbClr val="5F7797"/>
                </a:solidFill>
              </a:rPr>
              <a:t>总的分词性能为：</a:t>
            </a:r>
            <a:r>
              <a:rPr lang="en-US" altLang="zh-CN" sz="2000">
                <a:solidFill>
                  <a:srgbClr val="5F7797"/>
                </a:solidFill>
              </a:rPr>
              <a:t>93%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E5DEBB-0EE7-4B23-91CF-A34F37FC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05" y="2198792"/>
            <a:ext cx="7168371" cy="282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0889" y="1048002"/>
            <a:ext cx="6585457" cy="243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11500" b="1" dirty="0">
                <a:blipFill>
                  <a:blip r:embed="rId6"/>
                  <a:stretch>
                    <a:fillRect/>
                  </a:stretch>
                </a:blipFill>
                <a:latin typeface="+mn-ea"/>
                <a:ea typeface="+mn-ea"/>
              </a:rPr>
              <a:t>THANKS</a:t>
            </a:r>
          </a:p>
        </p:txBody>
      </p:sp>
      <p:sp>
        <p:nvSpPr>
          <p:cNvPr id="36" name="Text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52138" y="3246079"/>
            <a:ext cx="348733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dist">
              <a:defRPr/>
            </a:pPr>
            <a:r>
              <a:rPr lang="zh-CN" altLang="en-US" sz="6000" b="1" dirty="0">
                <a:solidFill>
                  <a:srgbClr val="5F7797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6499" y="4344211"/>
            <a:ext cx="280440" cy="2621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846" y="4344211"/>
            <a:ext cx="280440" cy="262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13193" y="4344211"/>
            <a:ext cx="280440" cy="2621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1540" y="4344211"/>
            <a:ext cx="280440" cy="26215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49887" y="4344211"/>
            <a:ext cx="280440" cy="2621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8234" y="4344211"/>
            <a:ext cx="280440" cy="2621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86581" y="4344211"/>
            <a:ext cx="280440" cy="26215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4928" y="4344211"/>
            <a:ext cx="280440" cy="2621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23275" y="4344211"/>
            <a:ext cx="280440" cy="2621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1622" y="4344211"/>
            <a:ext cx="280440" cy="26215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59969" y="4344211"/>
            <a:ext cx="280440" cy="2621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8316" y="4344211"/>
            <a:ext cx="280440" cy="2621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96663" y="4344211"/>
            <a:ext cx="280440" cy="26215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5010" y="4344211"/>
            <a:ext cx="280440" cy="2621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33357" y="4344211"/>
            <a:ext cx="280440" cy="2621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1704" y="4344211"/>
            <a:ext cx="280440" cy="26215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70051" y="4344211"/>
            <a:ext cx="280440" cy="2621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06745" y="4344211"/>
            <a:ext cx="280440" cy="2621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43439" y="4344211"/>
            <a:ext cx="280440" cy="26215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80133" y="4344211"/>
            <a:ext cx="280440" cy="2621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16827" y="4344211"/>
            <a:ext cx="280440" cy="2621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53521" y="4344211"/>
            <a:ext cx="280440" cy="26215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8398" y="4344211"/>
            <a:ext cx="280440" cy="26215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5092" y="4344211"/>
            <a:ext cx="280440" cy="26215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1786" y="4344211"/>
            <a:ext cx="280440" cy="262151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8480" y="4344211"/>
            <a:ext cx="280440" cy="26215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5174" y="4344211"/>
            <a:ext cx="280440" cy="2621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1868" y="4344211"/>
            <a:ext cx="280440" cy="26215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08562" y="4344211"/>
            <a:ext cx="280440" cy="262151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90215" y="4344211"/>
            <a:ext cx="280440" cy="26215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26897" y="4344211"/>
            <a:ext cx="280440" cy="262151"/>
          </a:xfrm>
          <a:prstGeom prst="rect">
            <a:avLst/>
          </a:prstGeom>
        </p:spPr>
      </p:pic>
      <p:sp>
        <p:nvSpPr>
          <p:cNvPr id="35" name="PA_文本框 114">
            <a:extLst>
              <a:ext uri="{FF2B5EF4-FFF2-40B4-BE49-F238E27FC236}">
                <a16:creationId xmlns:a16="http://schemas.microsoft.com/office/drawing/2014/main" id="{E0703DA9-9AC6-4E50-9A40-7F10689F69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60290" y="4923703"/>
            <a:ext cx="60834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blipFill>
                  <a:blip r:embed="rId10"/>
                  <a:stretch>
                    <a:fillRect/>
                  </a:stretch>
                </a:blipFill>
              </a:defRPr>
            </a:lvl1pPr>
          </a:lstStyle>
          <a:p>
            <a:pPr algn="r"/>
            <a:r>
              <a:rPr lang="en-US" altLang="zh-CN">
                <a:solidFill>
                  <a:srgbClr val="5F7797"/>
                </a:solidFill>
                <a:latin typeface="+mj-ea"/>
                <a:ea typeface="+mj-ea"/>
              </a:rPr>
              <a:t>  </a:t>
            </a:r>
            <a:r>
              <a:rPr lang="zh-CN" altLang="en-US">
                <a:solidFill>
                  <a:srgbClr val="5F7797"/>
                </a:solidFill>
                <a:latin typeface="+mj-ea"/>
                <a:ea typeface="+mj-ea"/>
              </a:rPr>
              <a:t>丁豪   人工智能学院</a:t>
            </a:r>
            <a:endParaRPr lang="zh-CN" altLang="en-US" dirty="0">
              <a:solidFill>
                <a:srgbClr val="5F7797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 xmlns:a14="http://schemas.microsoft.com/office/drawing/2010/main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5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6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6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7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7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8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9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9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9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9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9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0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0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0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0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0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1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1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2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0" presetID="1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7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4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41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14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 tmFilter="0,0; .5, 1; 1, 1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0" presetID="1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7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4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41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14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 tmFilter="0,0; .5, 1; 1, 1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5170134"/>
  <p:tag name="MH_LIBRARY" val="GRAPHIC"/>
  <p:tag name="MH_ORDER" val="TextBox 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5170134"/>
  <p:tag name="MH_LIBRARY" val="GRAPHIC"/>
  <p:tag name="MH_ORDER" val="TextBox 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8150733"/>
  <p:tag name="MH_LIBRARY" val="GRAPHIC"/>
  <p:tag name="MH_ORDER" val="文本框 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8150733"/>
  <p:tag name="MH_LIBRARY" val="GRAPHIC"/>
  <p:tag name="MH_ORDER" val="文本框 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8150733"/>
  <p:tag name="MH_LIBRARY" val="GRAPHIC"/>
  <p:tag name="MH_ORDER" val="文本框 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8150733"/>
  <p:tag name="MH_LIBRARY" val="GRAPHIC"/>
  <p:tag name="MH_ORDER" val="文本框 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8150733"/>
  <p:tag name="MH_LIBRARY" val="GRAPHIC"/>
  <p:tag name="MH_ORDER" val="文本框 19"/>
</p:tagLst>
</file>

<file path=ppt/theme/theme1.xml><?xml version="1.0" encoding="utf-8"?>
<a:theme xmlns:a="http://schemas.openxmlformats.org/drawingml/2006/main" name="第一PPT，www.1ppt.com">
  <a:themeElements>
    <a:clrScheme name="红黑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6E61"/>
      </a:accent1>
      <a:accent2>
        <a:srgbClr val="3A3838"/>
      </a:accent2>
      <a:accent3>
        <a:srgbClr val="FFC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277</Words>
  <Application>Microsoft Office PowerPoint</Application>
  <PresentationFormat>宽屏</PresentationFormat>
  <Paragraphs>42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冬青黑体简体中文 W6</vt:lpstr>
      <vt:lpstr>宋体</vt:lpstr>
      <vt:lpstr>微软雅黑</vt:lpstr>
      <vt:lpstr>Arial</vt:lpstr>
      <vt:lpstr>Arial Black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www.1ppt.com</dc:description>
  <cp:lastModifiedBy>丁豪</cp:lastModifiedBy>
  <cp:revision>185</cp:revision>
  <dcterms:created xsi:type="dcterms:W3CDTF">2016-04-19T07:54:00Z</dcterms:created>
  <dcterms:modified xsi:type="dcterms:W3CDTF">2020-10-12T09:47:44Z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</Properties>
</file>