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6291"/>
  </p:normalViewPr>
  <p:slideViewPr>
    <p:cSldViewPr snapToGrid="0">
      <p:cViewPr varScale="1">
        <p:scale>
          <a:sx n="75" d="100"/>
          <a:sy n="7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 ACCP SEM 3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Class:</a:t>
            </a:r>
            <a:r>
              <a:rPr lang="en-US" dirty="0"/>
              <a:t> ACCP 201605L</a:t>
            </a:r>
          </a:p>
          <a:p>
            <a:r>
              <a:rPr lang="en-US" b="1" dirty="0"/>
              <a:t>Faculty:</a:t>
            </a:r>
            <a:r>
              <a:rPr lang="en-US" dirty="0"/>
              <a:t> Mr. Vo </a:t>
            </a:r>
            <a:r>
              <a:rPr lang="en-US" dirty="0" err="1"/>
              <a:t>Thanh</a:t>
            </a:r>
            <a:r>
              <a:rPr lang="en-US" dirty="0"/>
              <a:t> Son</a:t>
            </a:r>
          </a:p>
          <a:p>
            <a:r>
              <a:rPr lang="en-US" b="1" dirty="0"/>
              <a:t>Group:</a:t>
            </a:r>
            <a:r>
              <a:rPr lang="en-US" dirty="0"/>
              <a:t> </a:t>
            </a:r>
            <a:r>
              <a:rPr lang="en-US" dirty="0" smtClean="0"/>
              <a:t>Unknown </a:t>
            </a:r>
            <a:r>
              <a:rPr lang="en-US" dirty="0"/>
              <a:t>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Airline Reservation System (ARS) is a software application to assist an airline with transactions related to making ticket reservations, which includes blocking, reserving, canceling and rescheduling tickets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Programming Language: </a:t>
            </a:r>
            <a:r>
              <a:rPr lang="en-US" dirty="0" err="1" smtClean="0"/>
              <a:t>ASP.Net</a:t>
            </a:r>
            <a:r>
              <a:rPr lang="en-US" dirty="0" smtClean="0"/>
              <a:t>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, HTML, CSS</a:t>
            </a:r>
          </a:p>
          <a:p>
            <a:r>
              <a:rPr lang="en-US" dirty="0" smtClean="0"/>
              <a:t>Library: </a:t>
            </a:r>
            <a:r>
              <a:rPr lang="en-US" dirty="0"/>
              <a:t>Bootstrap, </a:t>
            </a:r>
            <a:r>
              <a:rPr lang="en-US" dirty="0" err="1" smtClean="0"/>
              <a:t>jQuery</a:t>
            </a:r>
            <a:r>
              <a:rPr lang="en-US" dirty="0" smtClean="0"/>
              <a:t>, Sweet Alert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Version: 3.3.7</a:t>
            </a:r>
          </a:p>
          <a:p>
            <a:pPr lvl="1"/>
            <a:r>
              <a:rPr lang="en-US" dirty="0"/>
              <a:t>Home page: http://getbootstrap.com/</a:t>
            </a:r>
            <a:endParaRPr lang="en-US" dirty="0" smtClean="0"/>
          </a:p>
          <a:p>
            <a:pPr lvl="1"/>
            <a:r>
              <a:rPr lang="en-US" dirty="0" smtClean="0"/>
              <a:t>Purpose: Design</a:t>
            </a:r>
          </a:p>
          <a:p>
            <a:pPr lvl="1"/>
            <a:r>
              <a:rPr lang="en-US" dirty="0" smtClean="0"/>
              <a:t>Component and CSS: Navigation, </a:t>
            </a:r>
            <a:r>
              <a:rPr lang="en-US" dirty="0"/>
              <a:t>input groups, HTML elements styled and enhanced with extensible classes, and an advanced grid system</a:t>
            </a:r>
          </a:p>
        </p:txBody>
      </p:sp>
    </p:spTree>
    <p:extLst>
      <p:ext uri="{BB962C8B-B14F-4D97-AF65-F5344CB8AC3E}">
        <p14:creationId xmlns:p14="http://schemas.microsoft.com/office/powerpoint/2010/main" val="178039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/>
              <a:t>Version: </a:t>
            </a:r>
            <a:r>
              <a:rPr lang="en-US" dirty="0" smtClean="0"/>
              <a:t>2.0.0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page: https://jquery.com</a:t>
            </a:r>
            <a:r>
              <a:rPr lang="en-US" dirty="0" smtClean="0"/>
              <a:t>/</a:t>
            </a:r>
            <a:endParaRPr lang="en-US" dirty="0"/>
          </a:p>
          <a:p>
            <a:pPr lvl="1"/>
            <a:r>
              <a:rPr lang="en-US" dirty="0" smtClean="0"/>
              <a:t>Purpose</a:t>
            </a:r>
            <a:r>
              <a:rPr lang="en-US" dirty="0"/>
              <a:t>: </a:t>
            </a:r>
            <a:r>
              <a:rPr lang="en-US" dirty="0" smtClean="0"/>
              <a:t>Manipulation data and GUI</a:t>
            </a:r>
            <a:endParaRPr lang="en-US" dirty="0"/>
          </a:p>
          <a:p>
            <a:pPr lvl="1"/>
            <a:r>
              <a:rPr lang="en-US" dirty="0" smtClean="0"/>
              <a:t>Function: Validation data, </a:t>
            </a:r>
            <a:r>
              <a:rPr lang="en-US" dirty="0"/>
              <a:t>manipulate / transform the data returned by the server use </a:t>
            </a:r>
            <a:r>
              <a:rPr lang="en-US" dirty="0" err="1" smtClean="0"/>
              <a:t>ajax</a:t>
            </a:r>
            <a:r>
              <a:rPr lang="en-US" dirty="0" smtClean="0"/>
              <a:t>, manipulate form GUI,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Sweet Alert</a:t>
            </a:r>
            <a:endParaRPr lang="en-US" dirty="0"/>
          </a:p>
          <a:p>
            <a:pPr lvl="1"/>
            <a:r>
              <a:rPr lang="en-US" dirty="0"/>
              <a:t>Version: </a:t>
            </a:r>
            <a:r>
              <a:rPr lang="en-US" dirty="0" smtClean="0"/>
              <a:t>1.0</a:t>
            </a:r>
            <a:endParaRPr lang="en-US" dirty="0"/>
          </a:p>
          <a:p>
            <a:pPr lvl="1"/>
            <a:r>
              <a:rPr lang="en-US" dirty="0"/>
              <a:t>Home page: http://t4t5.github.io/sweetalert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Purpose</a:t>
            </a:r>
            <a:r>
              <a:rPr lang="en-US" dirty="0"/>
              <a:t>: </a:t>
            </a:r>
            <a:r>
              <a:rPr lang="en-US" dirty="0" smtClean="0"/>
              <a:t>Show alert dialog box</a:t>
            </a:r>
            <a:endParaRPr lang="en-US" dirty="0"/>
          </a:p>
          <a:p>
            <a:pPr lvl="1"/>
            <a:r>
              <a:rPr lang="en-US" dirty="0"/>
              <a:t>Function: </a:t>
            </a:r>
            <a:r>
              <a:rPr lang="en-US" dirty="0" smtClean="0"/>
              <a:t>Show alert message, confirm box, warning box , etc.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5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76" y="2807896"/>
            <a:ext cx="1140649" cy="1140649"/>
          </a:xfrm>
        </p:spPr>
      </p:pic>
      <p:sp>
        <p:nvSpPr>
          <p:cNvPr id="5" name="TextBox 4"/>
          <p:cNvSpPr txBox="1"/>
          <p:nvPr/>
        </p:nvSpPr>
        <p:spPr>
          <a:xfrm>
            <a:off x="1127522" y="4105000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 searching &amp; suggestion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04" y="2807896"/>
            <a:ext cx="1140649" cy="1140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8250" y="4105000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Ticket scheduling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60" y="2807896"/>
            <a:ext cx="1140649" cy="1140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7706" y="4105000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Flight availability checking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79" y="4751331"/>
            <a:ext cx="1140649" cy="1140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25" y="6048435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profile and ticket management</a:t>
            </a: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13" y="4751331"/>
            <a:ext cx="1140649" cy="11406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9559" y="6048435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5892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Group </a:t>
            </a:r>
            <a:r>
              <a:rPr lang="en-US" dirty="0"/>
              <a:t>has designed a </a:t>
            </a:r>
            <a:r>
              <a:rPr lang="en-US"/>
              <a:t>complete </a:t>
            </a:r>
            <a:r>
              <a:rPr lang="en-US" smtClean="0"/>
              <a:t>website </a:t>
            </a:r>
            <a:r>
              <a:rPr lang="en-US" dirty="0"/>
              <a:t>provides information for families.</a:t>
            </a:r>
          </a:p>
          <a:p>
            <a:r>
              <a:rPr lang="en-US" dirty="0"/>
              <a:t>- The group has more experience, knowledge about designing website and develop teamwork</a:t>
            </a:r>
          </a:p>
          <a:p>
            <a:r>
              <a:rPr lang="en-US" dirty="0"/>
              <a:t>With the results achieved of this project, the group will continue to improve the site and repair the deficiencies to improve the website and develop a website with database in order to realize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  <p:pic>
        <p:nvPicPr>
          <p:cNvPr id="4" name="Content Placeholder 3" descr="https://i.gyazo.com/73cd2aa16ccb32ad6ee6e5529ba7e5c9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26" y="2802577"/>
            <a:ext cx="6642805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53993" y="240829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final step of booking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843" y="2591624"/>
            <a:ext cx="876141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Thank you for your </a:t>
            </a:r>
            <a:r>
              <a:rPr lang="en-US" sz="7200" b="1" dirty="0" smtClean="0"/>
              <a:t> listening</a:t>
            </a:r>
            <a:r>
              <a:rPr lang="en-US" sz="7200" b="1" dirty="0"/>
              <a:t>.</a:t>
            </a:r>
          </a:p>
          <a:p>
            <a:pPr marL="0" indent="0" algn="ctr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553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258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PROJECT ACCP SEM 3 </vt:lpstr>
      <vt:lpstr>Objective</vt:lpstr>
      <vt:lpstr>Library</vt:lpstr>
      <vt:lpstr>Library</vt:lpstr>
      <vt:lpstr>Library</vt:lpstr>
      <vt:lpstr>Website Function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ACCP SEM 3</dc:title>
  <dc:creator>Thai Bao Nguyen</dc:creator>
  <cp:lastModifiedBy>Thai Bao Nguyen</cp:lastModifiedBy>
  <cp:revision>9</cp:revision>
  <dcterms:created xsi:type="dcterms:W3CDTF">2016-10-28T02:35:04Z</dcterms:created>
  <dcterms:modified xsi:type="dcterms:W3CDTF">2016-10-31T07:41:21Z</dcterms:modified>
</cp:coreProperties>
</file>