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6291"/>
  </p:normalViewPr>
  <p:slideViewPr>
    <p:cSldViewPr snapToGrid="0">
      <p:cViewPr varScale="1">
        <p:scale>
          <a:sx n="75" d="100"/>
          <a:sy n="7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eProject</a:t>
            </a:r>
            <a:r>
              <a:rPr lang="en-US" b="1" dirty="0" smtClean="0">
                <a:solidFill>
                  <a:schemeClr val="bg1"/>
                </a:solidFill>
              </a:rPr>
              <a:t> SEM 4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Alluring Decors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Class:</a:t>
            </a:r>
            <a:r>
              <a:rPr lang="en-US" dirty="0"/>
              <a:t> ACCP 201605L</a:t>
            </a:r>
          </a:p>
          <a:p>
            <a:r>
              <a:rPr lang="en-US" b="1" dirty="0"/>
              <a:t>Faculty:</a:t>
            </a:r>
            <a:r>
              <a:rPr lang="en-US" dirty="0"/>
              <a:t> Mr. Vo </a:t>
            </a:r>
            <a:r>
              <a:rPr lang="en-US" dirty="0" err="1"/>
              <a:t>Thanh</a:t>
            </a:r>
            <a:r>
              <a:rPr lang="en-US" dirty="0"/>
              <a:t> Son</a:t>
            </a:r>
          </a:p>
          <a:p>
            <a:r>
              <a:rPr lang="en-US" b="1" dirty="0"/>
              <a:t>Group:</a:t>
            </a:r>
            <a:r>
              <a:rPr lang="en-US" dirty="0"/>
              <a:t> </a:t>
            </a:r>
            <a:r>
              <a:rPr lang="en-US" dirty="0" smtClean="0"/>
              <a:t>Unknown </a:t>
            </a:r>
            <a:r>
              <a:rPr lang="en-US" dirty="0"/>
              <a:t>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Alluring Decors website is the solution, in which client can advertise with a full span, with images, </a:t>
            </a:r>
            <a:r>
              <a:rPr lang="en-US" dirty="0" smtClean="0"/>
              <a:t>business </a:t>
            </a:r>
            <a:r>
              <a:rPr lang="en-US" dirty="0"/>
              <a:t>management, etc. Also they introduce new tasks and they can advertise the accomplished tasks. </a:t>
            </a:r>
            <a:endParaRPr lang="en-US" dirty="0" smtClean="0"/>
          </a:p>
          <a:p>
            <a:r>
              <a:rPr lang="en-US" dirty="0" smtClean="0"/>
              <a:t>Languages and Frameworks: Java Server Faces,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, HTML, CSS</a:t>
            </a:r>
          </a:p>
          <a:p>
            <a:r>
              <a:rPr lang="en-US" dirty="0" smtClean="0"/>
              <a:t>Library: </a:t>
            </a:r>
            <a:r>
              <a:rPr lang="en-US" dirty="0" err="1" smtClean="0"/>
              <a:t>ZeroGrid</a:t>
            </a:r>
            <a:r>
              <a:rPr lang="en-US" dirty="0" smtClean="0"/>
              <a:t>, </a:t>
            </a:r>
            <a:r>
              <a:rPr lang="en-US" dirty="0" smtClean="0"/>
              <a:t>jQuery, </a:t>
            </a:r>
            <a:r>
              <a:rPr lang="en-US" dirty="0" err="1" smtClean="0"/>
              <a:t>PrimeFaces</a:t>
            </a:r>
            <a:r>
              <a:rPr lang="en-US" dirty="0" smtClean="0"/>
              <a:t>, </a:t>
            </a:r>
            <a:r>
              <a:rPr lang="en-US" dirty="0" err="1" smtClean="0"/>
              <a:t>CKEditor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Zerogrid</a:t>
            </a:r>
            <a:endParaRPr lang="en-US" dirty="0" smtClean="0"/>
          </a:p>
          <a:p>
            <a:pPr lvl="1"/>
            <a:r>
              <a:rPr lang="en-US" dirty="0" smtClean="0"/>
              <a:t>Purpose</a:t>
            </a:r>
            <a:r>
              <a:rPr lang="en-US" dirty="0" smtClean="0"/>
              <a:t>: Design</a:t>
            </a:r>
          </a:p>
          <a:p>
            <a:pPr lvl="1"/>
            <a:r>
              <a:rPr lang="en-US" dirty="0" smtClean="0"/>
              <a:t>Component and CSS: Navigation, </a:t>
            </a:r>
            <a:r>
              <a:rPr lang="en-US" dirty="0"/>
              <a:t>input groups, HTML elements styled and enhanced with extensible classes, and an advanced grid system</a:t>
            </a:r>
          </a:p>
        </p:txBody>
      </p:sp>
    </p:spTree>
    <p:extLst>
      <p:ext uri="{BB962C8B-B14F-4D97-AF65-F5344CB8AC3E}">
        <p14:creationId xmlns:p14="http://schemas.microsoft.com/office/powerpoint/2010/main" val="17803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/>
              <a:t>Version: </a:t>
            </a:r>
            <a:r>
              <a:rPr lang="en-US" dirty="0" smtClean="0"/>
              <a:t>2.0.0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page: https://jquery.com</a:t>
            </a:r>
            <a:r>
              <a:rPr lang="en-US" dirty="0" smtClean="0"/>
              <a:t>/</a:t>
            </a:r>
            <a:endParaRPr lang="en-US" dirty="0"/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Manipulation data and GUI</a:t>
            </a:r>
            <a:endParaRPr lang="en-US" dirty="0"/>
          </a:p>
          <a:p>
            <a:pPr lvl="1"/>
            <a:r>
              <a:rPr lang="en-US" dirty="0" smtClean="0"/>
              <a:t>Function</a:t>
            </a:r>
            <a:r>
              <a:rPr lang="en-US" dirty="0" smtClean="0"/>
              <a:t>: </a:t>
            </a:r>
            <a:r>
              <a:rPr lang="en-US" dirty="0"/>
              <a:t>manipulate / transform the data returned by the server </a:t>
            </a:r>
            <a:r>
              <a:rPr lang="en-US" dirty="0" smtClean="0"/>
              <a:t>, </a:t>
            </a:r>
            <a:r>
              <a:rPr lang="en-US" dirty="0" smtClean="0"/>
              <a:t>manipulate form GUI,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Version</a:t>
            </a:r>
            <a:r>
              <a:rPr lang="en-US" dirty="0"/>
              <a:t>: </a:t>
            </a:r>
            <a:r>
              <a:rPr lang="en-US" dirty="0" smtClean="0"/>
              <a:t>5.0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Manipulation data and GUI</a:t>
            </a:r>
            <a:endParaRPr lang="en-US" dirty="0"/>
          </a:p>
          <a:p>
            <a:pPr lvl="1"/>
            <a:r>
              <a:rPr lang="en-US" dirty="0"/>
              <a:t>Function: </a:t>
            </a:r>
            <a:r>
              <a:rPr lang="en-US" dirty="0" smtClean="0"/>
              <a:t>Get data from controller, show on table, display dialog box, form.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5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CKEditor</a:t>
            </a:r>
            <a:endParaRPr lang="en-US" dirty="0" smtClean="0"/>
          </a:p>
          <a:p>
            <a:pPr lvl="1"/>
            <a:r>
              <a:rPr lang="en-US" dirty="0" smtClean="0"/>
              <a:t>Version</a:t>
            </a:r>
            <a:r>
              <a:rPr lang="en-US" dirty="0"/>
              <a:t>: </a:t>
            </a:r>
            <a:r>
              <a:rPr lang="en-US" dirty="0" smtClean="0"/>
              <a:t>4.6.2</a:t>
            </a:r>
          </a:p>
          <a:p>
            <a:pPr lvl="1"/>
            <a:r>
              <a:rPr lang="en-US" dirty="0" smtClean="0"/>
              <a:t>Purpose</a:t>
            </a:r>
            <a:r>
              <a:rPr lang="en-US" dirty="0"/>
              <a:t>: </a:t>
            </a:r>
            <a:r>
              <a:rPr lang="en-US" dirty="0" smtClean="0"/>
              <a:t>Rich text box editor</a:t>
            </a:r>
            <a:endParaRPr lang="en-US" dirty="0"/>
          </a:p>
          <a:p>
            <a:pPr lvl="1"/>
            <a:r>
              <a:rPr lang="en-US" dirty="0"/>
              <a:t>Function: </a:t>
            </a:r>
            <a:r>
              <a:rPr lang="en-US" dirty="0"/>
              <a:t>Advanced text </a:t>
            </a:r>
            <a:r>
              <a:rPr lang="en-US" dirty="0" smtClean="0"/>
              <a:t>formatting, </a:t>
            </a:r>
            <a:r>
              <a:rPr lang="en-US" dirty="0"/>
              <a:t>Advanced Paste from </a:t>
            </a:r>
            <a:r>
              <a:rPr lang="en-US" dirty="0" smtClean="0"/>
              <a:t>Word, </a:t>
            </a:r>
            <a:r>
              <a:rPr lang="en-US" dirty="0"/>
              <a:t>Rich API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0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Functions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76" y="2807896"/>
            <a:ext cx="1140649" cy="1140649"/>
          </a:xfrm>
        </p:spPr>
      </p:pic>
      <p:sp>
        <p:nvSpPr>
          <p:cNvPr id="5" name="TextBox 4"/>
          <p:cNvSpPr txBox="1"/>
          <p:nvPr/>
        </p:nvSpPr>
        <p:spPr>
          <a:xfrm>
            <a:off x="1127522" y="4105000"/>
            <a:ext cx="251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official announcements and information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04" y="2807896"/>
            <a:ext cx="1140649" cy="114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8250" y="4105000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service requests</a:t>
            </a:r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60" y="2807896"/>
            <a:ext cx="1140649" cy="1140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27706" y="4105000"/>
            <a:ext cx="2518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Manages company’s data and information</a:t>
            </a: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79" y="4751331"/>
            <a:ext cx="1140649" cy="1140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25" y="6048435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user feedbacks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13" y="4751331"/>
            <a:ext cx="1140649" cy="11406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9559" y="6048435"/>
            <a:ext cx="251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Handles billing and payment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</a:t>
            </a:r>
            <a:r>
              <a:rPr lang="en-US" dirty="0"/>
              <a:t>has designed a </a:t>
            </a:r>
            <a:r>
              <a:rPr lang="en-US" dirty="0" smtClean="0"/>
              <a:t>complete website provides the customer with the ability to advertise their works and manage their business.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group </a:t>
            </a:r>
            <a:r>
              <a:rPr lang="en-US" dirty="0" smtClean="0"/>
              <a:t>has gained </a:t>
            </a:r>
            <a:r>
              <a:rPr lang="en-US" dirty="0"/>
              <a:t>more experience, knowledge about designing website and </a:t>
            </a:r>
            <a:r>
              <a:rPr lang="en-US" dirty="0" smtClean="0"/>
              <a:t>teamwork skill.</a:t>
            </a:r>
            <a:endParaRPr lang="en-US" dirty="0"/>
          </a:p>
          <a:p>
            <a:r>
              <a:rPr lang="en-US" dirty="0"/>
              <a:t>With the results achieved of this project, the group will continue to improve the site and repair the deficiencies to improve the website and develop a website with database in order to realize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843" y="2591624"/>
            <a:ext cx="876141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Thank you for your </a:t>
            </a:r>
            <a:r>
              <a:rPr lang="en-US" sz="7200" b="1" dirty="0" smtClean="0"/>
              <a:t> listening</a:t>
            </a:r>
            <a:r>
              <a:rPr lang="en-US" sz="7200" b="1" dirty="0"/>
              <a:t>.</a:t>
            </a:r>
          </a:p>
          <a:p>
            <a:pPr marL="0" indent="0" algn="ctr">
              <a:buNone/>
            </a:pPr>
            <a:endParaRPr lang="en-US" sz="7200" b="1" dirty="0">
              <a:solidFill>
                <a:schemeClr val="tx1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5538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280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eProject SEM 4 Alluring Decors </vt:lpstr>
      <vt:lpstr>Objective</vt:lpstr>
      <vt:lpstr>Library</vt:lpstr>
      <vt:lpstr>Library</vt:lpstr>
      <vt:lpstr>Library</vt:lpstr>
      <vt:lpstr>Library</vt:lpstr>
      <vt:lpstr>Website Functions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ACCP SEM 3</dc:title>
  <dc:creator>Thai Bao Nguyen</dc:creator>
  <cp:lastModifiedBy>Thai Bao Nguyen</cp:lastModifiedBy>
  <cp:revision>13</cp:revision>
  <dcterms:created xsi:type="dcterms:W3CDTF">2016-10-28T02:35:04Z</dcterms:created>
  <dcterms:modified xsi:type="dcterms:W3CDTF">2017-05-15T13:00:06Z</dcterms:modified>
</cp:coreProperties>
</file>