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41"/>
    <a:srgbClr val="FD7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B32A3-2FEC-6700-8E03-9C55C1B659C7}" v="8" dt="2025-06-13T01:21:04.190"/>
    <p1510:client id="{1F0E47B8-3B1A-8640-20A0-862900D44D6E}" v="6" dt="2025-06-13T00:48:09.106"/>
    <p1510:client id="{BDAC2E9A-18E5-4E04-5E7D-A543D3A605BC}" v="860" dt="2025-06-13T00:24:07.565"/>
    <p1510:client id="{F66C398A-DCFB-5F0C-BF3C-A4630526DD3A}" v="106" dt="2025-06-12T23:05:06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139E7-D16B-4540-BCF8-C18F0241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9CBD08-FB09-DA40-99B4-50B1836C2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F2ABB8-95FE-BB4C-92FD-14EF467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48CDC8-131E-EA4F-A67B-1096F91C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08280-79F3-864A-B9C3-A1F0A0EE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9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7C1F4-D9F6-034B-AA9A-D63EECED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E0E1A8-4837-C54B-9FA3-2D6EA651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F5B6D-753E-434F-B585-5FBF66C1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3CDB2-7AD6-A848-919F-B54FAAC7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51AA6-8189-7848-ACB2-21C475EB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5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66D187-B5AB-A34B-8F3D-2A75DEB05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DD1C37-680F-174D-8A72-1B5C1ECA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A78EC4-AD63-0F45-A08D-C62005C8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03ED1-5A60-F24A-BC41-B7B6AB1B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2E234-DB63-764F-BBB0-F1E02CA2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0C3C6-070D-B045-BF69-783F30CE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0FBA5-625A-344B-9E8F-91AB01DA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23016-F796-504C-91A7-79E47661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1D6825-81FA-D44B-8F1E-28CBF7AE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67A551-F682-694A-BFEE-646C5EA1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05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F2785-109D-AC46-9BE9-B7FB4B12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930678-FD52-FB44-A291-4692B6A7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4F10B-DBBE-924A-BC60-2A05393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6A4A7-7EB1-3144-B7AD-FE53BB2D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25135-55C1-7C4B-94AA-7C4F04D6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8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6169D-6B81-6B47-B9F5-21BC6A78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BDC58-B2FB-7847-B0E0-4DB0E441D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A18BA-7B74-1141-8601-A4083958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6F8292-2A02-D74D-A20D-94C9317F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CA28AF-AE12-9040-915F-7EC8798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748FC-42D8-C544-8A0F-40FC183C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84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E0668-53C2-DC42-BF93-19AC72D9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4DF04-5B2C-B942-B707-CD3E57D3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FFF379-8B78-9943-976A-F48EF987C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EA1737-CD7C-F145-8C22-70D6A5798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2A64D2-AEC7-CF43-89BE-AC209405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D70EAA-861F-B345-B584-BA43280A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927046-D773-1649-B6ED-E7B73427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C7C39A-058A-1E4F-8916-051B204B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8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E05A2-501E-A242-939A-5ACF5879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5A4D68-FECB-D640-B7AA-2259C4C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8F22E7-4A75-8942-9444-BA12193C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96687C-9AAA-344E-A5DA-1E1F0177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07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594ECB-9856-B641-88CB-C38B389C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A89FB4-3075-854B-83C8-68EF9683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C96DE6-5352-9D4C-A64C-E7ACE955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13D3C-937D-734C-B838-B07A1B33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D320-3D7A-8949-9FEF-30BC9EEB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996994-6B02-3846-8F49-9BACCD2C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A4DFBD-D192-7049-A5EC-EDFB90E4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A5BA9E-615C-5648-91C0-9A53ED07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3CF783-CC3E-F741-ABCC-68509A79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75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3DD70-FE90-1D4E-870A-0D1D7A46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C5BF9A-D65B-EF46-A877-3D0891126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F2BC9B-ED84-7446-ACF9-B288AA3B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73422F-6156-0F4D-8249-6E48B61F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BA86C-9B0D-4E48-B01A-C46D326D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B4943D-4128-CA4B-9E16-C872A673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00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9D96EF-E3B3-EC40-9442-E9D54BE7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B0A15-7B96-AB41-8097-0EE864C9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BDC27-671E-894F-9AC0-13EC3C86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EC50-D75F-5643-BA4D-7992EE5B3F18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9DCDA-7AF0-DD4C-B045-620F7779E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E3EDC-946A-AC44-A828-BD9919CF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67CB1-90E1-2141-BF17-45FF6E3919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6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Felipe.vargas@uniceplac.edu.b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5DD0AD-1509-494C-8F62-3B578C6A3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0977" y="219766"/>
            <a:ext cx="7890272" cy="2424399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Projeto ATM</a:t>
            </a:r>
            <a:endParaRPr lang="pt-BR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F6E2F22-4875-1D48-AD6F-58B7D38A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7785" y="3795052"/>
            <a:ext cx="5736656" cy="676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Caixa Eletrônico</a:t>
            </a:r>
            <a:endParaRPr lang="pt-BR" b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0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E569EA-EBDD-0A4F-9967-EABFD4B7CCA6}"/>
              </a:ext>
            </a:extLst>
          </p:cNvPr>
          <p:cNvSpPr txBox="1"/>
          <p:nvPr/>
        </p:nvSpPr>
        <p:spPr>
          <a:xfrm>
            <a:off x="4179342" y="2137566"/>
            <a:ext cx="5778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Obrigado (a)!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ACA0DA-15BF-0246-87AE-9F24F3034EE5}"/>
              </a:ext>
            </a:extLst>
          </p:cNvPr>
          <p:cNvSpPr txBox="1"/>
          <p:nvPr/>
        </p:nvSpPr>
        <p:spPr>
          <a:xfrm>
            <a:off x="4179342" y="3198167"/>
            <a:ext cx="577823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Tahoma"/>
                <a:ea typeface="Tahoma"/>
                <a:cs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felipe.vargas@uniceplac.edu.br</a:t>
            </a:r>
            <a:endParaRPr lang="pt-BR">
              <a:solidFill>
                <a:schemeClr val="bg1"/>
              </a:solidFill>
              <a:ea typeface="Calibri" panose="020F0502020204030204"/>
              <a:cs typeface="Calibri" panose="020F0502020204030204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400" b="1">
                <a:solidFill>
                  <a:schemeClr val="bg1"/>
                </a:solidFill>
                <a:latin typeface="Tahoma"/>
                <a:ea typeface="Tahoma"/>
                <a:cs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samuel.grangeiro@uniceplac.edu.br</a:t>
            </a:r>
            <a:endParaRPr lang="pt-B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pt-BR" sz="2400" b="1">
                <a:solidFill>
                  <a:schemeClr val="bg1"/>
                </a:solidFill>
                <a:latin typeface="Tahoma"/>
                <a:ea typeface="Tahoma"/>
                <a:cs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bicolly.nunes@uniceplac.edu.br</a:t>
            </a:r>
            <a:endParaRPr lang="pt-B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pt-BR" sz="2400" b="1">
                <a:solidFill>
                  <a:schemeClr val="bg1"/>
                </a:solidFill>
                <a:latin typeface="Tahoma"/>
                <a:ea typeface="Tahoma"/>
                <a:cs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henri.reis@uniceplac.edu.br</a:t>
            </a:r>
            <a:endParaRPr lang="pt-BR">
              <a:solidFill>
                <a:schemeClr val="bg1"/>
              </a:solidFill>
              <a:ea typeface="Calibri" panose="020F0502020204030204"/>
              <a:cs typeface="Calibri" panose="020F0502020204030204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BR" sz="2400" b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matheus.carvalho@uniceplac.edu.br</a:t>
            </a:r>
            <a:endParaRPr lang="pt-BR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endParaRPr lang="pt-BR" sz="2400" b="1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404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1" y="1155246"/>
            <a:ext cx="9805481" cy="1325563"/>
          </a:xfrm>
        </p:spPr>
        <p:txBody>
          <a:bodyPr/>
          <a:lstStyle/>
          <a:p>
            <a:r>
              <a:rPr lang="pt-BR" b="1">
                <a:solidFill>
                  <a:srgbClr val="007441"/>
                </a:solidFill>
                <a:latin typeface="Arial"/>
                <a:cs typeface="Arial"/>
              </a:rPr>
              <a:t>Integrantes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84121" y="2897869"/>
            <a:ext cx="9805481" cy="29586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Felipe de Morais Souza Vargas</a:t>
            </a:r>
          </a:p>
          <a:p>
            <a:pPr algn="just"/>
            <a:r>
              <a:rPr lang="pt-BR" sz="240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Nicolly</a:t>
            </a:r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Almeida Nunes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Henri dos Reis Sá dos Santos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Samuel Kennedy de Souza Grangeiro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Matheus Carvalho de Souza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93FD4-FA11-DF34-61D9-BD4745C1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E5004-7402-D412-5EF9-B96CE7D1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21" y="1155246"/>
            <a:ext cx="10299751" cy="1315266"/>
          </a:xfrm>
        </p:spPr>
        <p:txBody>
          <a:bodyPr>
            <a:normAutofit/>
          </a:bodyPr>
          <a:lstStyle/>
          <a:p>
            <a:r>
              <a:rPr lang="pt-BR" sz="3600" b="1">
                <a:solidFill>
                  <a:srgbClr val="007441"/>
                </a:solidFill>
                <a:latin typeface="Arial"/>
                <a:ea typeface="+mj-lt"/>
                <a:cs typeface="+mj-lt"/>
              </a:rPr>
              <a:t>ESTRUTURA DO PROJETO E DIVISÃO DE MÓDULOS: </a:t>
            </a:r>
            <a:endParaRPr lang="pt-BR" sz="3600">
              <a:latin typeface="Arial"/>
              <a:cs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4F7D8-BD21-9FB0-A6D0-84B77793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121" y="2897869"/>
            <a:ext cx="9805481" cy="29586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DFEA81A-14D4-C11D-B800-D5EE516F9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17413"/>
              </p:ext>
            </p:extLst>
          </p:nvPr>
        </p:nvGraphicFramePr>
        <p:xfrm>
          <a:off x="2183026" y="3243648"/>
          <a:ext cx="90309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200">
                  <a:extLst>
                    <a:ext uri="{9D8B030D-6E8A-4147-A177-3AD203B41FA5}">
                      <a16:colId xmlns:a16="http://schemas.microsoft.com/office/drawing/2014/main" val="1290360748"/>
                    </a:ext>
                  </a:extLst>
                </a:gridCol>
                <a:gridCol w="4509769">
                  <a:extLst>
                    <a:ext uri="{9D8B030D-6E8A-4147-A177-3AD203B41FA5}">
                      <a16:colId xmlns:a16="http://schemas.microsoft.com/office/drawing/2014/main" val="1572044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Autenticação e login</a:t>
                      </a:r>
                      <a:endParaRPr lang="pt-BR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tx1"/>
                          </a:solidFill>
                        </a:rPr>
                        <a:t>Samuel Kennedy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>
                          <a:latin typeface="Calibri"/>
                        </a:rPr>
                        <a:t>Consulta de Saldo</a:t>
                      </a:r>
                      <a:endParaRPr lang="pt-BR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tx1"/>
                          </a:solidFill>
                        </a:rPr>
                        <a:t>Matheus Carvalho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5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>
                          <a:latin typeface="Calibri"/>
                        </a:rPr>
                        <a:t>Saque</a:t>
                      </a:r>
                      <a:endParaRPr lang="pt-BR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tx1"/>
                          </a:solidFill>
                        </a:rPr>
                        <a:t>Henri dos Reis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71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>
                          <a:latin typeface="Calibri"/>
                        </a:rPr>
                        <a:t>Depósito</a:t>
                      </a:r>
                      <a:endParaRPr lang="pt-BR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tx1"/>
                          </a:solidFill>
                        </a:rPr>
                        <a:t>Felipe Vargas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52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1" i="0" u="none" strike="noStrike" noProof="0">
                          <a:latin typeface="Calibri"/>
                        </a:rPr>
                        <a:t>Histórico</a:t>
                      </a:r>
                      <a:endParaRPr lang="pt-BR" b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err="1">
                          <a:solidFill>
                            <a:schemeClr val="tx1"/>
                          </a:solidFill>
                        </a:rPr>
                        <a:t>Nicolly</a:t>
                      </a:r>
                      <a:r>
                        <a:rPr lang="pt-BR" b="1">
                          <a:solidFill>
                            <a:schemeClr val="tx1"/>
                          </a:solidFill>
                        </a:rPr>
                        <a:t> Nunes</a:t>
                      </a:r>
                      <a:endParaRPr lang="pt-BR" b="1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297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60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CCB8-EC75-4540-C267-A3081A422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3853-4A7A-7F9F-B17E-6D02FBFE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21" y="1155246"/>
            <a:ext cx="10299751" cy="1315266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BF54E-6CEB-E93C-4445-E633DC91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121" y="2743410"/>
            <a:ext cx="9805481" cy="3113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Autenticação: O usuário se autentica usando número de conta e senha. 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Consulta de Saldo: O usuário pode ver o saldo atual da sua conta. 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Saque: Permite ao usuário retirar dinheiro, com verificação de saldo. 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Depósito: O usuário pode depositar dinheiro na conta. 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Transferência: O usuário pode transferir dinheiro para outra conta. 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 algn="just"/>
            <a:r>
              <a:rPr lang="pt-BR" sz="24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Extrato: O usuário pode ver o histórico das transações.</a:t>
            </a: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7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5226A-D9E3-5B38-A756-23EA80538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C8532-FEE1-ADD6-F24C-5A2FA89C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21" y="1155246"/>
            <a:ext cx="10299751" cy="1315266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Menu principal</a:t>
            </a:r>
          </a:p>
        </p:txBody>
      </p:sp>
      <p:pic>
        <p:nvPicPr>
          <p:cNvPr id="4" name="Content Placeholder 3" descr="Texto&#10;&#10;O conteúdo gerado por IA pode estar incorreto.">
            <a:extLst>
              <a:ext uri="{FF2B5EF4-FFF2-40B4-BE49-F238E27FC236}">
                <a16:creationId xmlns:a16="http://schemas.microsoft.com/office/drawing/2014/main" id="{C11DC819-7869-D9A6-A219-CEFB8BBE2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446" y="2467817"/>
            <a:ext cx="3374617" cy="3196232"/>
          </a:xfrm>
        </p:spPr>
      </p:pic>
    </p:spTree>
    <p:extLst>
      <p:ext uri="{BB962C8B-B14F-4D97-AF65-F5344CB8AC3E}">
        <p14:creationId xmlns:p14="http://schemas.microsoft.com/office/powerpoint/2010/main" val="61613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B9909-097D-0242-A5A2-55B918119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3AF28-0FD1-76BF-058C-7F6F5220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21" y="1155246"/>
            <a:ext cx="10299751" cy="1315266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Consulta de saldo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58DB4-75BE-D104-0DC0-07443187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121" y="2743410"/>
            <a:ext cx="9805481" cy="3113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E7F76359-CD2F-374B-7DAC-B1F22281A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38" y="3067829"/>
            <a:ext cx="5915025" cy="1647825"/>
          </a:xfrm>
          <a:prstGeom prst="rect">
            <a:avLst/>
          </a:prstGeom>
        </p:spPr>
      </p:pic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8CA3F90A-4C85-929F-1B9C-67601377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68" y="2904693"/>
            <a:ext cx="3619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5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FFDF8-F6BE-60E0-2869-7AA996E6F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FE44D-86D3-D1F0-7324-F8BA8E69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21" y="1155246"/>
            <a:ext cx="10299751" cy="1315266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Saque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7C113-FC42-8215-49C6-FAE06842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121" y="2743410"/>
            <a:ext cx="9805481" cy="3113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n-lt"/>
              <a:cs typeface="Calibri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Texto, Aplicativo&#10;&#10;O conteúdo gerado por IA pode estar incorreto.">
            <a:extLst>
              <a:ext uri="{FF2B5EF4-FFF2-40B4-BE49-F238E27FC236}">
                <a16:creationId xmlns:a16="http://schemas.microsoft.com/office/drawing/2014/main" id="{770FCD83-D9FE-DF62-1087-17D11A74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33" y="2740554"/>
            <a:ext cx="5307382" cy="17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13E52-AFC2-855A-C415-A82D2A150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9F583-11E3-B64E-3D1D-17834F71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21" y="1155246"/>
            <a:ext cx="10299751" cy="1315266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Depósito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138C3-D525-3CF9-A87A-739AD7D3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121" y="2743410"/>
            <a:ext cx="9805481" cy="3113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n-lt"/>
              <a:cs typeface="Calibri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1DFF1C98-6B5D-6C24-062B-C186BBF2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25" y="2620963"/>
            <a:ext cx="5314950" cy="30384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CCDE9FB-D7D7-DF44-6E72-F79C1E60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718" y="3085234"/>
            <a:ext cx="3844636" cy="210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12CBA-C4AA-B591-B10B-999D9C10B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53806-F18D-D0CB-0F0E-79DD58A0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21" y="1155246"/>
            <a:ext cx="10299751" cy="1315266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Histórico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BBEB30-7CCB-A243-5BC3-2E0A641F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121" y="2743410"/>
            <a:ext cx="9805481" cy="3113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+mn-lt"/>
              <a:cs typeface="Calibri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5D23C204-EA4C-15B5-8202-E64A5464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67" y="2967990"/>
            <a:ext cx="3762375" cy="2019300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575C299-4F2B-9AAB-72A3-5A6EE3C70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4" y="3197370"/>
            <a:ext cx="6101196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2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SlidePadrãoAluno" id="{DEABD460-2CAF-BE41-9026-6AB063403C84}" vid="{AC62CC72-D5F1-2E49-9986-DE58333FB9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do Office</vt:lpstr>
      <vt:lpstr>Projeto ATM</vt:lpstr>
      <vt:lpstr>Integrantes</vt:lpstr>
      <vt:lpstr>ESTRUTURA DO PROJETO E DIVISÃO DE MÓDULOS: </vt:lpstr>
      <vt:lpstr>Funcionalidades</vt:lpstr>
      <vt:lpstr>Menu principal</vt:lpstr>
      <vt:lpstr>Consulta de saldo</vt:lpstr>
      <vt:lpstr>Saque</vt:lpstr>
      <vt:lpstr>Depósito</vt:lpstr>
      <vt:lpstr>Histórico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revision>11</cp:revision>
  <dcterms:created xsi:type="dcterms:W3CDTF">2024-01-29T14:27:05Z</dcterms:created>
  <dcterms:modified xsi:type="dcterms:W3CDTF">2025-06-13T01:23:38Z</dcterms:modified>
</cp:coreProperties>
</file>