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4C5E-9A8F-4ADD-AB77-35F2F762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47F79-6DBF-4653-8797-58785EC3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9B60B-D880-4BB7-8C4A-63BE0B1D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EF54-E741-407E-B495-3ED087D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4D158-8066-4737-A454-2870DF3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6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ECEA-7FD5-494C-A18B-EB585C51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7CB92-FF84-4273-AF4A-FAC6C875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E0FBF-90A5-4ACC-B033-2D02819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7FEF-44AF-43DC-A48D-97E1C6D6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9DCE1-6944-4537-8EE7-06FEBF8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330F93-34F7-46EE-BD97-CB23E77EE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83667-4271-4C74-919B-5D400968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F6ECB-AC58-4DF5-B116-0392935D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A983B-AECC-4E41-90CB-87D8025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F5E11-334E-49F7-8614-24E1D30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EF8E-82AC-4E18-9526-C983AD7B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3C1F-EB83-48B6-900E-B8B71AEE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2FF07-CD43-402D-AA6E-F5245936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4E958-F0C3-4509-A7A5-67A966C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9E526-6F7E-4144-A0C8-887C34C3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683D-CE46-4217-8770-072F73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9D422-E024-4E4C-9A0B-029E4D58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9CBDA-5328-4D58-93C1-A50A70F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FFC05-1857-4ABD-9FE6-012DA1D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24365-2397-43E3-B747-AAFD352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2187-0F46-4404-A7AB-0171CA22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27FB5-2B8F-453B-BDE7-C73C048A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7795E-3B75-46EC-9BA8-89C694DE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D2184-E7BB-4B7A-A7CE-AC10154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609B1-C9FC-4473-ACEB-9E92595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BD618-F0D8-4DA6-BE68-C2DF210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6B65-7D85-49A3-BCE8-76BEC20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5E724-9C53-4C7F-A508-BF2D0808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305036-C604-407E-974F-855625B1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244E76-08D3-40D3-800B-5225EF56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96CA4C-DCDE-4633-B78F-9E7C28F9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424AE6-D988-410D-8D24-BCE27B11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77F109-6A7C-49E8-BC6B-E07A8A5B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83F8BD-9E36-45E2-A8E3-A16144A7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5899-C2C7-4728-BD24-51F30E2A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B6C29-193C-4C57-9D16-320B3A9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8E6D84-A19B-4822-AAF3-FC8F8186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DD51D1-626F-4F85-B4D7-F8FA97F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9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212F9F-A977-4810-9E4A-80342841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7B70C-F4F9-49D9-81F9-88B4C85B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32A74-D731-4029-B5D7-64293A8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4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871C-FEAE-4053-9B20-2EF4BE9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EAF9F-F6D3-4AF9-890D-891CD13B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D98D9B-C144-488F-AD7C-35E53AD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4C310-7894-400B-874A-D41C1946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4B178-0EE4-4F50-874B-0C9D24B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6EEFD-0538-49EC-9C16-6C515CF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DEF4-7F7E-4ABF-B1F1-4F7C7AE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BEFB4-F8FA-470E-8A71-8AB969791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0B5E4-7E40-46CC-8420-60AE202B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CFC15-B619-4FE8-BF0B-62D6A9E7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77EB3-C367-46E0-A97C-19696F4F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02E7-EF49-46D6-8D8C-4C31632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EE99A3-C287-47CF-A22C-5EF9C056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07E2D-B870-447A-9E1A-16D3C68C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B9B01-4D69-4AB6-8D4D-2FDA7DEF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7009-81E1-4CC1-9727-5FDDEAC86B46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CA9D7-99DA-4BE9-8906-DC9859C9B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68E6E-A4C2-48B6-86AB-AD67D927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2DFC-4068-4AC1-B1F5-82DFCBC9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Concurso Cultural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6795-D732-494C-B158-7BE143290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rgbClr val="515151"/>
                </a:solidFill>
                <a:ea typeface="+mj-ea"/>
                <a:cs typeface="+mj-cs"/>
              </a:rPr>
              <a:t>Nome: Nicolle Rodrigues Siqueira</a:t>
            </a:r>
          </a:p>
        </p:txBody>
      </p:sp>
    </p:spTree>
    <p:extLst>
      <p:ext uri="{BB962C8B-B14F-4D97-AF65-F5344CB8AC3E}">
        <p14:creationId xmlns:p14="http://schemas.microsoft.com/office/powerpoint/2010/main" val="103254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E618-2667-C9F1-7FAB-80DC1B63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DBB4-13E0-A3AB-FAA1-F148523F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segundo país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E9EA46-7F2A-613A-7891-C98B8815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678"/>
            <a:ext cx="10331824" cy="277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No Egito, uma das práticas mais vinculadas a fé e conhecidas é o ramadã, prática onde o mulçumano se mantem o mês todo de jejum, buscando proximidade com Alá. Outrossim, fanatismo de uma parcela da população ocorre nas duas religiões.</a:t>
            </a:r>
          </a:p>
          <a:p>
            <a:pPr marL="0" indent="0">
              <a:buNone/>
            </a:pPr>
            <a:r>
              <a:rPr lang="pt-BR" sz="1800" dirty="0"/>
              <a:t>Volto a repetir que um dos pontos positivos da expressividade religiosa é o sentimento de pertencimento e a formação de comunidades colaborativas, fornecendo um ambiente de aconchego para os adeptos a mesma religião. Um dos pontos negativos da expressividade no Islã, por sua vez, depende de com quais olhos culturais você está vendo, porém o Islã geralmente parece restritivo às vestimentas, por exemplo, sendo obrigatório o uso de burca e hijab em certas regiões, além da intolerância. A restrição, dependendo da perspectiva, pode ser visto como um ponto negativo.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F2253F-881A-E000-A475-A2F67E71480C}"/>
              </a:ext>
            </a:extLst>
          </p:cNvPr>
          <p:cNvSpPr txBox="1"/>
          <p:nvPr/>
        </p:nvSpPr>
        <p:spPr>
          <a:xfrm>
            <a:off x="838200" y="1690688"/>
            <a:ext cx="5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8A0638"/>
                </a:solidFill>
                <a:latin typeface="+mn-lt"/>
              </a:rPr>
              <a:t>Como a fé é vivenciada e pontos positivos e negativos</a:t>
            </a:r>
          </a:p>
        </p:txBody>
      </p:sp>
    </p:spTree>
    <p:extLst>
      <p:ext uri="{BB962C8B-B14F-4D97-AF65-F5344CB8AC3E}">
        <p14:creationId xmlns:p14="http://schemas.microsoft.com/office/powerpoint/2010/main" val="411270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segundo país – parte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Alguns dos espaços culturais sagrados do Egito são: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de Karnak, Luxor: Com suas enormes colunas, obeliscos e estátuas, o templo encanta pela grandiosidade e pela riqueza dos detalhes esculpidos, que contam histórias de faraós e divindades</a:t>
            </a: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de Luxor: é um templo majestoso situado às margens do Nilo. Construído por faraós famosos como Amenhotep III e Ramsés II, o templo é famoso por seu pátio imponente, estátuas colossais e pela Avenida das Esfinges que o conecta ao Templo de Karnak</a:t>
            </a:r>
          </a:p>
        </p:txBody>
      </p:sp>
    </p:spTree>
    <p:extLst>
      <p:ext uri="{BB962C8B-B14F-4D97-AF65-F5344CB8AC3E}">
        <p14:creationId xmlns:p14="http://schemas.microsoft.com/office/powerpoint/2010/main" val="222248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segundo país – 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037"/>
            <a:ext cx="10515600" cy="2208493"/>
          </a:xfrm>
        </p:spPr>
        <p:txBody>
          <a:bodyPr>
            <a:normAutofit/>
          </a:bodyPr>
          <a:lstStyle/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Pirâmides de Gizé e Grande Esfinge, Cairo : As três pirâmides principais, construídas para faraós como Quéops e Quéfren. A Esfinge, com sua face misteriosa e corpo de leão, é uma das estátuas mais antigas e intrigantes.</a:t>
            </a: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Mesquita de Alabastro, Cairo:  Localizada na Cidadela do Cairo, oferece uma vista panorâmica da cidade e é um ponto de destaque da arquitetura islâmica no país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9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89EDA-3BB6-46CD-90B9-300221C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Espiritualidade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18F00-E20C-4B7C-B779-D948C962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Ambas as religiões predominantes de cada país tem descendência asiática e possuem ideias semelhantes como o carma(budismo) e o niyya(islã) para definir o destino e a pureza da alma. Além disso, acredito que a busca pela paz seja o principal ponto que une as duas espiritualidades. </a:t>
            </a:r>
          </a:p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No Budismo, a busca pela iluminação e pela paz interior é central, com ênfase na meditação e na disciplina mental para alcançar o famoso Nirvana, um estado de libertação do sofrimento.</a:t>
            </a:r>
          </a:p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No Islã, a busca pela paz também é central, com os muçulmanos buscando se submeter à vontade de Deus (Alá) para alcançar a paz espiritual e, finalmente, a salvação. O Islã também valoriza a oração constante e a purificação da alma.</a:t>
            </a:r>
          </a:p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Creio que ambas as religiões enfatizam uma conexão íntima com o divino, seja por meio da meditação (Budismo) ou da oração e submissão (Islã).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79D8F-A6F8-37BB-674D-89F9B2AD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6294" cy="1087157"/>
          </a:xfrm>
        </p:spPr>
        <p:txBody>
          <a:bodyPr/>
          <a:lstStyle/>
          <a:p>
            <a:r>
              <a:rPr lang="pt-BR" sz="4400" b="1" dirty="0">
                <a:solidFill>
                  <a:srgbClr val="8A0638"/>
                </a:solidFill>
                <a:latin typeface="+mn-lt"/>
              </a:rPr>
              <a:t>Para daqui a 20 anos...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33D45-5EB8-557B-600A-DED343C2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358153"/>
            <a:ext cx="10416988" cy="53633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23/11/2024 – 23/11/2044</a:t>
            </a:r>
          </a:p>
          <a:p>
            <a:pPr marL="0" indent="0">
              <a:buNone/>
            </a:pPr>
            <a:r>
              <a:rPr lang="pt-BR" dirty="0"/>
              <a:t>Eu acho que minha relação com o sagrado pode ser definida numa palavra, "esperança". Pessoalmente eu não vou muito as casas sagradas da minha religião, mas quase todos os dias converso com Deus, essa é a minha espiritualidade, mas posso dizer que não tenho muita religiosidade eu diria. Quando tudo começa a sair do controle eu tenho esperança que o caminho está definido em algum lugar, e que nada acontece pelo mal. Agora, em relação a ciência, a fé a tecnologia eu estou numa profissão de exatas, então a ciência e a tecnologia estão extremamente presentes no meu dia, utilizo delas para fazer minhas tarefas diárias. A fé, por sua vez, está um pouquinho presente em tudo, mas não de forma consciente, apenas está e eu sinto que está. Tenho fé em tudo que faço. Minha relação com cada um é de construtividade, são essenciais em tudo.</a:t>
            </a:r>
          </a:p>
          <a:p>
            <a:pPr marL="0" indent="0">
              <a:buNone/>
            </a:pPr>
            <a:r>
              <a:rPr lang="pt-BR" dirty="0"/>
              <a:t>Nesse contexto, eu acredito que a religião pode tornar o mundo melhor torna as pessoas mais compreensivas e empáticas umas com as outras, a religião pode tornar o mundo mais "pense no outro antes de si mesmo". Acredito que transformar o mundo começa por mudar a si mesmo, então o primeiro passo para tornar isso cada vez mais realidade é fazer da religião um modo de vida meu.</a:t>
            </a:r>
          </a:p>
          <a:p>
            <a:pPr marL="0" indent="0">
              <a:buNone/>
            </a:pPr>
            <a:r>
              <a:rPr lang="pt-BR" dirty="0"/>
              <a:t>Sobre a vida após o termino da faculdade, é difícil imaginar como estarei eu em vinte anos, contudo, imagino muita coisa aconteceu, afinal é bastante tempo. Imagino que após o termino da faculdade eu possa procurar oportunidades de empregos melhores, espero que em vinte anos eu tenha pelo menos saído do país uma vez, meu objetivo real é trabalhar fora. Claro que para conquistar tudo isso em vinte anos eu preciso ter me tornado uma pessoa melhor do que sou hoje, e espero mesmo que isso tenha acontecido. Por esses motivos é essencial lembrar do que aprendi nessa disciplina. Querido eu de 38 anos, espero que você tenha conquistado tudo que almejava aos seus 18, e ainda mais. Quero que você tenha achado mais sonhos e que tenha tido ainda mais conquistas! Espero que tenha trabalhado fora, que tenha viajado pela Europa e recebido em dólar. Lembre-se, só não consegue quem não tenta, é melhor se arrepender de ter feito do que de não ter feito! E cautela, por favor!</a:t>
            </a:r>
          </a:p>
          <a:p>
            <a:pPr marL="0" indent="0">
              <a:buNone/>
            </a:pPr>
            <a:r>
              <a:rPr lang="pt-BR" dirty="0"/>
              <a:t>Com carinho, Nicolle de 18 anos!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1CA923-1563-5225-649E-776D2DDF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5">
            <a:off x="10539861" y="421966"/>
            <a:ext cx="1057513" cy="87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A6735-0177-6248-372B-E334678B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pt-BR" sz="4400" b="1" dirty="0">
                <a:solidFill>
                  <a:srgbClr val="8A0638"/>
                </a:solidFill>
                <a:latin typeface="+mn-lt"/>
              </a:rPr>
              <a:t>Questões? 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0D2DA-4147-B744-A72A-507F7593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7" y="1789282"/>
            <a:ext cx="10515600" cy="315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Qual é sua relação com o sagrado?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No meu ponto de vista, minha relação pode ser definida numa palavra, "esperança". Quando tudo começa a sair do controle eu tenho esperança que o caminho está definido em algum lugar, e que nada acontece pelo mal.</a:t>
            </a:r>
          </a:p>
          <a:p>
            <a:pPr marL="0" indent="0">
              <a:buNone/>
            </a:pPr>
            <a:r>
              <a:rPr lang="pt-BR" sz="1400" b="1" dirty="0"/>
              <a:t>Qual é sua relação com a ciência, a fé e a tecnologia ☘️?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Eu estou numa profissão de exatas, então a ciência e a tecnologia estão extremamente presentes no meu dia, utilizo delas para fazer minhas tarefas diárias. A fé, por sua vez, está um pouquinho presente em tudo, mas não de forma consciente, apenas está e eu sinto que está. Tenho fé em tudo que faço. Minha relação com cada um é de construtividade, são essenciais em tudo.</a:t>
            </a:r>
          </a:p>
          <a:p>
            <a:pPr marL="0" indent="0">
              <a:buNone/>
            </a:pPr>
            <a:r>
              <a:rPr lang="pt-BR" sz="1400" b="1" dirty="0"/>
              <a:t>Como a religião pode tornar o mundo melhor 🤔?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A religião torna as pessoas mais compreensivas e empáticas umas com as outras, a religião pode fazer o mundo soar mais como “Pense no outro antes de si mesmo“, em vez de “Cada um por si”.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1A25AA-8D01-D15F-44AC-2212DDAA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2674">
            <a:off x="10300554" y="102281"/>
            <a:ext cx="1189013" cy="1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251A03-CD50-8FD1-D85E-75779A132FEB}"/>
              </a:ext>
            </a:extLst>
          </p:cNvPr>
          <p:cNvSpPr txBox="1"/>
          <p:nvPr/>
        </p:nvSpPr>
        <p:spPr>
          <a:xfrm>
            <a:off x="978877" y="1304091"/>
            <a:ext cx="917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i="1" dirty="0"/>
              <a:t>Ps: Respondendo as </a:t>
            </a:r>
            <a:r>
              <a:rPr lang="pt-BR" sz="1400" i="1" dirty="0"/>
              <a:t>questões</a:t>
            </a:r>
            <a:r>
              <a:rPr lang="pt-BR" i="1" dirty="0"/>
              <a:t> um </a:t>
            </a:r>
            <a:r>
              <a:rPr lang="pt-BR" sz="1600" i="1" dirty="0"/>
              <a:t>pouco</a:t>
            </a:r>
            <a:r>
              <a:rPr lang="pt-BR" i="1" dirty="0"/>
              <a:t> mais objetivamente caso o texto não esteja muito claro:</a:t>
            </a:r>
            <a:endParaRPr lang="pt-BR" sz="1800" i="1" dirty="0"/>
          </a:p>
        </p:txBody>
      </p:sp>
      <p:pic>
        <p:nvPicPr>
          <p:cNvPr id="1026" name="Picture 2" descr="As principais práticas de devoção ao Sagrado Coração – Província  Carmelitana Fluminense">
            <a:extLst>
              <a:ext uri="{FF2B5EF4-FFF2-40B4-BE49-F238E27FC236}">
                <a16:creationId xmlns:a16="http://schemas.microsoft.com/office/drawing/2014/main" id="{D4A73540-F7FA-A89D-79F5-8977EF50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87" y="4948518"/>
            <a:ext cx="1630861" cy="122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dismo: origem, características, filosofia e ensinamentos - Toda Matéria">
            <a:extLst>
              <a:ext uri="{FF2B5EF4-FFF2-40B4-BE49-F238E27FC236}">
                <a16:creationId xmlns:a16="http://schemas.microsoft.com/office/drawing/2014/main" id="{7F18A97C-8770-6D06-3F19-5904C7A7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34" y="4931509"/>
            <a:ext cx="2362201" cy="12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3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1717-DEB4-D9F1-9D8F-FCDA98DB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D630C-EAFD-5650-D38C-13C5F3E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pt-BR" sz="4400" b="1" dirty="0">
                <a:solidFill>
                  <a:srgbClr val="8A0638"/>
                </a:solidFill>
                <a:latin typeface="+mn-lt"/>
              </a:rPr>
              <a:t>Questões? 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38F8E-5022-8EB3-07EE-A3DA25D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7" y="1789281"/>
            <a:ext cx="10515600" cy="470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Como você imagina sua vida após o término da faculdade e já estabelecido em sua profissão 💭?</a:t>
            </a:r>
          </a:p>
          <a:p>
            <a:r>
              <a:rPr lang="pt-BR" sz="1400" dirty="0"/>
              <a:t>Me imagino trabalhando com tecnologia e estável financeiramente.</a:t>
            </a:r>
          </a:p>
          <a:p>
            <a:pPr marL="0" indent="0">
              <a:buNone/>
            </a:pPr>
            <a:r>
              <a:rPr lang="pt-BR" sz="1400" b="1" dirty="0"/>
              <a:t>Quais são seus sonhos e objetivos 😎?</a:t>
            </a:r>
          </a:p>
          <a:p>
            <a:r>
              <a:rPr lang="pt-BR" sz="1400" dirty="0"/>
              <a:t>Trabalhar fora do país é um dos meus maiores objetivos, além disso gostaria de trabalhar com front-end.</a:t>
            </a:r>
          </a:p>
          <a:p>
            <a:pPr marL="0" indent="0">
              <a:buNone/>
            </a:pPr>
            <a:r>
              <a:rPr lang="pt-BR" sz="1400" b="1" dirty="0"/>
              <a:t>Como a disciplina contribuiu para as reflexões sobre si mesmo? </a:t>
            </a:r>
          </a:p>
          <a:p>
            <a:r>
              <a:rPr lang="pt-BR" sz="1400" dirty="0"/>
              <a:t>A disciplina me fez colocar tudo isso no papel, relembrar dos meus sonhos e da fé.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753BE8-98DA-7EBD-CD9A-8023D169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2674">
            <a:off x="10300554" y="102281"/>
            <a:ext cx="1189013" cy="1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84CDB7-320F-1429-6D97-C39DB65A2411}"/>
              </a:ext>
            </a:extLst>
          </p:cNvPr>
          <p:cNvSpPr txBox="1"/>
          <p:nvPr/>
        </p:nvSpPr>
        <p:spPr>
          <a:xfrm>
            <a:off x="978877" y="1304091"/>
            <a:ext cx="1023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i="1" dirty="0"/>
              <a:t>Ps: Respondendo as </a:t>
            </a:r>
            <a:r>
              <a:rPr lang="pt-BR" sz="1400" i="1" dirty="0"/>
              <a:t>questões</a:t>
            </a:r>
            <a:r>
              <a:rPr lang="pt-BR" i="1" dirty="0"/>
              <a:t> um </a:t>
            </a:r>
            <a:r>
              <a:rPr lang="pt-BR" sz="1600" i="1" dirty="0"/>
              <a:t>pouco</a:t>
            </a:r>
            <a:r>
              <a:rPr lang="pt-BR" i="1" dirty="0"/>
              <a:t> mais objetivamente caso o texto não esteja muito claro:</a:t>
            </a:r>
            <a:endParaRPr lang="pt-BR" sz="1800" i="1" dirty="0"/>
          </a:p>
        </p:txBody>
      </p:sp>
      <p:pic>
        <p:nvPicPr>
          <p:cNvPr id="2050" name="Picture 2" descr="Saiba como se preparar para trabalhar no exterior - Jornal O Globo">
            <a:extLst>
              <a:ext uri="{FF2B5EF4-FFF2-40B4-BE49-F238E27FC236}">
                <a16:creationId xmlns:a16="http://schemas.microsoft.com/office/drawing/2014/main" id="{18752054-2422-B6A4-C3A5-DF2B9E3E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7" y="4141077"/>
            <a:ext cx="2827804" cy="1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ágina 12 | Programador Web Imagens – Download Grátis no Freepik">
            <a:extLst>
              <a:ext uri="{FF2B5EF4-FFF2-40B4-BE49-F238E27FC236}">
                <a16:creationId xmlns:a16="http://schemas.microsoft.com/office/drawing/2014/main" id="{A11A1C20-1946-F1A8-2989-F28A38E1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05" y="4141076"/>
            <a:ext cx="3019248" cy="1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lto de fé: A atitude que poucos empreendedores tem coragem de tomar">
            <a:extLst>
              <a:ext uri="{FF2B5EF4-FFF2-40B4-BE49-F238E27FC236}">
                <a16:creationId xmlns:a16="http://schemas.microsoft.com/office/drawing/2014/main" id="{546F3310-EB26-8419-71D7-EA7F5BFB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49" y="4131692"/>
            <a:ext cx="2827805" cy="17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AD445-7104-4ED6-8C71-E3C70465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Quais países foram escolhidos?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EEB416-CBCB-B3BD-68C1-E2899CED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2793358"/>
            <a:ext cx="3619500" cy="2262188"/>
          </a:xfrm>
          <a:prstGeom prst="rect">
            <a:avLst/>
          </a:prstGeom>
        </p:spPr>
      </p:pic>
      <p:pic>
        <p:nvPicPr>
          <p:cNvPr id="1026" name="Picture 2" descr="Rio perdido poderia explicar a construção das pirâmides do Egito">
            <a:extLst>
              <a:ext uri="{FF2B5EF4-FFF2-40B4-BE49-F238E27FC236}">
                <a16:creationId xmlns:a16="http://schemas.microsoft.com/office/drawing/2014/main" id="{130C796C-7D59-7CCE-F35E-213B845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0" y="2853965"/>
            <a:ext cx="4274820" cy="21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96FF3E-631B-B0F0-84AC-BB943766873D}"/>
              </a:ext>
            </a:extLst>
          </p:cNvPr>
          <p:cNvSpPr txBox="1"/>
          <p:nvPr/>
        </p:nvSpPr>
        <p:spPr>
          <a:xfrm>
            <a:off x="2285999" y="2222358"/>
            <a:ext cx="21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A0638"/>
                </a:solidFill>
              </a:rPr>
              <a:t>Tailândia - Ásia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DD62C9-2A59-C298-FF5B-CA7BAEFB7389}"/>
              </a:ext>
            </a:extLst>
          </p:cNvPr>
          <p:cNvSpPr txBox="1"/>
          <p:nvPr/>
        </p:nvSpPr>
        <p:spPr>
          <a:xfrm>
            <a:off x="7898186" y="2222358"/>
            <a:ext cx="144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A0638"/>
                </a:solidFill>
              </a:rPr>
              <a:t>Egito - África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4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90E5-C78B-4EAA-BC1B-CE9424A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Motivações da escolha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473D2-D640-4EE9-B02A-3EE25E78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215282" cy="2688863"/>
          </a:xfrm>
        </p:spPr>
        <p:txBody>
          <a:bodyPr/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	Eu escolhi a Tailândia e o Egito pois eles sempre foram países que tive vontade de conhecer, precisamente por serem exóticos em sua cultura, bem como costumes e religião. Parte de minha escolha pode estar relacionada remotamente aos programas de televisão que eu via quando criança. Um deles mostrou uma viagem incrível à Tailândia, o programa revelou costumes extremamente diferentes da minha realidade e uma estrutura social complexa,  isso me deixou para sempre com vontade de visitar o país. Já o Egito tem uma história fascinante, complexa e extremamente interessante, desde criança me fascino com o quão profunda é a história desse país. Visto isso, minha curiosidade em relação a como o Egito contemporâneo está me fez escolhê-lo para esse projeto, assim como a Tailândia.</a:t>
            </a:r>
          </a:p>
        </p:txBody>
      </p:sp>
    </p:spTree>
    <p:extLst>
      <p:ext uri="{BB962C8B-B14F-4D97-AF65-F5344CB8AC3E}">
        <p14:creationId xmlns:p14="http://schemas.microsoft.com/office/powerpoint/2010/main" val="35793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A4B6-0216-4B52-B223-7DD0C8A3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primeiro país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C9652-8672-45B8-893E-CAE13EE6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0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 Tailândia é um país do Sudeste Asiático, famoso por suas exuberantes praias. O país tem um extensão de  513.120 km²,  predominantemente budista — isto é, 95%. O famoso país é conhecido como "Terra do Sorriso" pela hospitalidade da população, é rico em tradições culturais envolvendo templos como o Wat Phra Kaew em Bangkok e o Wat Pho, conhecido pelo Buda Reclinado. Festivais como o Songkran, que celebra o Ano Novo tailandês com a purificação através da água, e o Loi Krathong, onde lanternas são lançadas ao céu e rios, mostram a conexão do povo com a natureza e suas crenças espirituais. A culinária tailandesa, conhecida por seu equilíbrio de sabores, é um dos aspectos mais celebrados da cultura, com pratos, como o icônico Pad Thai e o picante Tom Yum, que encantam os paladares de visitantes de todo o mundo. Visto isso, a Tailândia torna-se um destino muito deseja por muitos.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>
                <a:solidFill>
                  <a:srgbClr val="8A0638"/>
                </a:solidFill>
              </a:rPr>
              <a:t>O sagrado, o profano e a fanatização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Nesse cenário, em relação ao sagrado e o profano da Tailândia, o sagrado é vivenciado através da construção a adoração de templos (por exemplo o Wa Phra), além do respeito aos monges budistas que são considerados uma direta representação dos ensinamentos de buda. Temos do profano o exemplo das festividades como o Songkran (Ano Novo Tailandês). Embora seja originalmente uma cerimônia religiosa para purificação e bênçãos, transformou-se em um festival de água onde turistas e locais participam de grandes festas nas ruas, sem o mesmo foco no aspecto sagrado. Dessa forma, o profano se manifesta em celebrações que, apesar de terem raízes espirituais, ganharam um tom mais festivo e mundano.</a:t>
            </a:r>
          </a:p>
        </p:txBody>
      </p:sp>
    </p:spTree>
    <p:extLst>
      <p:ext uri="{BB962C8B-B14F-4D97-AF65-F5344CB8AC3E}">
        <p14:creationId xmlns:p14="http://schemas.microsoft.com/office/powerpoint/2010/main" val="6597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7066-B3B6-8E41-95EE-858A80CCD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1E9F-99D8-9307-CD81-EF2F9A8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primeiro país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77CA1-922A-3DD2-D79E-8CF2BEBE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584"/>
            <a:ext cx="10515600" cy="3353258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/>
              <a:t>Na Tailândia a fé é vivenciada através de, por exemplo, rituais de oferenda, o festival de Visakha Bucha, a construção de templos e estátuas como forma de adoração. Além disso, a prática da fé no Budismo Kadampa envolve uma combinação de estudo, contemplação, e meditação. Ao estudarmos os ensinamentos, desenvolvemos uma compreensão intelectual; pela contemplação, essa compreensão se transforma em uma crença pessoal; e pela meditação, a fé se torna uma experiência viva dentro de nós. Por fim, sim, o fanatismo ocorre por uma parcela da população.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Um dos pontos positivos dessa expressividade religiosa é o sentimento de pertencimento e a formação de comunidades colaborativas, fornecendo um ambiente de aconchego para os adeptos a mesma religião. Um dos pontos negativos, por sua vez, é a intolerância. Esta está presente em todas as religiões e caracteriza o sentimento de não aceitar que as pessoas podem ter religiões diferentes da sua, geralmente causando atritos indesejados entre os indivíduos relacionadas.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928321-5B38-6CEB-A37F-C5F52F9AE867}"/>
              </a:ext>
            </a:extLst>
          </p:cNvPr>
          <p:cNvSpPr txBox="1">
            <a:spLocks/>
          </p:cNvSpPr>
          <p:nvPr/>
        </p:nvSpPr>
        <p:spPr>
          <a:xfrm>
            <a:off x="838200" y="1520175"/>
            <a:ext cx="5656729" cy="45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8A0638"/>
                </a:solidFill>
                <a:latin typeface="+mn-lt"/>
              </a:rPr>
              <a:t>Como a fé é vivenciada e pontos positivos e negativos</a:t>
            </a:r>
          </a:p>
        </p:txBody>
      </p:sp>
    </p:spTree>
    <p:extLst>
      <p:ext uri="{BB962C8B-B14F-4D97-AF65-F5344CB8AC3E}">
        <p14:creationId xmlns:p14="http://schemas.microsoft.com/office/powerpoint/2010/main" val="164194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C007-D7CB-8EA9-32B2-509E5813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3BF50-0A40-04DC-9A25-DDE5C7A7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primeiro país – parte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4C4E7-C8E5-FD11-3A28-F1004876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Alguns dos espaços turísticos sagrados da Tailândia são: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do Buda Esmeralda (Wat Phra Kaew), Bangkok: </a:t>
            </a:r>
            <a:r>
              <a:rPr lang="pt-BR" sz="1800" dirty="0"/>
              <a:t>localizado em Bangkok, é o templo mais sagrado da Tailândia e abriga a famosa estátua do Buda Esmeralda, que é reverenciada como um símbolo de proteção e prosperidade para o país</a:t>
            </a:r>
            <a:endParaRPr lang="pt-BR" sz="18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Branco (Wat Rong Khun), Chiang Rai: </a:t>
            </a:r>
            <a:r>
              <a:rPr lang="pt-BR" sz="1800" dirty="0"/>
              <a:t>é uma obra-prima contemporânea projetada pelo artista Chalermchai Kositpipat. Sua estrutura completamente branca com detalhes em vidro representa a pureza de Buda e traz uma fusão única de elementos modernos e tradicionais</a:t>
            </a:r>
            <a:endParaRPr lang="pt-BR" sz="18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primeiro país – 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Alguns dos espaços culturais da Tailândia são: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de Doi Suthep, Chiang Mai: </a:t>
            </a:r>
            <a:r>
              <a:rPr lang="pt-BR" sz="2000" spc="-7" dirty="0">
                <a:cs typeface="Calibri Light" panose="020F0302020204030204" pitchFamily="34" charset="0"/>
              </a:rPr>
              <a:t>localizado em Chiang Mai, é um dos locais de peregrinação mais importantes da Tailândia. Situado no topo de uma montanha, o templo oferece uma vista panorâmica incrível da cidade</a:t>
            </a:r>
          </a:p>
          <a:p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Templo Wat Pho, Bangkok: </a:t>
            </a:r>
            <a:r>
              <a:rPr lang="pt-BR" sz="2000" spc="-7" dirty="0">
                <a:cs typeface="Calibri Light" panose="020F0302020204030204" pitchFamily="34" charset="0"/>
              </a:rPr>
              <a:t>é conhecido por abrigar o monumental Buda Reclinado, que mede 46 metros de comprimento. Este templo é também o berço da tradicional massagem tailandesa, abrigando uma escola de medicina e massagem</a:t>
            </a:r>
          </a:p>
        </p:txBody>
      </p:sp>
    </p:spTree>
    <p:extLst>
      <p:ext uri="{BB962C8B-B14F-4D97-AF65-F5344CB8AC3E}">
        <p14:creationId xmlns:p14="http://schemas.microsoft.com/office/powerpoint/2010/main" val="221056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A4B6-0216-4B52-B223-7DD0C8A3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segundo país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CF8C71-FA67-4DB8-9981-25339267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0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 cultura do Egito tem uma das raízes mais antigas da história da humanidade. A grande nação que surgiu por volta de 3100 a.C sempre teve uma das culturas mais curiosas, misteriosas e diferentes de todas. A vida sempre girou em torno do Rio Nilo, que fornecia os recursos necessários para a agricultura e era central na religião e organização social. A religião era politeísta e era uma parte crucial da vida cotidiana, com deuses como Rá, Ísis e Osíris sendo adorados em templos monumentais. A arquitetura egípcia também se destaca, famosa pelas pirâmides ciclópicas, até hoje não completamente exploradas. Os egípcios acreditavam piamente na vida após a morte, foi isso que fez com que fosse um das culturas mais presentes e cerimoniais de todas. Além disso, tiveram desenvolvimento da escrita hieroglífica e os avanços em áreas como medicina e astronomia.</a:t>
            </a:r>
          </a:p>
          <a:p>
            <a:pPr marL="0" indent="0">
              <a:buNone/>
            </a:pPr>
            <a:r>
              <a:rPr lang="pt-BR" sz="1800" dirty="0"/>
              <a:t>Na contemporaneidade, o Egito é uma nação predominantemente muçulmana, com forte influência árabe. As tradições islâmicas moldam a vida cotidiana, desde as práticas religiosas até as festividades como o Ramadã. Nesse cenário, mesmo com as mudanças trazidas pela modernidade, elementos da cultura antiga continuam presentes, provando a profunda conexão do Egito com seu passado e a incrível preservação de suas tradições ao longo dos séculos.</a:t>
            </a:r>
          </a:p>
        </p:txBody>
      </p:sp>
    </p:spTree>
    <p:extLst>
      <p:ext uri="{BB962C8B-B14F-4D97-AF65-F5344CB8AC3E}">
        <p14:creationId xmlns:p14="http://schemas.microsoft.com/office/powerpoint/2010/main" val="19954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06F6-E903-18F0-0FAC-D3373A2A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E8ED-17F2-3785-C32B-B585862C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29830"/>
            <a:ext cx="3993777" cy="452168"/>
          </a:xfrm>
        </p:spPr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rgbClr val="8A0638"/>
                </a:solidFill>
                <a:latin typeface="+mn-lt"/>
              </a:rPr>
              <a:t>O sagrado, o profano e a fanatização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DFB1ABF-AEC9-CC32-9670-6C117D58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61784"/>
            <a:ext cx="10645588" cy="3581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900" dirty="0"/>
              <a:t>Sagrado: Na cultura moderna, o Islã estabelece uma divisão clara entre o sagrado e o profano. As mesquitas são lugares sagrados onde os fiéis realizam orações cinco vezes ao dia. A oração é um momento de conexão espiritual, e o espaço das mesquitas é estritamente dedicado ao culto religioso. Práticas religiosas como o Ramadã, período de jejum e reflexão, destacam essa distinção, com os crentes buscando purificar corpo e alma.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Profano: Fora dos momentos de devoção, o profano se manifesta na vida cotidiana egípcia. A agitação das grandes cidades, como o Cairo, contrasta com a calma dos espaços sagrados. Além disso, há uma convivência com o turismo nas áreas antigas, como as pirâmides e templos faraônicos, que já foram sagrados na Antiguidade, mas que hoje se transformaram em destinos turísticos.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Nesse contexto, a fanatização da religião está presente sim em certa parcela da população.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24A316-8D0D-D9C4-74A2-013DA330BF7F}"/>
              </a:ext>
            </a:extLst>
          </p:cNvPr>
          <p:cNvSpPr txBox="1">
            <a:spLocks/>
          </p:cNvSpPr>
          <p:nvPr/>
        </p:nvSpPr>
        <p:spPr>
          <a:xfrm>
            <a:off x="990600" y="557867"/>
            <a:ext cx="5656729" cy="831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segundo país</a:t>
            </a:r>
          </a:p>
        </p:txBody>
      </p:sp>
    </p:spTree>
    <p:extLst>
      <p:ext uri="{BB962C8B-B14F-4D97-AF65-F5344CB8AC3E}">
        <p14:creationId xmlns:p14="http://schemas.microsoft.com/office/powerpoint/2010/main" val="3965674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2562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Concurso Cultural</vt:lpstr>
      <vt:lpstr>Quais países foram escolhidos?</vt:lpstr>
      <vt:lpstr>Motivações da escolha</vt:lpstr>
      <vt:lpstr>Apresentação do primeiro país</vt:lpstr>
      <vt:lpstr>Apresentação do primeiro país</vt:lpstr>
      <vt:lpstr>Roteiro de viagem do primeiro país – parte 1</vt:lpstr>
      <vt:lpstr>Roteiro de viagem do primeiro país – parte 2</vt:lpstr>
      <vt:lpstr>Apresentação do segundo país</vt:lpstr>
      <vt:lpstr>O sagrado, o profano e a fanatização</vt:lpstr>
      <vt:lpstr>Apresentação do segundo país</vt:lpstr>
      <vt:lpstr>Roteiro de viagem do segundo país – parte 1</vt:lpstr>
      <vt:lpstr>Roteiro de viagem do segundo país – parte 2</vt:lpstr>
      <vt:lpstr>Espiritualidade </vt:lpstr>
      <vt:lpstr>Para daqui a 20 anos...</vt:lpstr>
      <vt:lpstr>Questões? </vt:lpstr>
      <vt:lpstr>Questões?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Cultural</dc:title>
  <dc:creator>Sirlene Donaiski Motin</dc:creator>
  <cp:lastModifiedBy>Nicolle Rodrigues Siqueira</cp:lastModifiedBy>
  <cp:revision>14</cp:revision>
  <dcterms:created xsi:type="dcterms:W3CDTF">2021-06-11T14:11:57Z</dcterms:created>
  <dcterms:modified xsi:type="dcterms:W3CDTF">2024-11-25T23:50:33Z</dcterms:modified>
</cp:coreProperties>
</file>