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7" r:id="rId19"/>
    <p:sldId id="279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2108-8325-44B1-8301-DF016ED84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D5B5F-A806-4D03-813A-2D6FAE7FF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08DA-6CBA-486E-B0BE-3212280F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08D1-ADDB-4D7F-94F5-22A42E47BE9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D0557-28B1-4BDC-9420-22124BB8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1A1B-4786-4633-A3CA-3CD6E254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33F0-54BA-440A-A7CE-A977FB3D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86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95CE-06AB-4DA1-B096-034D1998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6B90E-D8D0-4180-B9A3-90CD9D25D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5E051-8E9D-411C-885D-D7248C9E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08D1-ADDB-4D7F-94F5-22A42E47BE9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ACB9-DE96-4916-93B4-639075BC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D45A-896A-450E-BF5F-06C7C795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33F0-54BA-440A-A7CE-A977FB3D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1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C39D0-951B-4167-9ECE-5388F6C70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87CE7-A2A0-411D-88D3-533B0A0FE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4E1F5-5F53-43F4-83D9-1C83CEE3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08D1-ADDB-4D7F-94F5-22A42E47BE9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17F0-4F0D-46F7-8B2B-F1AED6DD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63B6-67AE-4C61-8A1E-B9ADB64D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33F0-54BA-440A-A7CE-A977FB3D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5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2A95-120F-4AE9-9F12-4EBBD6A7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7451-B66B-474D-9BAC-42A4DB5B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8ED4B-48F9-49EA-9904-D27D21BB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08D1-ADDB-4D7F-94F5-22A42E47BE9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25A3C-6ECE-4E45-AAB8-BC42DBBC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47918-5557-415A-9D41-E1E56D7E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33F0-54BA-440A-A7CE-A977FB3D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AF43-0199-4C53-A759-C7E49FFC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F31EE-3C4E-4884-BA9A-C2FF8E9F8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E9C6-E6F7-409F-A4B5-86E58CA0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08D1-ADDB-4D7F-94F5-22A42E47BE9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70CC-BEF9-44F0-9DA0-0F909EBB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32A1B-BF8C-4B0C-8866-E8B95E46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33F0-54BA-440A-A7CE-A977FB3D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23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4795-0700-4BC1-ADC3-DA83FAEE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61F1-84D0-4975-B54A-35A76DA87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956B1-7A0E-4CEC-A7BE-32F460F64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D35C9-5BFA-430A-BFB7-9715E134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08D1-ADDB-4D7F-94F5-22A42E47BE9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7548D-FAF4-4737-98BF-E373761A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4D5BB-781F-454C-8777-3AC10112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33F0-54BA-440A-A7CE-A977FB3D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8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535C-3C6E-41D6-A378-B1C7858E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95A52-D9DA-4BB7-AD92-F7284A0A4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FB8E1-B887-40F7-B680-81CB16AD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A208C-221D-4888-8EE0-47C5506CD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6927F-5002-4AC3-8C04-D20290DE1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095B3-E55E-4E75-BCA9-78E153A0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08D1-ADDB-4D7F-94F5-22A42E47BE9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CEF58-9650-4882-89F7-6218B463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2043A-222A-4E11-BC1A-4D2AE18F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33F0-54BA-440A-A7CE-A977FB3D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1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5C8E-B917-4AC5-94B1-1278D16C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A0E72-2BDE-4A7E-9EA2-C71FA743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08D1-ADDB-4D7F-94F5-22A42E47BE9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C3DC7-018C-4DC3-B18D-5B4C47B4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43A5A-5F94-477A-A700-A8C58061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33F0-54BA-440A-A7CE-A977FB3D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D5E6F-267B-40F4-AFE6-1598D015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08D1-ADDB-4D7F-94F5-22A42E47BE9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95C18-1B66-4CFE-8809-0415998C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CF697-82C9-414E-807B-34701F47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33F0-54BA-440A-A7CE-A977FB3D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3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C9E2-B5A8-41FA-BF14-33EAEE51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33F3-F054-48B3-8DCC-CEB5E0661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84645-8D77-489C-A4E8-04099C4AC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89A6F-EBC6-4CB5-87DB-20E283F9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08D1-ADDB-4D7F-94F5-22A42E47BE9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27D7B-38D6-4B3B-81A8-E65FFAE3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ADE85-7C18-4923-8246-438BD9EC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33F0-54BA-440A-A7CE-A977FB3D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3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D779-EC5B-41AF-8EC4-2841A0C5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27FC5-3CB6-4491-B700-C866ADEF1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7FF41-FE23-4095-8BDB-AF196D133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B2021-1570-49AA-BC9C-840E1DE3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08D1-ADDB-4D7F-94F5-22A42E47BE9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39E7B-4E93-46C5-A8D7-BFFB1AEE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9FEF1-78B6-4CB1-9212-841B546C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33F0-54BA-440A-A7CE-A977FB3D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74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9E056-AECD-4770-BF36-BAE2133A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5658E-B833-4DBD-B6F2-C1798EBF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5F27-ABFF-4122-BD72-584DC8AF0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08D1-ADDB-4D7F-94F5-22A42E47BE9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DC8E-73AD-4E8D-8B9E-21C7D115E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91937-06C3-42B1-8E08-AFEAE8AC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33F0-54BA-440A-A7CE-A977FB3D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25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4A5AC-3594-4B5B-AC74-ED7CFCAC1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IN" sz="4000" dirty="0">
                <a:solidFill>
                  <a:schemeClr val="tx2"/>
                </a:solidFill>
              </a:rPr>
              <a:t>Predicting Life Expectancy of cats</a:t>
            </a:r>
          </a:p>
        </p:txBody>
      </p:sp>
      <p:pic>
        <p:nvPicPr>
          <p:cNvPr id="23" name="Graphic 22" descr="Cat">
            <a:extLst>
              <a:ext uri="{FF2B5EF4-FFF2-40B4-BE49-F238E27FC236}">
                <a16:creationId xmlns:a16="http://schemas.microsoft.com/office/drawing/2014/main" id="{9727F328-C7B5-44BB-867B-2C4F08DB3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345D0BC-14BF-42A3-B046-37A6FDD17CC0}"/>
              </a:ext>
            </a:extLst>
          </p:cNvPr>
          <p:cNvSpPr txBox="1"/>
          <p:nvPr/>
        </p:nvSpPr>
        <p:spPr>
          <a:xfrm>
            <a:off x="6692348" y="5433391"/>
            <a:ext cx="385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EDA and Modelling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00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BCAE-48F9-43CA-A682-984B9E5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Findings After EDA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DCCD3-F29B-453F-8EFD-646871E44FC0}"/>
              </a:ext>
            </a:extLst>
          </p:cNvPr>
          <p:cNvSpPr txBox="1"/>
          <p:nvPr/>
        </p:nvSpPr>
        <p:spPr>
          <a:xfrm>
            <a:off x="1181686" y="2700997"/>
            <a:ext cx="10128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Normally distributed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Median age at death between 8 and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need for subsampling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major outliers</a:t>
            </a:r>
          </a:p>
        </p:txBody>
      </p:sp>
    </p:spTree>
    <p:extLst>
      <p:ext uri="{BB962C8B-B14F-4D97-AF65-F5344CB8AC3E}">
        <p14:creationId xmlns:p14="http://schemas.microsoft.com/office/powerpoint/2010/main" val="102557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BCAE-48F9-43CA-A682-984B9E5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Data 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14229-595F-49C6-A5B4-7898E398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2559090"/>
            <a:ext cx="5628881" cy="3714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F20868-B51E-41C4-A0DF-6D5337F4AF21}"/>
              </a:ext>
            </a:extLst>
          </p:cNvPr>
          <p:cNvSpPr txBox="1"/>
          <p:nvPr/>
        </p:nvSpPr>
        <p:spPr>
          <a:xfrm>
            <a:off x="7055893" y="2559090"/>
            <a:ext cx="425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hot encoding</a:t>
            </a:r>
          </a:p>
        </p:txBody>
      </p:sp>
    </p:spTree>
    <p:extLst>
      <p:ext uri="{BB962C8B-B14F-4D97-AF65-F5344CB8AC3E}">
        <p14:creationId xmlns:p14="http://schemas.microsoft.com/office/powerpoint/2010/main" val="252232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BCAE-48F9-43CA-A682-984B9E5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Data 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000A7-C353-4578-8656-D68BFD3B2D54}"/>
              </a:ext>
            </a:extLst>
          </p:cNvPr>
          <p:cNvSpPr txBox="1"/>
          <p:nvPr/>
        </p:nvSpPr>
        <p:spPr>
          <a:xfrm>
            <a:off x="1127251" y="2637183"/>
            <a:ext cx="9740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Splitting dataset into Training, Validation and Testing sets.</a:t>
            </a:r>
          </a:p>
          <a:p>
            <a:r>
              <a:rPr lang="en-IN" dirty="0"/>
              <a:t>75%, 20%, 5%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 train shape (224, 16)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Y train shape (224,)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 validation shape (56, 16)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Y validation shape (56,)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 Test shape (15, 16)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Y Test shape (15,)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94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BCAE-48F9-43CA-A682-984B9E5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Data Modelling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795119C-B678-45FB-8C28-4BBB4E791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3" y="2307478"/>
            <a:ext cx="4867421" cy="4450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2C9B6-E221-4F91-8FFD-88723AF43BD4}"/>
              </a:ext>
            </a:extLst>
          </p:cNvPr>
          <p:cNvSpPr txBox="1"/>
          <p:nvPr/>
        </p:nvSpPr>
        <p:spPr>
          <a:xfrm>
            <a:off x="6879102" y="2637183"/>
            <a:ext cx="452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 Importance using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62761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BCAE-48F9-43CA-A682-984B9E5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Data 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5E016-1832-46FA-8E21-31847A75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2446475"/>
            <a:ext cx="5867400" cy="3952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2CB99-FD01-4B5E-9C62-93D98BBD5980}"/>
              </a:ext>
            </a:extLst>
          </p:cNvPr>
          <p:cNvSpPr txBox="1"/>
          <p:nvPr/>
        </p:nvSpPr>
        <p:spPr>
          <a:xfrm>
            <a:off x="6832599" y="2559090"/>
            <a:ext cx="488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Best Algorithm: </a:t>
            </a:r>
            <a:r>
              <a:rPr lang="en-IN" dirty="0" err="1"/>
              <a:t>XGBoost</a:t>
            </a:r>
            <a:r>
              <a:rPr lang="en-IN" dirty="0"/>
              <a:t> with 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43385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BCAE-48F9-43CA-A682-984B9E5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Data Modelling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B25F631-7195-4C54-B49F-8CD927E32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3" y="2559090"/>
            <a:ext cx="4296906" cy="4177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8672C8-2799-4B99-98EB-F157DDFE7FB1}"/>
              </a:ext>
            </a:extLst>
          </p:cNvPr>
          <p:cNvSpPr txBox="1"/>
          <p:nvPr/>
        </p:nvSpPr>
        <p:spPr>
          <a:xfrm>
            <a:off x="5613009" y="2658794"/>
            <a:ext cx="569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XG Boost True vs actual plot</a:t>
            </a:r>
          </a:p>
          <a:p>
            <a:r>
              <a:rPr lang="en-IN" dirty="0"/>
              <a:t>MAE – 2.05</a:t>
            </a:r>
          </a:p>
        </p:txBody>
      </p:sp>
    </p:spTree>
    <p:extLst>
      <p:ext uri="{BB962C8B-B14F-4D97-AF65-F5344CB8AC3E}">
        <p14:creationId xmlns:p14="http://schemas.microsoft.com/office/powerpoint/2010/main" val="338698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BCAE-48F9-43CA-A682-984B9E5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Data Modelling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672C8-2799-4B99-98EB-F157DDFE7FB1}"/>
              </a:ext>
            </a:extLst>
          </p:cNvPr>
          <p:cNvSpPr txBox="1"/>
          <p:nvPr/>
        </p:nvSpPr>
        <p:spPr>
          <a:xfrm>
            <a:off x="5613009" y="2658794"/>
            <a:ext cx="569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Gradient Boost True vs actual plot</a:t>
            </a:r>
          </a:p>
          <a:p>
            <a:r>
              <a:rPr lang="en-IN" dirty="0"/>
              <a:t>MAE – 2.12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341C1E4-CEC3-4D5F-AC6C-F556AA3E8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6" y="2658794"/>
            <a:ext cx="4066156" cy="39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3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BCAE-48F9-43CA-A682-984B9E5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Data Modelling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672C8-2799-4B99-98EB-F157DDFE7FB1}"/>
              </a:ext>
            </a:extLst>
          </p:cNvPr>
          <p:cNvSpPr txBox="1"/>
          <p:nvPr/>
        </p:nvSpPr>
        <p:spPr>
          <a:xfrm>
            <a:off x="5613009" y="2658794"/>
            <a:ext cx="569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Ridge Polynomial True vs actual plot</a:t>
            </a:r>
          </a:p>
          <a:p>
            <a:r>
              <a:rPr lang="en-IN" dirty="0"/>
              <a:t>MAE – 2.33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C35977A-22DF-40CD-B2FA-105D0371D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70" y="2426755"/>
            <a:ext cx="4369098" cy="42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2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BCAE-48F9-43CA-A682-984B9E5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Evaluation on Unseen test data</a:t>
            </a:r>
          </a:p>
        </p:txBody>
      </p:sp>
      <p:pic>
        <p:nvPicPr>
          <p:cNvPr id="7" name="Picture 6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29E931B-1E03-4F0E-AAA6-BD77631A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" y="2843460"/>
            <a:ext cx="5235274" cy="1938417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B719A96-3F74-42FF-ABC1-E54C2EF1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67" y="2552116"/>
            <a:ext cx="4111200" cy="39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1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BCAE-48F9-43CA-A682-984B9E5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26BB8-3505-473B-9C8B-B0F0D9522681}"/>
              </a:ext>
            </a:extLst>
          </p:cNvPr>
          <p:cNvSpPr txBox="1"/>
          <p:nvPr/>
        </p:nvSpPr>
        <p:spPr>
          <a:xfrm>
            <a:off x="1076632" y="2595716"/>
            <a:ext cx="10233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Models did not perform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Having some data about the date of death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Adding more data might help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16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D2D6A-2118-4BBA-B53C-9C4485C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Importing the dataset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538E980-8D36-47EB-9E5C-93AB90C8A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C651B-C213-4A3F-A665-E5E7AAA86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2962452"/>
            <a:ext cx="6691698" cy="21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8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830DF-2DA9-4433-8811-63551553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pic>
        <p:nvPicPr>
          <p:cNvPr id="5" name="Content Placeholder 4" descr="Kitten with solid fill">
            <a:extLst>
              <a:ext uri="{FF2B5EF4-FFF2-40B4-BE49-F238E27FC236}">
                <a16:creationId xmlns:a16="http://schemas.microsoft.com/office/drawing/2014/main" id="{7AAE290C-3768-46CB-9EF8-56D76BF10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5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C1722-3470-46D8-A09D-18433BD7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Modified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DF8488-183B-4E31-B498-DBDF174C4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dirty="0"/>
              <a:t>Date value - 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2009-22-12 02:43:43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/>
              <a:t>Datetime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D074E-03C9-4613-8A05-EBE402835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3126128"/>
            <a:ext cx="6691698" cy="24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2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BCAE-48F9-43CA-A682-984B9E5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Summary Statistics and sanity checks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DF23FF-74D6-416F-BF1A-D82484A0E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dirty="0"/>
              <a:t>Check for null values</a:t>
            </a:r>
          </a:p>
          <a:p>
            <a:r>
              <a:rPr lang="en-US" sz="1600" dirty="0"/>
              <a:t>11 rows with weight zero</a:t>
            </a:r>
          </a:p>
          <a:p>
            <a:r>
              <a:rPr lang="en-US" sz="1600" dirty="0"/>
              <a:t>8 rows Number of vet visits -1 or 0</a:t>
            </a:r>
          </a:p>
          <a:p>
            <a:r>
              <a:rPr lang="en-US" sz="1600" dirty="0"/>
              <a:t>2 rows with age at death 0</a:t>
            </a:r>
          </a:p>
          <a:p>
            <a:r>
              <a:rPr lang="en-US" sz="1600" dirty="0"/>
              <a:t>Very high hair length value</a:t>
            </a:r>
          </a:p>
          <a:p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196B6-56C0-48FB-95AD-72E0EEFEE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3535995"/>
            <a:ext cx="6691698" cy="16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E2820-E260-4178-BFC2-5C51C661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Exploratory Data Analysis</a:t>
            </a:r>
          </a:p>
        </p:txBody>
      </p:sp>
      <p:pic>
        <p:nvPicPr>
          <p:cNvPr id="10" name="Content Placeholder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0DE0F54-40F4-45B9-9B03-D1DA8F748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52" y="2496310"/>
            <a:ext cx="8482819" cy="4014219"/>
          </a:xfrm>
        </p:spPr>
      </p:pic>
    </p:spTree>
    <p:extLst>
      <p:ext uri="{BB962C8B-B14F-4D97-AF65-F5344CB8AC3E}">
        <p14:creationId xmlns:p14="http://schemas.microsoft.com/office/powerpoint/2010/main" val="195636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BCAE-48F9-43CA-A682-984B9E5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7FBE4129-8B3B-41EA-90E0-B0F2D4821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" y="2559090"/>
            <a:ext cx="9669224" cy="4172532"/>
          </a:xfrm>
        </p:spPr>
      </p:pic>
    </p:spTree>
    <p:extLst>
      <p:ext uri="{BB962C8B-B14F-4D97-AF65-F5344CB8AC3E}">
        <p14:creationId xmlns:p14="http://schemas.microsoft.com/office/powerpoint/2010/main" val="14194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BCAE-48F9-43CA-A682-984B9E5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86DAD56-DEAA-43AA-BB37-CA40CCE55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88" y="2559089"/>
            <a:ext cx="8778239" cy="3617873"/>
          </a:xfrm>
        </p:spPr>
      </p:pic>
    </p:spTree>
    <p:extLst>
      <p:ext uri="{BB962C8B-B14F-4D97-AF65-F5344CB8AC3E}">
        <p14:creationId xmlns:p14="http://schemas.microsoft.com/office/powerpoint/2010/main" val="319427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BCAE-48F9-43CA-A682-984B9E5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449B52C0-7461-4602-B24E-FE427B979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41" y="2494417"/>
            <a:ext cx="2927211" cy="2909736"/>
          </a:xfrm>
        </p:spPr>
      </p:pic>
      <p:pic>
        <p:nvPicPr>
          <p:cNvPr id="9" name="Picture 8" descr="Histogram&#10;&#10;Description automatically generated">
            <a:extLst>
              <a:ext uri="{FF2B5EF4-FFF2-40B4-BE49-F238E27FC236}">
                <a16:creationId xmlns:a16="http://schemas.microsoft.com/office/drawing/2014/main" id="{8C71FC0E-BAC9-40E9-9476-84FA79888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024" y="4672126"/>
            <a:ext cx="2105044" cy="19635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6824414-DB61-41A4-BB23-BB38C4E14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2" y="4385492"/>
            <a:ext cx="2169611" cy="2040906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0C7E4E7B-D395-4362-88BD-9BD96D80D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459" y="2429708"/>
            <a:ext cx="2088610" cy="1998584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95E1E294-0B43-4C05-A9F2-E9CB1906D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41" y="2386908"/>
            <a:ext cx="2005602" cy="191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1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BCAE-48F9-43CA-A682-984B9E5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C4BBBC-4F10-48C1-8F42-50DFE4356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29" y="2574484"/>
            <a:ext cx="2871310" cy="2093994"/>
          </a:xfr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66BE7F5-8EBA-4232-B02D-B7F3164CE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38" y="4606894"/>
            <a:ext cx="2871310" cy="2093994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74F7262-F1A0-404F-A701-77E87A814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18" y="2574484"/>
            <a:ext cx="2871311" cy="2093994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09678907-C03A-4106-933E-245ECD3E6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37" y="2603038"/>
            <a:ext cx="2832157" cy="20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223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Predicting Life Expectancy of cats</vt:lpstr>
      <vt:lpstr>Importing the dataset</vt:lpstr>
      <vt:lpstr>Modified dataset</vt:lpstr>
      <vt:lpstr>Summary Statistics and sanity checks</vt:lpstr>
      <vt:lpstr>Exploratory Data Analysis</vt:lpstr>
      <vt:lpstr>EDA</vt:lpstr>
      <vt:lpstr>EDA</vt:lpstr>
      <vt:lpstr>EDA</vt:lpstr>
      <vt:lpstr>EDA</vt:lpstr>
      <vt:lpstr>Findings After EDA</vt:lpstr>
      <vt:lpstr>Data Modelling</vt:lpstr>
      <vt:lpstr>Data Modelling</vt:lpstr>
      <vt:lpstr>Data Modelling</vt:lpstr>
      <vt:lpstr>Data Modelling</vt:lpstr>
      <vt:lpstr>Data Modelling</vt:lpstr>
      <vt:lpstr>Data Modelling</vt:lpstr>
      <vt:lpstr>Data Modelling</vt:lpstr>
      <vt:lpstr>Evaluation on Unseen test data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Life Expectancy of cats</dc:title>
  <dc:creator>Nitin Tundwal</dc:creator>
  <cp:lastModifiedBy>Nitin Tundwal</cp:lastModifiedBy>
  <cp:revision>1</cp:revision>
  <dcterms:created xsi:type="dcterms:W3CDTF">2021-11-20T09:24:42Z</dcterms:created>
  <dcterms:modified xsi:type="dcterms:W3CDTF">2021-11-20T22:51:34Z</dcterms:modified>
</cp:coreProperties>
</file>