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8" r:id="rId8"/>
    <p:sldId id="269" r:id="rId9"/>
    <p:sldId id="261" r:id="rId10"/>
    <p:sldId id="262" r:id="rId11"/>
    <p:sldId id="266" r:id="rId12"/>
    <p:sldId id="264" r:id="rId13"/>
    <p:sldId id="265" r:id="rId14"/>
    <p:sldId id="263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D6E8-C2F3-4658-8CDD-8EAD3051E33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C100-18DA-467D-8947-D111C62E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D6E8-C2F3-4658-8CDD-8EAD3051E33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C100-18DA-467D-8947-D111C62E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8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D6E8-C2F3-4658-8CDD-8EAD3051E33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C100-18DA-467D-8947-D111C62E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25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D6E8-C2F3-4658-8CDD-8EAD3051E33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C100-18DA-467D-8947-D111C62EADE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1085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D6E8-C2F3-4658-8CDD-8EAD3051E33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C100-18DA-467D-8947-D111C62E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85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D6E8-C2F3-4658-8CDD-8EAD3051E33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C100-18DA-467D-8947-D111C62E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51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D6E8-C2F3-4658-8CDD-8EAD3051E33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C100-18DA-467D-8947-D111C62E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35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D6E8-C2F3-4658-8CDD-8EAD3051E33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C100-18DA-467D-8947-D111C62E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19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D6E8-C2F3-4658-8CDD-8EAD3051E33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C100-18DA-467D-8947-D111C62E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8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D6E8-C2F3-4658-8CDD-8EAD3051E33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C100-18DA-467D-8947-D111C62E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3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D6E8-C2F3-4658-8CDD-8EAD3051E33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C100-18DA-467D-8947-D111C62E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1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D6E8-C2F3-4658-8CDD-8EAD3051E33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C100-18DA-467D-8947-D111C62E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4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D6E8-C2F3-4658-8CDD-8EAD3051E33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C100-18DA-467D-8947-D111C62E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8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D6E8-C2F3-4658-8CDD-8EAD3051E33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C100-18DA-467D-8947-D111C62E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D6E8-C2F3-4658-8CDD-8EAD3051E33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C100-18DA-467D-8947-D111C62E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0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D6E8-C2F3-4658-8CDD-8EAD3051E33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C100-18DA-467D-8947-D111C62E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8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D6E8-C2F3-4658-8CDD-8EAD3051E33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C100-18DA-467D-8947-D111C62E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7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77FD6E8-C2F3-4658-8CDD-8EAD3051E33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36BC100-18DA-467D-8947-D111C62E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76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1B64-BAB7-4639-AFF3-A62A5EA98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Web Site</a:t>
            </a:r>
          </a:p>
        </p:txBody>
      </p:sp>
    </p:spTree>
    <p:extLst>
      <p:ext uri="{BB962C8B-B14F-4D97-AF65-F5344CB8AC3E}">
        <p14:creationId xmlns:p14="http://schemas.microsoft.com/office/powerpoint/2010/main" val="2761714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C899-3D95-45B0-9BCF-35CD8DF5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101" y="1533961"/>
            <a:ext cx="10353762" cy="970450"/>
          </a:xfrm>
        </p:spPr>
        <p:txBody>
          <a:bodyPr/>
          <a:lstStyle/>
          <a:p>
            <a:r>
              <a:rPr lang="th-TH" dirty="0"/>
              <a:t>ระบบ </a:t>
            </a:r>
            <a:r>
              <a:rPr lang="en-US" dirty="0"/>
              <a:t>Menu </a:t>
            </a:r>
            <a:r>
              <a:rPr lang="th-TH" dirty="0"/>
              <a:t>และ </a:t>
            </a:r>
            <a:r>
              <a:rPr lang="en-US" dirty="0"/>
              <a:t>Footer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1AB57A-A4F6-4BCC-BFFB-E6EB8D24C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51435"/>
            <a:ext cx="2761861" cy="55994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AFFCC6-8C83-4189-BA33-2EE384D60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984" y="926080"/>
            <a:ext cx="3000375" cy="518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EEF76C-1A10-4C57-878D-DEA583E55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9017" y="4540398"/>
            <a:ext cx="5574072" cy="15672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365986-C951-4D97-B9B1-7A68A9DAE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1944" y="4766304"/>
            <a:ext cx="2124075" cy="53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3CE1BE-DA13-4A1F-AC19-B3FD69DA35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7608" y="4898063"/>
            <a:ext cx="2190750" cy="400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994301-ECCC-491C-BD74-23D87F8B3A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0003" y="4747254"/>
            <a:ext cx="27813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43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C958C-B3EE-4189-B5E1-6B2F9D495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3305" y="609600"/>
            <a:ext cx="10353762" cy="970450"/>
          </a:xfrm>
        </p:spPr>
        <p:txBody>
          <a:bodyPr/>
          <a:lstStyle/>
          <a:p>
            <a:r>
              <a:rPr lang="th-TH" dirty="0"/>
              <a:t>ระบบ </a:t>
            </a:r>
            <a:r>
              <a:rPr lang="en-US" dirty="0"/>
              <a:t>Menu </a:t>
            </a:r>
            <a:r>
              <a:rPr lang="th-TH" dirty="0"/>
              <a:t>และ </a:t>
            </a:r>
            <a:r>
              <a:rPr lang="en-US" dirty="0"/>
              <a:t>Footer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860B8-564C-4DBF-A876-41E9CFA51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781" y="2368014"/>
            <a:ext cx="7315200" cy="3667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07FC69-6750-45D3-8EAD-7A20CB54E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101" y="896971"/>
            <a:ext cx="27813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07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CBB6-E041-4DA0-B53D-AFFDC1D4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</a:t>
            </a:r>
            <a:r>
              <a:rPr lang="th-TH" dirty="0"/>
              <a:t>และ </a:t>
            </a:r>
            <a:r>
              <a:rPr lang="en-US"/>
              <a:t>order by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348D0F-FE2C-4CA3-97BC-480AB3158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3445" y="2562792"/>
            <a:ext cx="4638675" cy="2266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6E2425-FA18-4256-ABAC-9B6693586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30" y="1779749"/>
            <a:ext cx="6273691" cy="439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78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4FFC-0518-49ED-88FA-0144CEDC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 verification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F71AA4-D703-42E9-8483-7D7E5CBB5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092" y="1287568"/>
            <a:ext cx="6801794" cy="57103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D235F9-6681-4184-A282-1A5A91187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34" y="2466458"/>
            <a:ext cx="5225143" cy="246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2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86FE-85D3-41D9-BD57-5A94816E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76796"/>
            <a:ext cx="10353762" cy="970450"/>
          </a:xfrm>
        </p:spPr>
        <p:txBody>
          <a:bodyPr/>
          <a:lstStyle/>
          <a:p>
            <a:r>
              <a:rPr lang="th-TH" dirty="0"/>
              <a:t>ใช้ </a:t>
            </a:r>
            <a:r>
              <a:rPr lang="en-US" dirty="0"/>
              <a:t>Ajax </a:t>
            </a:r>
            <a:r>
              <a:rPr lang="th-TH" dirty="0"/>
              <a:t>และ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th-TH" dirty="0"/>
              <a:t>และ </a:t>
            </a:r>
            <a:r>
              <a:rPr lang="en-US" dirty="0"/>
              <a:t>Bootstrap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80E67F-8EBC-4022-BDC2-804CFDE90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520" y="1147680"/>
            <a:ext cx="5243435" cy="4562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CAAEF3-4A31-49E6-BF4F-757F94345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483" y="1651517"/>
            <a:ext cx="4624905" cy="47912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5F33EA-81B8-4F7E-9C9D-6C8680AB8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91" y="5910262"/>
            <a:ext cx="49625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7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975A-7944-4F67-AB1B-5F73011B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ระบบสั่งซื้อและตัดสต็อก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092A3-3DEF-4CD8-AA24-88F8B504F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633" y="1728301"/>
            <a:ext cx="610552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FB5E-4967-4E63-B427-FF4953612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ระบบ </a:t>
            </a:r>
            <a:r>
              <a:rPr lang="en-US" dirty="0"/>
              <a:t>Sign in </a:t>
            </a:r>
            <a:r>
              <a:rPr lang="th-TH" dirty="0"/>
              <a:t>และ </a:t>
            </a:r>
            <a:r>
              <a:rPr lang="en-US" dirty="0"/>
              <a:t>Sign out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D689E5-5F03-4AA1-BC08-9F461F8CD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0720" y="1992764"/>
            <a:ext cx="4428736" cy="33589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27CF01-D45C-469D-889A-005DA34A0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098" y="1992764"/>
            <a:ext cx="4102359" cy="341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6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B6BC-89CF-43F3-A027-2E6248D67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dirty="0"/>
              <a:t>ตรวจสอบว่ามี </a:t>
            </a:r>
            <a:r>
              <a:rPr lang="en-US" dirty="0"/>
              <a:t>username </a:t>
            </a:r>
            <a:r>
              <a:rPr lang="th-TH" dirty="0"/>
              <a:t>ล็อกอินไหม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B35371-71E6-4F40-9BC2-CD16B5E34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7075" y="1899444"/>
            <a:ext cx="56483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9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DB903-CE64-45FE-8978-C7BD8328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dirty="0"/>
              <a:t>เช็คสถานะ </a:t>
            </a:r>
            <a:r>
              <a:rPr lang="en-US" dirty="0"/>
              <a:t>user </a:t>
            </a:r>
            <a:r>
              <a:rPr lang="th-TH" dirty="0"/>
              <a:t>และ </a:t>
            </a:r>
            <a:r>
              <a:rPr lang="en-US" dirty="0"/>
              <a:t>admin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922184-54E9-48E0-9773-2E9124BCF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4" y="2084905"/>
            <a:ext cx="9288668" cy="352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40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3345A4-337E-47E6-BA74-565CDD295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346" y="87913"/>
            <a:ext cx="7855307" cy="668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7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323C-46D5-4FA0-BB5D-C59BBFED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ระบบ </a:t>
            </a:r>
            <a:r>
              <a:rPr lang="en-US" dirty="0"/>
              <a:t>Members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DA3CAF-68A4-4899-AA2F-1D57DC82C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7138" y="1731963"/>
            <a:ext cx="8308199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39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7E56A8-0CC2-4BD3-AEA2-5E945F7B9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70" y="905071"/>
            <a:ext cx="11036259" cy="549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6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733DC2-D6F2-4E68-A1B6-CE1831039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18" y="639147"/>
            <a:ext cx="11286564" cy="557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81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F306-408D-4F2E-9F2E-2C749C16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Plug-in (Library)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4A84E3-C0EC-45D4-8607-4EC2DCBD9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129" y="1731963"/>
            <a:ext cx="8694217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40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954</TotalTime>
  <Words>53</Words>
  <Application>Microsoft Office PowerPoint</Application>
  <PresentationFormat>Widescreen</PresentationFormat>
  <Paragraphs>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Calisto MT</vt:lpstr>
      <vt:lpstr>Consolas</vt:lpstr>
      <vt:lpstr>Wingdings 2</vt:lpstr>
      <vt:lpstr>Slate</vt:lpstr>
      <vt:lpstr>My Web Site</vt:lpstr>
      <vt:lpstr>ระบบ Sign in และ Sign out </vt:lpstr>
      <vt:lpstr>ตรวจสอบว่ามี username ล็อกอินไหม</vt:lpstr>
      <vt:lpstr>เช็คสถานะ user และ admin</vt:lpstr>
      <vt:lpstr>PowerPoint Presentation</vt:lpstr>
      <vt:lpstr>ระบบ Members </vt:lpstr>
      <vt:lpstr>PowerPoint Presentation</vt:lpstr>
      <vt:lpstr>PowerPoint Presentation</vt:lpstr>
      <vt:lpstr>Plug-in (Library)</vt:lpstr>
      <vt:lpstr>ระบบ Menu และ Footer</vt:lpstr>
      <vt:lpstr>ระบบ Menu และ Footer</vt:lpstr>
      <vt:lpstr>group by และ order by </vt:lpstr>
      <vt:lpstr>Data verification </vt:lpstr>
      <vt:lpstr>ใช้ Ajax และ Javascript และ Bootstrap</vt:lpstr>
      <vt:lpstr>ระบบสั่งซื้อและตัดสต็อก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Web Site</dc:title>
  <dc:creator>Godzilla</dc:creator>
  <cp:lastModifiedBy>Godzilla</cp:lastModifiedBy>
  <cp:revision>11</cp:revision>
  <dcterms:created xsi:type="dcterms:W3CDTF">2020-11-25T17:13:35Z</dcterms:created>
  <dcterms:modified xsi:type="dcterms:W3CDTF">2020-12-07T03:50:41Z</dcterms:modified>
</cp:coreProperties>
</file>