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4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52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99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1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56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1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14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16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5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57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68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A39F-4300-4B97-B892-5FA1AE5DF3A6}" type="datetimeFigureOut">
              <a:rPr lang="de-DE" smtClean="0"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4CFC-22DD-462B-8BBB-CFB77F1C43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4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379037"/>
            <a:ext cx="8470232" cy="706437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One</a:t>
            </a:r>
            <a:r>
              <a:rPr lang="de-DE" dirty="0" smtClean="0"/>
              <a:t> Fit Man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217028"/>
            <a:ext cx="9144000" cy="1655762"/>
          </a:xfrm>
        </p:spPr>
        <p:txBody>
          <a:bodyPr/>
          <a:lstStyle/>
          <a:p>
            <a:r>
              <a:rPr lang="de-DE" dirty="0" smtClean="0"/>
              <a:t>Andreas </a:t>
            </a:r>
            <a:r>
              <a:rPr lang="de-DE" dirty="0" err="1" smtClean="0"/>
              <a:t>Karches</a:t>
            </a:r>
            <a:endParaRPr lang="de-DE" dirty="0" smtClean="0"/>
          </a:p>
          <a:p>
            <a:r>
              <a:rPr lang="de-DE" dirty="0" smtClean="0"/>
              <a:t>Benny Kirschner</a:t>
            </a:r>
          </a:p>
          <a:p>
            <a:r>
              <a:rPr lang="de-DE" dirty="0" smtClean="0"/>
              <a:t>Niclas </a:t>
            </a:r>
            <a:r>
              <a:rPr lang="de-DE" dirty="0" err="1" smtClean="0"/>
              <a:t>Schöppner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5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Man, 	Ziellinie, Rennbahn 		(Stempel in der Post)</a:t>
            </a:r>
          </a:p>
          <a:p>
            <a:r>
              <a:rPr lang="de-DE" dirty="0" smtClean="0"/>
              <a:t>Animation: OFM rennt ins Ziel, 	   Zielband reißt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3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Man, 	Gewichtsstange</a:t>
            </a:r>
          </a:p>
          <a:p>
            <a:r>
              <a:rPr lang="de-DE" dirty="0" smtClean="0"/>
              <a:t>Animation: Stange biegt sich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4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58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Man, 	Gewicht, Figuren, Podest	(Stempel in der Post) </a:t>
            </a:r>
          </a:p>
          <a:p>
            <a:r>
              <a:rPr lang="de-DE" dirty="0" smtClean="0"/>
              <a:t>Animation: Keine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4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6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Man, 	Schlagautomat</a:t>
            </a:r>
          </a:p>
          <a:p>
            <a:r>
              <a:rPr lang="de-DE" dirty="0" smtClean="0"/>
              <a:t>Animation:  OFM Faust schlägt auf 	    Automat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5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Schlagautomat</a:t>
            </a:r>
          </a:p>
          <a:p>
            <a:r>
              <a:rPr lang="de-DE" dirty="0" smtClean="0"/>
              <a:t>Animation: Automat fliegt auf 	   Wand zu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5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Schlagautomat, Loch 	in Wand</a:t>
            </a:r>
          </a:p>
          <a:p>
            <a:r>
              <a:rPr lang="de-DE" dirty="0" smtClean="0"/>
              <a:t>Animation: Wand bröselt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5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76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Man, 	Schlagautomat RIP 	(Stempel in der Post)</a:t>
            </a:r>
          </a:p>
          <a:p>
            <a:r>
              <a:rPr lang="de-DE" dirty="0" smtClean="0"/>
              <a:t>Animation: Keine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5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1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</a:t>
            </a:r>
          </a:p>
          <a:p>
            <a:r>
              <a:rPr lang="de-DE" dirty="0" smtClean="0"/>
              <a:t>Animation: Keine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6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1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</a:t>
            </a:r>
          </a:p>
          <a:p>
            <a:r>
              <a:rPr lang="de-DE" dirty="0" smtClean="0"/>
              <a:t>Animation: OFM springt in Decke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6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7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Messlatte (Stempel 	in der Post)</a:t>
            </a:r>
          </a:p>
          <a:p>
            <a:r>
              <a:rPr lang="de-DE" dirty="0" smtClean="0"/>
              <a:t>Animation: Keine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6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2266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Es </a:t>
            </a:r>
            <a:r>
              <a:rPr lang="de-DE" dirty="0"/>
              <a:t>ist ein ganz besonderer Tag für unseren </a:t>
            </a:r>
            <a:r>
              <a:rPr lang="de-DE" dirty="0" smtClean="0"/>
              <a:t>Protagonisten, </a:t>
            </a:r>
            <a:r>
              <a:rPr lang="de-DE" dirty="0"/>
              <a:t>denn heute findet für ihn ein wichtiger Fitnesstest statt. Er tritt gegen andere extrem fitte </a:t>
            </a:r>
            <a:r>
              <a:rPr lang="de-DE" dirty="0" smtClean="0"/>
              <a:t>Männer </a:t>
            </a:r>
            <a:r>
              <a:rPr lang="de-DE" dirty="0"/>
              <a:t>an um seine Stärke unter Beweis zu stellen. Dabei übertrifft er jedoch alle Erwartungen, bis zu dem Punkt an dem er sogar die Einrichtung zerstört!</a:t>
            </a:r>
          </a:p>
        </p:txBody>
      </p:sp>
    </p:spTree>
    <p:extLst>
      <p:ext uri="{BB962C8B-B14F-4D97-AF65-F5344CB8AC3E}">
        <p14:creationId xmlns:p14="http://schemas.microsoft.com/office/powerpoint/2010/main" val="32884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Stempel in der Post</a:t>
            </a:r>
          </a:p>
          <a:p>
            <a:r>
              <a:rPr lang="de-DE" dirty="0" smtClean="0"/>
              <a:t>Animation: Keine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</p:spTree>
    <p:extLst>
      <p:ext uri="{BB962C8B-B14F-4D97-AF65-F5344CB8AC3E}">
        <p14:creationId xmlns:p14="http://schemas.microsoft.com/office/powerpoint/2010/main" val="12755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459733"/>
              </p:ext>
            </p:extLst>
          </p:nvPr>
        </p:nvGraphicFramePr>
        <p:xfrm>
          <a:off x="212558" y="1700058"/>
          <a:ext cx="11754853" cy="4813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2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42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Wann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Andreas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Benny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Niclas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11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16.11 - 22.11 (KW 47)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Modellieren OFM, zwei Läufer, Erstellen der Texturen für OFM, Läufer, Messlatte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Kamerafahrten, Modellieren der Rennstrecke, Halle, Podest, beide Löcher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Trennwände, Zielband, Gewichte, Schlagautomat, Kaputter Schlagautomat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766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23.11 - 29.11 (KW 48)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Animation Szene 2, Szene 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Animation Szene 3, Szene 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Animation Szene 4, Szene 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2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30.11 - 06.12 (KW 49)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Postproduction (Stempel, Zertifikat, Soundeffekte, evtl. weitere Effekte)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2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07.12 - 13.12 (KW 50)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 dirty="0">
                          <a:effectLst/>
                        </a:rPr>
                        <a:t>RENDERN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48" marR="8048" marT="804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2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Größtes Risiko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Animationen sehen nicht wie geplant aus, bzw. sind zu kompliziert.</a:t>
            </a:r>
          </a:p>
          <a:p>
            <a:r>
              <a:rPr lang="de-DE" dirty="0" smtClean="0"/>
              <a:t>Lösung: Vereinfachte Animationen, andere Kameraeinstellungen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2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-List: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125359"/>
              </p:ext>
            </p:extLst>
          </p:nvPr>
        </p:nvGraphicFramePr>
        <p:xfrm>
          <a:off x="583223" y="1473933"/>
          <a:ext cx="10515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370885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595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Objekte: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OFM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Andere Läufer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Halle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Trennwände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Rennbahn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Zielband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Gewicht(e)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Podest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Schlagautomat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kaputter Schlagautomat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Loch für Wand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Loch für Decke 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Messlatte </a:t>
                      </a:r>
                    </a:p>
                    <a:p>
                      <a:endParaRPr lang="de-DE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evtl. Bröseln d. Wand und Decke (Partikeleffekte)</a:t>
                      </a: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Post: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Stempel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Formular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Soundeffekte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evtl. Effekte</a:t>
                      </a:r>
                    </a:p>
                    <a:p>
                      <a:endParaRPr lang="de-DE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Animationen:</a:t>
                      </a:r>
                    </a:p>
                    <a:p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Sidestepping</a:t>
                      </a:r>
                      <a:endParaRPr lang="de-DE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Startposition für Rennen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Rennen</a:t>
                      </a:r>
                    </a:p>
                    <a:p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Reissen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 des Zielbands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Biegende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Gewichtestange</a:t>
                      </a:r>
                      <a:endParaRPr lang="de-DE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Faust auf Automat zufliegen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Fliegender Schlagautomat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Bröseln der Wand</a:t>
                      </a:r>
                    </a:p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OFM in Decke stecken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16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2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9658"/>
            <a:ext cx="5133975" cy="2885900"/>
          </a:xfrm>
        </p:spPr>
      </p:pic>
      <p:sp>
        <p:nvSpPr>
          <p:cNvPr id="7" name="Textfeld 6"/>
          <p:cNvSpPr txBox="1"/>
          <p:nvPr/>
        </p:nvSpPr>
        <p:spPr>
          <a:xfrm>
            <a:off x="7812506" y="3500943"/>
            <a:ext cx="354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</a:t>
            </a:r>
          </a:p>
          <a:p>
            <a:r>
              <a:rPr lang="de-DE" dirty="0" smtClean="0"/>
              <a:t>Animation: Keine</a:t>
            </a: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1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97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 ,</a:t>
            </a:r>
            <a:r>
              <a:rPr lang="de-DE" dirty="0" err="1" smtClean="0"/>
              <a:t>One</a:t>
            </a:r>
            <a:r>
              <a:rPr lang="de-DE" dirty="0" smtClean="0"/>
              <a:t> Fit Man</a:t>
            </a:r>
          </a:p>
          <a:p>
            <a:r>
              <a:rPr lang="de-DE" dirty="0" smtClean="0"/>
              <a:t>                (Titel in der Post)</a:t>
            </a:r>
          </a:p>
          <a:p>
            <a:r>
              <a:rPr lang="de-DE" dirty="0" smtClean="0"/>
              <a:t>Animation: Keine</a:t>
            </a:r>
          </a:p>
          <a:p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9" name="Textfeld 8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1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30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Man,                                                	Rennbahn</a:t>
            </a:r>
          </a:p>
          <a:p>
            <a:r>
              <a:rPr lang="de-DE" dirty="0" smtClean="0"/>
              <a:t>Animation: </a:t>
            </a:r>
            <a:r>
              <a:rPr lang="de-DE" dirty="0" err="1" smtClean="0"/>
              <a:t>Sidestepping</a:t>
            </a:r>
            <a:r>
              <a:rPr lang="de-DE" dirty="0" smtClean="0"/>
              <a:t> (mit 	   </a:t>
            </a:r>
            <a:r>
              <a:rPr lang="de-DE" dirty="0" err="1" smtClean="0"/>
              <a:t>afterimages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2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9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Man, 	Rennbahn</a:t>
            </a:r>
          </a:p>
          <a:p>
            <a:r>
              <a:rPr lang="de-DE" dirty="0" smtClean="0"/>
              <a:t>Animation: Keine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2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5" y="3500943"/>
            <a:ext cx="3930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Man, 	Rennbahn               	(Stempel in der Post)</a:t>
            </a:r>
          </a:p>
          <a:p>
            <a:r>
              <a:rPr lang="de-DE" dirty="0" smtClean="0"/>
              <a:t>Animation: Keine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2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1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6" y="3500943"/>
            <a:ext cx="354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Man, 	Rennbahn, andere Läufer</a:t>
            </a:r>
          </a:p>
          <a:p>
            <a:r>
              <a:rPr lang="de-DE" dirty="0" smtClean="0"/>
              <a:t>Animation: Loslaufen OFM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3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95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812505" y="3500943"/>
            <a:ext cx="385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Objekte: Halle, </a:t>
            </a:r>
            <a:r>
              <a:rPr lang="de-DE" dirty="0" err="1" smtClean="0"/>
              <a:t>One</a:t>
            </a:r>
            <a:r>
              <a:rPr lang="de-DE" dirty="0" smtClean="0"/>
              <a:t> Fit Man, Rennbahn, andere Läufer</a:t>
            </a:r>
          </a:p>
          <a:p>
            <a:r>
              <a:rPr lang="de-DE" dirty="0" smtClean="0"/>
              <a:t>Animation: Laufen der 	 	 	   Kontrahenten und OFM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3074"/>
            <a:ext cx="4343400" cy="2441503"/>
          </a:xfrm>
        </p:spPr>
      </p:pic>
      <p:sp>
        <p:nvSpPr>
          <p:cNvPr id="6" name="Textfeld 5"/>
          <p:cNvSpPr txBox="1"/>
          <p:nvPr/>
        </p:nvSpPr>
        <p:spPr>
          <a:xfrm>
            <a:off x="7812506" y="2316330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Szene 3</a:t>
            </a:r>
          </a:p>
          <a:p>
            <a:r>
              <a:rPr lang="de-DE" dirty="0" err="1" smtClean="0"/>
              <a:t>Shot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7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150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One Fit Man</vt:lpstr>
      <vt:lpstr>Beschreibung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Zeitplan</vt:lpstr>
      <vt:lpstr>Größtes Risiko</vt:lpstr>
      <vt:lpstr>ToDo-List: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Fit Man</dc:title>
  <dc:creator>studentai</dc:creator>
  <cp:lastModifiedBy>studentai</cp:lastModifiedBy>
  <cp:revision>11</cp:revision>
  <dcterms:created xsi:type="dcterms:W3CDTF">2015-11-18T06:23:07Z</dcterms:created>
  <dcterms:modified xsi:type="dcterms:W3CDTF">2015-11-19T08:53:43Z</dcterms:modified>
</cp:coreProperties>
</file>