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0D08-1DE7-4675-96C1-A6E1F9DA5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EF5E-CBB6-43FC-B85E-563147393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2EC2-8EA4-4E87-944F-BB5129AF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D287-B893-49D2-85CF-D505517F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F58C-40A1-48F1-847E-9EB82D34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81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842F-D953-480D-9C5D-2C1ABB67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79A-0998-4517-83DD-F87E6D322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80C5F-572E-4A97-B25B-6DFB4D66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D42C7-1D82-4227-9A46-3E49EE74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5E91-EC52-4840-B8B4-EED45532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42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6C751-72E3-4657-A0C4-4B3E6D14F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125C-E86D-41AC-8B8A-A7FC5116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8649-455C-4830-8A7F-C81862D6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B3E8-5268-49C6-BC99-BC360AF4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0081-05BA-4D9E-9CAF-4FB8DB91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161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0F6F-0415-4A55-AF32-62BD6FFF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EF9E-9A86-41BB-8E18-F0C57A00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6AC3-89F1-4AB1-974F-5862DFC3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3D3A-144D-473B-ABB0-B4E33CF1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C1450-DD7A-4114-B924-ECB6B3A2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290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FDF3-6821-454C-BAA6-8604F803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B7F55-D13A-4413-8765-214073D9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A1E7-D5D8-4C1C-80C9-0843273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B7B2-AFB6-4061-A521-D5B689AD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A056-8993-49C3-946F-238F120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17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1994-7ED8-461C-BE8B-24B7B6E0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10B8-3CFA-4798-A0F4-E9F3BEF12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29A8B-D9B3-4A8A-85E8-3E63165C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23E07-F092-49C6-A3C4-55AEAADF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D5C73-C4B3-45BF-9D38-538A931F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B275F-9F8F-4DCD-B201-3936AA62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753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5FB8-9EE9-440D-8596-8FEB9B77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CEF0D-5934-4D20-821E-764523D6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ED94A-9AE4-46DF-A823-0BBD131A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FC875-E466-449C-807B-D4EBBD66C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29873-A2C5-46B4-AEA0-D6374E596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24919-9519-4EFB-A1E3-BB1B5F8C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5B520-FBDA-4341-8EB1-F59EE9D9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3AC10-1B47-405A-B552-8921BE3D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13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3ADC-CBEE-41A9-ABA1-36FAD29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17374-2220-45E4-889A-E085CDE9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4FC6E-B024-463F-AC02-CA4BAD23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03618-E4A8-48DC-9A18-7C74349D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57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BB838-5EA6-4944-8E2C-0971005A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5E04D-BABA-4E27-A7FC-F9E9AAE5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F6406-A8EC-4951-8FD9-D1513C3F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242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FB15-7C84-448F-93F5-DACE23DC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C850-7C2E-4ACA-81B4-F2CC1C5F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9F058-E455-447A-9C03-49CFB4E9E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CE8A0-8321-49F2-B89C-DD798409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1D809-ED37-4198-9BE5-EAD7BBF5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A0042-1F61-41E2-94FD-804DFE43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215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0109-AEDA-47BE-B87C-E997FA15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96285-1B46-4BB8-B674-47A51E05D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003D-575C-4440-AA0A-94D7D436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E2CA-5D05-4495-8298-A94B3C3A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A6836-B327-42F6-B2CE-FC40CC42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63258-F667-4632-97CA-91CD6D4D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08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82D77-ADD6-49ED-A476-A2C6ED2F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27A1D-82A1-4203-BF98-92E18BCA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E994-E443-4281-B192-C0B6A29B1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2D88-4403-4607-B870-E381728E1BEF}" type="datetimeFigureOut">
              <a:rPr lang="en-CH" smtClean="0"/>
              <a:t>27/01/2021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00BC-C1B9-47F7-8CB5-B91EEFEEB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CFDB-B057-49C1-AA91-A2217B372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F2B9-F787-440F-90E7-40769552E4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36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7154C-8715-4EE1-ACEF-67D01E83F9C8}"/>
              </a:ext>
            </a:extLst>
          </p:cNvPr>
          <p:cNvSpPr txBox="1"/>
          <p:nvPr/>
        </p:nvSpPr>
        <p:spPr>
          <a:xfrm>
            <a:off x="1633818" y="410135"/>
            <a:ext cx="917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Mürren</a:t>
            </a:r>
            <a:r>
              <a:rPr lang="en-US" sz="3600" b="1" dirty="0"/>
              <a:t> Hotspot Guide</a:t>
            </a:r>
            <a:endParaRPr lang="en-CH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50AC3-FF3E-4BC9-BFF9-EB9F98A3C09B}"/>
              </a:ext>
            </a:extLst>
          </p:cNvPr>
          <p:cNvSpPr txBox="1"/>
          <p:nvPr/>
        </p:nvSpPr>
        <p:spPr>
          <a:xfrm>
            <a:off x="1755194" y="15599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34123-67F6-482E-A022-8E651BBE692A}"/>
              </a:ext>
            </a:extLst>
          </p:cNvPr>
          <p:cNvSpPr txBox="1"/>
          <p:nvPr/>
        </p:nvSpPr>
        <p:spPr>
          <a:xfrm>
            <a:off x="4540375" y="2097826"/>
            <a:ext cx="246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(Predictions)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1C8DE-6AB8-4FFB-8FF2-648CA1060420}"/>
              </a:ext>
            </a:extLst>
          </p:cNvPr>
          <p:cNvSpPr txBox="1"/>
          <p:nvPr/>
        </p:nvSpPr>
        <p:spPr>
          <a:xfrm>
            <a:off x="8626690" y="2985387"/>
            <a:ext cx="246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(App)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802B2F-0350-4326-814D-C15CD902AB9C}"/>
              </a:ext>
            </a:extLst>
          </p:cNvPr>
          <p:cNvGrpSpPr/>
          <p:nvPr/>
        </p:nvGrpSpPr>
        <p:grpSpPr>
          <a:xfrm>
            <a:off x="978472" y="2066579"/>
            <a:ext cx="2916636" cy="1869084"/>
            <a:chOff x="847168" y="1976805"/>
            <a:chExt cx="3342038" cy="20720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846D71-C0AF-4E54-B9FB-35CFF035E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5676" y="1976805"/>
              <a:ext cx="1544244" cy="9697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85043D-58B4-4152-8EF8-0A71D8D64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008" y="1976805"/>
              <a:ext cx="1168668" cy="840237"/>
            </a:xfrm>
            <a:prstGeom prst="rect">
              <a:avLst/>
            </a:prstGeom>
          </p:spPr>
        </p:pic>
        <p:pic>
          <p:nvPicPr>
            <p:cNvPr id="21" name="Picture 2" descr="Geotracking von Selbstfahrervermietfahrzeugen">
              <a:extLst>
                <a:ext uri="{FF2B5EF4-FFF2-40B4-BE49-F238E27FC236}">
                  <a16:creationId xmlns:a16="http://schemas.microsoft.com/office/drawing/2014/main" id="{7511482E-F244-4AAB-A0D9-DE2D3E93A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424" y="2677681"/>
              <a:ext cx="2044782" cy="1218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A146AF7-9CFE-43D6-8622-CA5666826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086"/>
            <a:stretch/>
          </p:blipFill>
          <p:spPr>
            <a:xfrm>
              <a:off x="847168" y="2821484"/>
              <a:ext cx="1780021" cy="122734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260933-EF59-4EFB-BF92-414B84CC6C05}"/>
              </a:ext>
            </a:extLst>
          </p:cNvPr>
          <p:cNvGrpSpPr/>
          <p:nvPr/>
        </p:nvGrpSpPr>
        <p:grpSpPr>
          <a:xfrm>
            <a:off x="4590483" y="2524052"/>
            <a:ext cx="2127549" cy="2127549"/>
            <a:chOff x="4750458" y="2608111"/>
            <a:chExt cx="2127549" cy="2127549"/>
          </a:xfrm>
        </p:grpSpPr>
        <p:pic>
          <p:nvPicPr>
            <p:cNvPr id="18" name="Picture 17" descr="A picture containing box&#10;&#10;Description automatically generated">
              <a:extLst>
                <a:ext uri="{FF2B5EF4-FFF2-40B4-BE49-F238E27FC236}">
                  <a16:creationId xmlns:a16="http://schemas.microsoft.com/office/drawing/2014/main" id="{16A781EF-9A58-42A0-AF8D-983331D2A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458" y="2608111"/>
              <a:ext cx="2127549" cy="2127549"/>
            </a:xfrm>
            <a:prstGeom prst="rect">
              <a:avLst/>
            </a:prstGeom>
          </p:spPr>
        </p:pic>
        <p:pic>
          <p:nvPicPr>
            <p:cNvPr id="23" name="Picture 22" descr="Shape&#10;&#10;Description automatically generated">
              <a:extLst>
                <a:ext uri="{FF2B5EF4-FFF2-40B4-BE49-F238E27FC236}">
                  <a16:creationId xmlns:a16="http://schemas.microsoft.com/office/drawing/2014/main" id="{A9B7C6CB-4F61-4191-A4E8-BCCFC579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35895">
              <a:off x="5027568" y="4005995"/>
              <a:ext cx="1020949" cy="493013"/>
            </a:xfrm>
            <a:prstGeom prst="rect">
              <a:avLst/>
            </a:prstGeom>
          </p:spPr>
        </p:pic>
      </p:grpSp>
      <p:pic>
        <p:nvPicPr>
          <p:cNvPr id="28" name="Graphic 27" descr="Back with solid fill">
            <a:extLst>
              <a:ext uri="{FF2B5EF4-FFF2-40B4-BE49-F238E27FC236}">
                <a16:creationId xmlns:a16="http://schemas.microsoft.com/office/drawing/2014/main" id="{285605FB-D614-4902-A835-2722215C1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5859">
            <a:off x="3751107" y="2338125"/>
            <a:ext cx="1981026" cy="12064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06269F-D79E-4610-ADC6-E6449037E2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8593" y="3477172"/>
            <a:ext cx="2270658" cy="2131921"/>
          </a:xfrm>
          <a:prstGeom prst="rect">
            <a:avLst/>
          </a:prstGeom>
        </p:spPr>
      </p:pic>
      <p:pic>
        <p:nvPicPr>
          <p:cNvPr id="36" name="Graphic 35" descr="Back with solid fill">
            <a:extLst>
              <a:ext uri="{FF2B5EF4-FFF2-40B4-BE49-F238E27FC236}">
                <a16:creationId xmlns:a16="http://schemas.microsoft.com/office/drawing/2014/main" id="{39A9D3CB-28A4-4008-AE3F-96807FE57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57560">
            <a:off x="6275263" y="3793752"/>
            <a:ext cx="1981026" cy="1206458"/>
          </a:xfrm>
          <a:prstGeom prst="rect">
            <a:avLst/>
          </a:prstGeom>
        </p:spPr>
      </p:pic>
      <p:pic>
        <p:nvPicPr>
          <p:cNvPr id="32" name="Graphic 31" descr="Checklist outline">
            <a:extLst>
              <a:ext uri="{FF2B5EF4-FFF2-40B4-BE49-F238E27FC236}">
                <a16:creationId xmlns:a16="http://schemas.microsoft.com/office/drawing/2014/main" id="{983FE187-8153-4333-93B8-8E5B03493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6500" y="4638061"/>
            <a:ext cx="587513" cy="58751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1EB888-D511-41B4-9355-E1346AA53268}"/>
              </a:ext>
            </a:extLst>
          </p:cNvPr>
          <p:cNvSpPr txBox="1"/>
          <p:nvPr/>
        </p:nvSpPr>
        <p:spPr>
          <a:xfrm>
            <a:off x="6077201" y="5164019"/>
            <a:ext cx="246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Preferences</a:t>
            </a:r>
          </a:p>
        </p:txBody>
      </p:sp>
      <p:pic>
        <p:nvPicPr>
          <p:cNvPr id="41" name="Graphic 40" descr="Back with solid fill">
            <a:extLst>
              <a:ext uri="{FF2B5EF4-FFF2-40B4-BE49-F238E27FC236}">
                <a16:creationId xmlns:a16="http://schemas.microsoft.com/office/drawing/2014/main" id="{224499E4-1780-4D48-AB5E-6C5B2D707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33934">
            <a:off x="6384322" y="2784027"/>
            <a:ext cx="1981026" cy="1206458"/>
          </a:xfrm>
          <a:prstGeom prst="rect">
            <a:avLst/>
          </a:prstGeom>
        </p:spPr>
      </p:pic>
      <p:pic>
        <p:nvPicPr>
          <p:cNvPr id="37" name="Graphic 36" descr="Thumbs up sign outline">
            <a:extLst>
              <a:ext uri="{FF2B5EF4-FFF2-40B4-BE49-F238E27FC236}">
                <a16:creationId xmlns:a16="http://schemas.microsoft.com/office/drawing/2014/main" id="{278F423C-FF03-4B54-A88F-CE46E07435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46957" y="2472741"/>
            <a:ext cx="473813" cy="4738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D1A693E-DDBB-4759-A69A-CC58BE703BCD}"/>
              </a:ext>
            </a:extLst>
          </p:cNvPr>
          <p:cNvSpPr txBox="1"/>
          <p:nvPr/>
        </p:nvSpPr>
        <p:spPr>
          <a:xfrm>
            <a:off x="6150808" y="2885364"/>
            <a:ext cx="246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3133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Kaiser</dc:creator>
  <cp:lastModifiedBy>Nico Kaiser</cp:lastModifiedBy>
  <cp:revision>6</cp:revision>
  <dcterms:created xsi:type="dcterms:W3CDTF">2021-01-27T12:07:59Z</dcterms:created>
  <dcterms:modified xsi:type="dcterms:W3CDTF">2021-01-27T12:33:27Z</dcterms:modified>
</cp:coreProperties>
</file>