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4FC9-DC21-87F0-9EC0-FC0E02E399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36DD9D-3B8E-4604-8DB2-53ADE3E11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61BB27-B55E-CE19-D725-D9D082D4409C}"/>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5" name="Footer Placeholder 4">
            <a:extLst>
              <a:ext uri="{FF2B5EF4-FFF2-40B4-BE49-F238E27FC236}">
                <a16:creationId xmlns:a16="http://schemas.microsoft.com/office/drawing/2014/main" id="{F1EB9EDD-D9F1-7A38-4298-E8F36DA3C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A54F6-1492-FC9F-56F5-93F7AC18279E}"/>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110552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BF98-7780-1A4D-0989-B5EA25B673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B05C37-5DF3-948F-185E-53F44EE28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2CA61-1854-AD52-34CA-73407D1046FF}"/>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5" name="Footer Placeholder 4">
            <a:extLst>
              <a:ext uri="{FF2B5EF4-FFF2-40B4-BE49-F238E27FC236}">
                <a16:creationId xmlns:a16="http://schemas.microsoft.com/office/drawing/2014/main" id="{BB07DA26-9541-4EC1-5298-0077BC3A2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DC466-3090-7AD7-7DFF-E7780740A9ED}"/>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208710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77D207-A313-8812-F5F8-6F31970A66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093E87-2C4D-4FBE-4679-2C2091602C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C0428-66F8-5FE5-8002-90BB7C88090B}"/>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5" name="Footer Placeholder 4">
            <a:extLst>
              <a:ext uri="{FF2B5EF4-FFF2-40B4-BE49-F238E27FC236}">
                <a16:creationId xmlns:a16="http://schemas.microsoft.com/office/drawing/2014/main" id="{E273BA2A-DD72-9D8C-1AF3-E6CCF35C77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3F05A-DB6D-3AC7-867C-394641B3E880}"/>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15682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6D8E-403F-D081-6958-90E4DA61D1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10E02F-999E-A153-BC4A-115373114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A51AC-DF0E-A9DA-47E8-67A9606FACE8}"/>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5" name="Footer Placeholder 4">
            <a:extLst>
              <a:ext uri="{FF2B5EF4-FFF2-40B4-BE49-F238E27FC236}">
                <a16:creationId xmlns:a16="http://schemas.microsoft.com/office/drawing/2014/main" id="{32913BC5-58D5-B813-EDC9-591B19FF0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AB23F-2D87-4CC3-CB6B-C5C1CFDD0693}"/>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158652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E959-5016-B5ED-A679-B7680D0DEE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AB240D-5AC4-089F-DDD3-19A893D49F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DA188-575F-03BE-D4D1-58A4BFB83FD0}"/>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5" name="Footer Placeholder 4">
            <a:extLst>
              <a:ext uri="{FF2B5EF4-FFF2-40B4-BE49-F238E27FC236}">
                <a16:creationId xmlns:a16="http://schemas.microsoft.com/office/drawing/2014/main" id="{AF31E658-1889-5ACE-758E-505D8119A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02094-C509-5CEA-613A-7D2FE4549E31}"/>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95947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CA8A-6BB6-E1EB-00D2-D290120A48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B72736-256E-77A9-B76D-84D384BF56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97A9C5-2828-B3B0-24E1-A0ED994C85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F03C44-280D-6159-5322-66A91F53A947}"/>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6" name="Footer Placeholder 5">
            <a:extLst>
              <a:ext uri="{FF2B5EF4-FFF2-40B4-BE49-F238E27FC236}">
                <a16:creationId xmlns:a16="http://schemas.microsoft.com/office/drawing/2014/main" id="{D49AF12A-C330-952B-DEA7-580DBCC5B4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9ECADF-CCD1-63B3-8FA3-D9CDF9311812}"/>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5676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7A4B-5373-29AF-4AF9-82A03E38C0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7E2E98-801B-31F2-5496-D5E88F762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A59135-1028-91BC-F960-945C1342EE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87F1AC-0297-FFE3-CFF3-1D336DF1E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632B3-8D52-9E4F-3072-0D8086697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E15488-4DA1-4207-3238-9300999D1A01}"/>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8" name="Footer Placeholder 7">
            <a:extLst>
              <a:ext uri="{FF2B5EF4-FFF2-40B4-BE49-F238E27FC236}">
                <a16:creationId xmlns:a16="http://schemas.microsoft.com/office/drawing/2014/main" id="{206A7EEE-041E-D826-3A8E-3DE7F8480B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0F8963-1F91-576F-A630-59BB2CDD7B43}"/>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31192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FC3B-3021-EF9E-10C5-E634D93DD3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1D9BA8-D573-085E-423B-D9C32FEF55D8}"/>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4" name="Footer Placeholder 3">
            <a:extLst>
              <a:ext uri="{FF2B5EF4-FFF2-40B4-BE49-F238E27FC236}">
                <a16:creationId xmlns:a16="http://schemas.microsoft.com/office/drawing/2014/main" id="{80E01922-7B2C-939C-F363-583A12318D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F924EB-8036-1278-1F67-4CCACA261D1A}"/>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359273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B5C77-9B0A-B0C1-6B6A-35E3443BF195}"/>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3" name="Footer Placeholder 2">
            <a:extLst>
              <a:ext uri="{FF2B5EF4-FFF2-40B4-BE49-F238E27FC236}">
                <a16:creationId xmlns:a16="http://schemas.microsoft.com/office/drawing/2014/main" id="{EFEF18BE-E54B-65C1-7E22-542B04D521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AE009A-CEEB-9F76-3344-191F0BA3427E}"/>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408426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D8F6-7C87-A10E-D11F-C73325FE1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C8AC89-6D26-309B-A9DD-D2D68DA4C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4131BC-51C9-C98A-6F82-C38EBDA05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75C32-9827-0FBA-F4A9-82BF36DBABE0}"/>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6" name="Footer Placeholder 5">
            <a:extLst>
              <a:ext uri="{FF2B5EF4-FFF2-40B4-BE49-F238E27FC236}">
                <a16:creationId xmlns:a16="http://schemas.microsoft.com/office/drawing/2014/main" id="{EFB94549-9FFE-B21A-C1BF-3A81531E9D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DE1B47-784D-7AA4-9D34-AA8D4B4DEB98}"/>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338644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02B1-A82C-B970-C542-69CCC9D6D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DA1259-B942-E441-39DE-11702905D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28BB5A-9006-1BE7-D8B2-4DBA5919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51979-4335-6B8B-E913-12C02C128C52}"/>
              </a:ext>
            </a:extLst>
          </p:cNvPr>
          <p:cNvSpPr>
            <a:spLocks noGrp="1"/>
          </p:cNvSpPr>
          <p:nvPr>
            <p:ph type="dt" sz="half" idx="10"/>
          </p:nvPr>
        </p:nvSpPr>
        <p:spPr/>
        <p:txBody>
          <a:bodyPr/>
          <a:lstStyle/>
          <a:p>
            <a:fld id="{75EFEDB9-720A-479B-94F5-4F60B7884214}" type="datetimeFigureOut">
              <a:rPr lang="en-IN" smtClean="0"/>
              <a:t>24-01-2025</a:t>
            </a:fld>
            <a:endParaRPr lang="en-IN"/>
          </a:p>
        </p:txBody>
      </p:sp>
      <p:sp>
        <p:nvSpPr>
          <p:cNvPr id="6" name="Footer Placeholder 5">
            <a:extLst>
              <a:ext uri="{FF2B5EF4-FFF2-40B4-BE49-F238E27FC236}">
                <a16:creationId xmlns:a16="http://schemas.microsoft.com/office/drawing/2014/main" id="{A4C9C5F4-1A6A-2A63-3F0B-625C19F6B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13DBD3-F3A3-B73D-D181-5ABCDCE19241}"/>
              </a:ext>
            </a:extLst>
          </p:cNvPr>
          <p:cNvSpPr>
            <a:spLocks noGrp="1"/>
          </p:cNvSpPr>
          <p:nvPr>
            <p:ph type="sldNum" sz="quarter" idx="12"/>
          </p:nvPr>
        </p:nvSpPr>
        <p:spPr/>
        <p:txBody>
          <a:bodyPr/>
          <a:lstStyle/>
          <a:p>
            <a:fld id="{0FE9CBC1-45F4-478D-9B66-762A7E79E1EB}" type="slidenum">
              <a:rPr lang="en-IN" smtClean="0"/>
              <a:t>‹#›</a:t>
            </a:fld>
            <a:endParaRPr lang="en-IN"/>
          </a:p>
        </p:txBody>
      </p:sp>
    </p:spTree>
    <p:extLst>
      <p:ext uri="{BB962C8B-B14F-4D97-AF65-F5344CB8AC3E}">
        <p14:creationId xmlns:p14="http://schemas.microsoft.com/office/powerpoint/2010/main" val="315650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9B509-EA22-79E4-836D-665EA343C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92E8E1-83D4-AB09-4268-8033FF047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E577A-9A16-0192-B5CD-FC4CDEE76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EFEDB9-720A-479B-94F5-4F60B7884214}" type="datetimeFigureOut">
              <a:rPr lang="en-IN" smtClean="0"/>
              <a:t>24-01-2025</a:t>
            </a:fld>
            <a:endParaRPr lang="en-IN"/>
          </a:p>
        </p:txBody>
      </p:sp>
      <p:sp>
        <p:nvSpPr>
          <p:cNvPr id="5" name="Footer Placeholder 4">
            <a:extLst>
              <a:ext uri="{FF2B5EF4-FFF2-40B4-BE49-F238E27FC236}">
                <a16:creationId xmlns:a16="http://schemas.microsoft.com/office/drawing/2014/main" id="{6F99638B-4DFB-4D0D-9455-201F42946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CFAFC34-7B1B-9F55-35E5-9DA0BD8CD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E9CBC1-45F4-478D-9B66-762A7E79E1EB}" type="slidenum">
              <a:rPr lang="en-IN" smtClean="0"/>
              <a:t>‹#›</a:t>
            </a:fld>
            <a:endParaRPr lang="en-IN"/>
          </a:p>
        </p:txBody>
      </p:sp>
    </p:spTree>
    <p:extLst>
      <p:ext uri="{BB962C8B-B14F-4D97-AF65-F5344CB8AC3E}">
        <p14:creationId xmlns:p14="http://schemas.microsoft.com/office/powerpoint/2010/main" val="1611662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B7377-8391-13A6-F727-1D3340697278}"/>
              </a:ext>
            </a:extLst>
          </p:cNvPr>
          <p:cNvSpPr>
            <a:spLocks noGrp="1"/>
          </p:cNvSpPr>
          <p:nvPr>
            <p:ph idx="1"/>
          </p:nvPr>
        </p:nvSpPr>
        <p:spPr>
          <a:xfrm>
            <a:off x="838200" y="609600"/>
            <a:ext cx="10515600" cy="5567363"/>
          </a:xfrm>
        </p:spPr>
        <p:txBody>
          <a:bodyPr>
            <a:normAutofit fontScale="47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Fixed-Length Chunking</a:t>
            </a:r>
            <a:r>
              <a:rPr lang="en-US" dirty="0">
                <a:latin typeface="Calibri" panose="020F0502020204030204" pitchFamily="34" charset="0"/>
                <a:ea typeface="Calibri" panose="020F0502020204030204" pitchFamily="34" charset="0"/>
                <a:cs typeface="Calibri" panose="020F0502020204030204" pitchFamily="34" charset="0"/>
              </a:rPr>
              <a:t> splits text into equal-sized segments based on a fixed number of words, tokens, or characters. This method is simple and efficient but may disrupt sentence structures and break meaningful concepts in half. For example, a document could be divided into 512-token chunks, ensuring each piece is of equal length while potentially losing context at boundaries.</a:t>
            </a:r>
          </a:p>
          <a:p>
            <a:r>
              <a:rPr lang="en-US" b="1" dirty="0">
                <a:latin typeface="Calibri" panose="020F0502020204030204" pitchFamily="34" charset="0"/>
                <a:ea typeface="Calibri" panose="020F0502020204030204" pitchFamily="34" charset="0"/>
                <a:cs typeface="Calibri" panose="020F0502020204030204" pitchFamily="34" charset="0"/>
              </a:rPr>
              <a:t>Sentence-Based Chunking</a:t>
            </a:r>
            <a:r>
              <a:rPr lang="en-US" dirty="0">
                <a:latin typeface="Calibri" panose="020F0502020204030204" pitchFamily="34" charset="0"/>
                <a:ea typeface="Calibri" panose="020F0502020204030204" pitchFamily="34" charset="0"/>
                <a:cs typeface="Calibri" panose="020F0502020204030204" pitchFamily="34" charset="0"/>
              </a:rPr>
              <a:t> separates text at natural sentence boundaries using punctuation like periods, question marks, or exclamation points. This technique ensures that each chunk retains a full sentence, preserving meaning and readability. However, it can result in chunks of varying lengths, with some being too short or too long, making retrieval inconsistent.</a:t>
            </a:r>
          </a:p>
          <a:p>
            <a:r>
              <a:rPr lang="en-US" b="1" dirty="0">
                <a:latin typeface="Calibri" panose="020F0502020204030204" pitchFamily="34" charset="0"/>
                <a:ea typeface="Calibri" panose="020F0502020204030204" pitchFamily="34" charset="0"/>
                <a:cs typeface="Calibri" panose="020F0502020204030204" pitchFamily="34" charset="0"/>
              </a:rPr>
              <a:t>Paragraph-Based Chunking</a:t>
            </a:r>
            <a:r>
              <a:rPr lang="en-US" dirty="0">
                <a:latin typeface="Calibri" panose="020F0502020204030204" pitchFamily="34" charset="0"/>
                <a:ea typeface="Calibri" panose="020F0502020204030204" pitchFamily="34" charset="0"/>
                <a:cs typeface="Calibri" panose="020F0502020204030204" pitchFamily="34" charset="0"/>
              </a:rPr>
              <a:t> relies on paragraph breaks to define chunks, maintaining logical coherence in the text. Since paragraphs typically contain a complete idea, this method helps retain meaning across retrieval steps. However, some paragraphs may be too large, containing excessive information, or too small, lacking enough context for meaningful retrieval.</a:t>
            </a:r>
          </a:p>
          <a:p>
            <a:r>
              <a:rPr lang="en-US" b="1" dirty="0">
                <a:latin typeface="Calibri" panose="020F0502020204030204" pitchFamily="34" charset="0"/>
                <a:ea typeface="Calibri" panose="020F0502020204030204" pitchFamily="34" charset="0"/>
                <a:cs typeface="Calibri" panose="020F0502020204030204" pitchFamily="34" charset="0"/>
              </a:rPr>
              <a:t>Overlapping Chunking</a:t>
            </a:r>
            <a:r>
              <a:rPr lang="en-US" dirty="0">
                <a:latin typeface="Calibri" panose="020F0502020204030204" pitchFamily="34" charset="0"/>
                <a:ea typeface="Calibri" panose="020F0502020204030204" pitchFamily="34" charset="0"/>
                <a:cs typeface="Calibri" panose="020F0502020204030204" pitchFamily="34" charset="0"/>
              </a:rPr>
              <a:t> ensures continuity between chunks by allowing them to share some content. For instance, if one chunk ends at word 100, the next chunk might start from word 50 instead of 101, maintaining overlap and preserving context. This approach reduces information loss but increases storage and computational costs since multiple chunks contain repeated content.</a:t>
            </a:r>
          </a:p>
          <a:p>
            <a:r>
              <a:rPr lang="en-US" b="1" dirty="0">
                <a:latin typeface="Calibri" panose="020F0502020204030204" pitchFamily="34" charset="0"/>
                <a:ea typeface="Calibri" panose="020F0502020204030204" pitchFamily="34" charset="0"/>
                <a:cs typeface="Calibri" panose="020F0502020204030204" pitchFamily="34" charset="0"/>
              </a:rPr>
              <a:t>Semantic Chunking</a:t>
            </a:r>
            <a:r>
              <a:rPr lang="en-US" dirty="0">
                <a:latin typeface="Calibri" panose="020F0502020204030204" pitchFamily="34" charset="0"/>
                <a:ea typeface="Calibri" panose="020F0502020204030204" pitchFamily="34" charset="0"/>
                <a:cs typeface="Calibri" panose="020F0502020204030204" pitchFamily="34" charset="0"/>
              </a:rPr>
              <a:t>, also known as topic-based chunking, divides text based on meaning rather than fixed sizes. Natural Language Processing (NLP) models detect shifts in topics and split the text accordingly. This method ensures that each chunk remains semantically cohesive, improving retrieval relevance. However, it requires computational resources to analyze the text and identify topic boundaries accurately.</a:t>
            </a:r>
          </a:p>
          <a:p>
            <a:r>
              <a:rPr lang="en-US" b="1" dirty="0">
                <a:latin typeface="Calibri" panose="020F0502020204030204" pitchFamily="34" charset="0"/>
                <a:ea typeface="Calibri" panose="020F0502020204030204" pitchFamily="34" charset="0"/>
                <a:cs typeface="Calibri" panose="020F0502020204030204" pitchFamily="34" charset="0"/>
              </a:rPr>
              <a:t>Sliding Window Chunking</a:t>
            </a:r>
            <a:r>
              <a:rPr lang="en-US" dirty="0">
                <a:latin typeface="Calibri" panose="020F0502020204030204" pitchFamily="34" charset="0"/>
                <a:ea typeface="Calibri" panose="020F0502020204030204" pitchFamily="34" charset="0"/>
                <a:cs typeface="Calibri" panose="020F0502020204030204" pitchFamily="34" charset="0"/>
              </a:rPr>
              <a:t> operates similarly to overlapping chunking but moves a fixed-length window over the text in small increments, creating overlapping sections. For example, a 512-token window might advance by 256 tokens at a time, ensuring that important context carries over. While effective in preserving coherence, this technique demands additional processing power.</a:t>
            </a:r>
          </a:p>
          <a:p>
            <a:r>
              <a:rPr lang="en-US" b="1" dirty="0">
                <a:latin typeface="Calibri" panose="020F0502020204030204" pitchFamily="34" charset="0"/>
                <a:ea typeface="Calibri" panose="020F0502020204030204" pitchFamily="34" charset="0"/>
                <a:cs typeface="Calibri" panose="020F0502020204030204" pitchFamily="34" charset="0"/>
              </a:rPr>
              <a:t>Graph-Based Chunking</a:t>
            </a:r>
            <a:r>
              <a:rPr lang="en-US" dirty="0">
                <a:latin typeface="Calibri" panose="020F0502020204030204" pitchFamily="34" charset="0"/>
                <a:ea typeface="Calibri" panose="020F0502020204030204" pitchFamily="34" charset="0"/>
                <a:cs typeface="Calibri" panose="020F0502020204030204" pitchFamily="34" charset="0"/>
              </a:rPr>
              <a:t> constructs chunks based on relationships between entities, using knowledge graphs to determine logical connections. This approach captures deeper relationships within the text, linking related ideas effectively. For example, a document about "Tesla" could connect nodes like "Elon Musk," "Electric Vehicles," and "Battery Technology" into meaningful clusters. However, this technique requires a pre-built knowledge graph, making it computationally expensive.</a:t>
            </a:r>
          </a:p>
          <a:p>
            <a:r>
              <a:rPr lang="en-US" b="1" dirty="0">
                <a:latin typeface="Calibri" panose="020F0502020204030204" pitchFamily="34" charset="0"/>
                <a:ea typeface="Calibri" panose="020F0502020204030204" pitchFamily="34" charset="0"/>
                <a:cs typeface="Calibri" panose="020F0502020204030204" pitchFamily="34" charset="0"/>
              </a:rPr>
              <a:t>Hierarchical Chunking</a:t>
            </a:r>
            <a:r>
              <a:rPr lang="en-US" dirty="0">
                <a:latin typeface="Calibri" panose="020F0502020204030204" pitchFamily="34" charset="0"/>
                <a:ea typeface="Calibri" panose="020F0502020204030204" pitchFamily="34" charset="0"/>
                <a:cs typeface="Calibri" panose="020F0502020204030204" pitchFamily="34" charset="0"/>
              </a:rPr>
              <a:t> organizes text in a tree-like structure, breaking it down into multiple levels of granularity. A book, for instance, could be divided into chapters, sections, paragraphs, and sentences, allowing retrieval at different abstraction levels. This method is useful for large documents, providing both broad summaries and detailed segments, but it can be challenging to implement efficiently.</a:t>
            </a:r>
          </a:p>
          <a:p>
            <a:r>
              <a:rPr lang="en-US" b="1" dirty="0">
                <a:latin typeface="Calibri" panose="020F0502020204030204" pitchFamily="34" charset="0"/>
                <a:ea typeface="Calibri" panose="020F0502020204030204" pitchFamily="34" charset="0"/>
                <a:cs typeface="Calibri" panose="020F0502020204030204" pitchFamily="34" charset="0"/>
              </a:rPr>
              <a:t>Recursive Summarization Chunking</a:t>
            </a:r>
            <a:r>
              <a:rPr lang="en-US" dirty="0">
                <a:latin typeface="Calibri" panose="020F0502020204030204" pitchFamily="34" charset="0"/>
                <a:ea typeface="Calibri" panose="020F0502020204030204" pitchFamily="34" charset="0"/>
                <a:cs typeface="Calibri" panose="020F0502020204030204" pitchFamily="34" charset="0"/>
              </a:rPr>
              <a:t> first condenses the text into a summary before further breaking it into smaller chunks. A long article might be summarized into five key points, with each point expanded into a separate chunk. This method works well for complex documents but may lose finer details during summarization, affecting information retrieval accuracy.</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1667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D232C4BBEA2A4B9E1C3E1AE0254777" ma:contentTypeVersion="14" ma:contentTypeDescription="Create a new document." ma:contentTypeScope="" ma:versionID="6bb1e333867d2928ffbc3fd3328c7515">
  <xsd:schema xmlns:xsd="http://www.w3.org/2001/XMLSchema" xmlns:xs="http://www.w3.org/2001/XMLSchema" xmlns:p="http://schemas.microsoft.com/office/2006/metadata/properties" xmlns:ns3="bd4d28d1-2255-43a3-a153-67d0bcc0238c" xmlns:ns4="07df0d26-1c7f-4ead-8ee5-334ae37acbb8" targetNamespace="http://schemas.microsoft.com/office/2006/metadata/properties" ma:root="true" ma:fieldsID="c48d776f0d759760e9cd5374cd19fe46" ns3:_="" ns4:_="">
    <xsd:import namespace="bd4d28d1-2255-43a3-a153-67d0bcc0238c"/>
    <xsd:import namespace="07df0d26-1c7f-4ead-8ee5-334ae37acbb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4d28d1-2255-43a3-a153-67d0bcc02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df0d26-1c7f-4ead-8ee5-334ae37acbb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4d28d1-2255-43a3-a153-67d0bcc0238c" xsi:nil="true"/>
  </documentManagement>
</p:properties>
</file>

<file path=customXml/itemProps1.xml><?xml version="1.0" encoding="utf-8"?>
<ds:datastoreItem xmlns:ds="http://schemas.openxmlformats.org/officeDocument/2006/customXml" ds:itemID="{D528F4C5-FCB0-4BDC-82AE-9B10B2CE37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4d28d1-2255-43a3-a153-67d0bcc0238c"/>
    <ds:schemaRef ds:uri="07df0d26-1c7f-4ead-8ee5-334ae37acb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AAE54-1066-4438-BAC6-6D09A93FCD5B}">
  <ds:schemaRefs>
    <ds:schemaRef ds:uri="http://schemas.microsoft.com/sharepoint/v3/contenttype/forms"/>
  </ds:schemaRefs>
</ds:datastoreItem>
</file>

<file path=customXml/itemProps3.xml><?xml version="1.0" encoding="utf-8"?>
<ds:datastoreItem xmlns:ds="http://schemas.openxmlformats.org/officeDocument/2006/customXml" ds:itemID="{6B52F3E3-0150-481C-A9EB-03C6E473BA5F}">
  <ds:schemaRefs>
    <ds:schemaRef ds:uri="http://schemas.microsoft.com/office/2006/documentManagement/types"/>
    <ds:schemaRef ds:uri="http://purl.org/dc/terms/"/>
    <ds:schemaRef ds:uri="07df0d26-1c7f-4ead-8ee5-334ae37acbb8"/>
    <ds:schemaRef ds:uri="http://www.w3.org/XML/1998/namespace"/>
    <ds:schemaRef ds:uri="http://schemas.microsoft.com/office/infopath/2007/PartnerControls"/>
    <ds:schemaRef ds:uri="http://purl.org/dc/elements/1.1/"/>
    <ds:schemaRef ds:uri="http://purl.org/dc/dcmitype/"/>
    <ds:schemaRef ds:uri="http://schemas.openxmlformats.org/package/2006/metadata/core-properties"/>
    <ds:schemaRef ds:uri="bd4d28d1-2255-43a3-a153-67d0bcc0238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TotalTime>
  <Words>572</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Kodela, Sahithi</dc:creator>
  <cp:lastModifiedBy>Kodela, Sahithi</cp:lastModifiedBy>
  <cp:revision>1</cp:revision>
  <dcterms:created xsi:type="dcterms:W3CDTF">2025-01-24T08:50:31Z</dcterms:created>
  <dcterms:modified xsi:type="dcterms:W3CDTF">2025-01-24T08:55:39Z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0x01010015D232C4BBEA2A4B9E1C3E1AE0254777</vt:lpwstr>
  </property>
</Properties>
</file>