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1" r:id="rId4"/>
    <p:sldId id="262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6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mlteam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9F6"/>
    <a:srgbClr val="96C0F0"/>
    <a:srgbClr val="BBF178"/>
    <a:srgbClr val="E9F1A0"/>
    <a:srgbClr val="EFAE7F"/>
    <a:srgbClr val="82F0F7"/>
    <a:srgbClr val="000000"/>
    <a:srgbClr val="D7F092"/>
    <a:srgbClr val="EED4EC"/>
    <a:srgbClr val="D0B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13AEE-4EE7-95D4-709F-EBB3688642C3}" v="320" dt="2024-10-01T08:56:17.828"/>
    <p1510:client id="{E5227738-685A-25F6-723B-0A0800D5D6E6}" v="224" dt="2024-10-01T08:20:31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6"/>
        <p:guide pos="382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andar, Sahil" userId="S::sm.sahil@capgemini.com::f92be93b-b432-4f17-b420-ed94a949b648" providerId="AD" clId="Web-{3D413AEE-4EE7-95D4-709F-EBB3688642C3}"/>
    <pc:docChg chg="modSld">
      <pc:chgData name="Makandar, Sahil" userId="S::sm.sahil@capgemini.com::f92be93b-b432-4f17-b420-ed94a949b648" providerId="AD" clId="Web-{3D413AEE-4EE7-95D4-709F-EBB3688642C3}" dt="2024-10-01T08:56:17.828" v="243" actId="14100"/>
      <pc:docMkLst>
        <pc:docMk/>
      </pc:docMkLst>
      <pc:sldChg chg="modSp">
        <pc:chgData name="Makandar, Sahil" userId="S::sm.sahil@capgemini.com::f92be93b-b432-4f17-b420-ed94a949b648" providerId="AD" clId="Web-{3D413AEE-4EE7-95D4-709F-EBB3688642C3}" dt="2024-10-01T08:46:37.417" v="239" actId="20577"/>
        <pc:sldMkLst>
          <pc:docMk/>
          <pc:sldMk cId="0" sldId="258"/>
        </pc:sldMkLst>
        <pc:spChg chg="mod">
          <ac:chgData name="Makandar, Sahil" userId="S::sm.sahil@capgemini.com::f92be93b-b432-4f17-b420-ed94a949b648" providerId="AD" clId="Web-{3D413AEE-4EE7-95D4-709F-EBB3688642C3}" dt="2024-10-01T08:46:37.417" v="239" actId="20577"/>
          <ac:spMkLst>
            <pc:docMk/>
            <pc:sldMk cId="0" sldId="258"/>
            <ac:spMk id="6" creationId="{00000000-0000-0000-0000-000000000000}"/>
          </ac:spMkLst>
        </pc:spChg>
      </pc:sldChg>
      <pc:sldChg chg="addSp delSp modSp">
        <pc:chgData name="Makandar, Sahil" userId="S::sm.sahil@capgemini.com::f92be93b-b432-4f17-b420-ed94a949b648" providerId="AD" clId="Web-{3D413AEE-4EE7-95D4-709F-EBB3688642C3}" dt="2024-10-01T08:46:21.947" v="236" actId="1076"/>
        <pc:sldMkLst>
          <pc:docMk/>
          <pc:sldMk cId="0" sldId="261"/>
        </pc:sldMkLst>
        <pc:spChg chg="mod">
          <ac:chgData name="Makandar, Sahil" userId="S::sm.sahil@capgemini.com::f92be93b-b432-4f17-b420-ed94a949b648" providerId="AD" clId="Web-{3D413AEE-4EE7-95D4-709F-EBB3688642C3}" dt="2024-10-01T08:32:13.535" v="87" actId="20577"/>
          <ac:spMkLst>
            <pc:docMk/>
            <pc:sldMk cId="0" sldId="261"/>
            <ac:spMk id="88" creationId="{00000000-0000-0000-0000-000000000000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21:03.852" v="3" actId="14100"/>
          <ac:spMkLst>
            <pc:docMk/>
            <pc:sldMk cId="0" sldId="261"/>
            <ac:spMk id="117" creationId="{E37A5C4D-E87D-F1AC-247D-B7C67E6EF8A3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22:42.780" v="9" actId="1076"/>
          <ac:spMkLst>
            <pc:docMk/>
            <pc:sldMk cId="0" sldId="261"/>
            <ac:spMk id="119" creationId="{0C116D3A-9946-4E2C-E04A-435EE1BBDACB}"/>
          </ac:spMkLst>
        </pc:spChg>
        <pc:spChg chg="mod">
          <ac:chgData name="Makandar, Sahil" userId="S::sm.sahil@capgemini.com::f92be93b-b432-4f17-b420-ed94a949b648" providerId="AD" clId="Web-{3D413AEE-4EE7-95D4-709F-EBB3688642C3}" dt="2024-10-01T08:26:38.107" v="45" actId="14100"/>
          <ac:spMkLst>
            <pc:docMk/>
            <pc:sldMk cId="0" sldId="261"/>
            <ac:spMk id="179" creationId="{00000000-0000-0000-0000-000000000000}"/>
          </ac:spMkLst>
        </pc:spChg>
        <pc:spChg chg="del mod">
          <ac:chgData name="Makandar, Sahil" userId="S::sm.sahil@capgemini.com::f92be93b-b432-4f17-b420-ed94a949b648" providerId="AD" clId="Web-{3D413AEE-4EE7-95D4-709F-EBB3688642C3}" dt="2024-10-01T08:29:43.666" v="59"/>
          <ac:spMkLst>
            <pc:docMk/>
            <pc:sldMk cId="0" sldId="261"/>
            <ac:spMk id="181" creationId="{00000000-0000-0000-0000-000000000000}"/>
          </ac:spMkLst>
        </pc:spChg>
        <pc:spChg chg="mod">
          <ac:chgData name="Makandar, Sahil" userId="S::sm.sahil@capgemini.com::f92be93b-b432-4f17-b420-ed94a949b648" providerId="AD" clId="Web-{3D413AEE-4EE7-95D4-709F-EBB3688642C3}" dt="2024-10-01T08:33:43.915" v="110" actId="20577"/>
          <ac:spMkLst>
            <pc:docMk/>
            <pc:sldMk cId="0" sldId="261"/>
            <ac:spMk id="182" creationId="{00000000-0000-0000-0000-000000000000}"/>
          </ac:spMkLst>
        </pc:spChg>
        <pc:spChg chg="mod">
          <ac:chgData name="Makandar, Sahil" userId="S::sm.sahil@capgemini.com::f92be93b-b432-4f17-b420-ed94a949b648" providerId="AD" clId="Web-{3D413AEE-4EE7-95D4-709F-EBB3688642C3}" dt="2024-10-01T08:38:11.588" v="174" actId="20577"/>
          <ac:spMkLst>
            <pc:docMk/>
            <pc:sldMk cId="0" sldId="261"/>
            <ac:spMk id="184" creationId="{00000000-0000-0000-0000-000000000000}"/>
          </ac:spMkLst>
        </pc:spChg>
        <pc:spChg chg="mod">
          <ac:chgData name="Makandar, Sahil" userId="S::sm.sahil@capgemini.com::f92be93b-b432-4f17-b420-ed94a949b648" providerId="AD" clId="Web-{3D413AEE-4EE7-95D4-709F-EBB3688642C3}" dt="2024-10-01T08:39:50.454" v="178" actId="1076"/>
          <ac:spMkLst>
            <pc:docMk/>
            <pc:sldMk cId="0" sldId="261"/>
            <ac:spMk id="185" creationId="{00000000-0000-0000-0000-000000000000}"/>
          </ac:spMkLst>
        </pc:spChg>
        <pc:spChg chg="mod">
          <ac:chgData name="Makandar, Sahil" userId="S::sm.sahil@capgemini.com::f92be93b-b432-4f17-b420-ed94a949b648" providerId="AD" clId="Web-{3D413AEE-4EE7-95D4-709F-EBB3688642C3}" dt="2024-10-01T08:45:29.631" v="224" actId="1076"/>
          <ac:spMkLst>
            <pc:docMk/>
            <pc:sldMk cId="0" sldId="261"/>
            <ac:spMk id="197" creationId="{00000000-0000-0000-0000-000000000000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23:04.407" v="13" actId="1076"/>
          <ac:spMkLst>
            <pc:docMk/>
            <pc:sldMk cId="0" sldId="261"/>
            <ac:spMk id="213" creationId="{C356E41B-7240-533E-A8D4-F0D5A619F991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38:54.903" v="176" actId="14100"/>
          <ac:spMkLst>
            <pc:docMk/>
            <pc:sldMk cId="0" sldId="261"/>
            <ac:spMk id="218" creationId="{39F82A5F-C9AD-E06D-7B8C-9B2AE1DC3FB4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25:30.478" v="42" actId="1076"/>
          <ac:spMkLst>
            <pc:docMk/>
            <pc:sldMk cId="0" sldId="261"/>
            <ac:spMk id="219" creationId="{214C9355-55FF-11A8-19E8-472B38A9BAC1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39:06.560" v="177" actId="14100"/>
          <ac:spMkLst>
            <pc:docMk/>
            <pc:sldMk cId="0" sldId="261"/>
            <ac:spMk id="238" creationId="{36C7D6AC-710F-3B57-5A8E-5B480D5D86AF}"/>
          </ac:spMkLst>
        </pc:spChg>
        <pc:spChg chg="add del mod">
          <ac:chgData name="Makandar, Sahil" userId="S::sm.sahil@capgemini.com::f92be93b-b432-4f17-b420-ed94a949b648" providerId="AD" clId="Web-{3D413AEE-4EE7-95D4-709F-EBB3688642C3}" dt="2024-10-01T08:29:45.713" v="60"/>
          <ac:spMkLst>
            <pc:docMk/>
            <pc:sldMk cId="0" sldId="261"/>
            <ac:spMk id="239" creationId="{1347345F-6FCA-2B83-4BFB-4F60A17E077C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27:50.299" v="53" actId="1076"/>
          <ac:spMkLst>
            <pc:docMk/>
            <pc:sldMk cId="0" sldId="261"/>
            <ac:spMk id="240" creationId="{11ED41B1-A335-F42A-44D9-2B07A10F98E1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28:01.066" v="55" actId="1076"/>
          <ac:spMkLst>
            <pc:docMk/>
            <pc:sldMk cId="0" sldId="261"/>
            <ac:spMk id="241" creationId="{0CD3F64D-BFFE-AE82-0C70-34B05C1DB7B1}"/>
          </ac:spMkLst>
        </pc:spChg>
        <pc:spChg chg="add del mod">
          <ac:chgData name="Makandar, Sahil" userId="S::sm.sahil@capgemini.com::f92be93b-b432-4f17-b420-ed94a949b648" providerId="AD" clId="Web-{3D413AEE-4EE7-95D4-709F-EBB3688642C3}" dt="2024-10-01T08:29:41.494" v="58"/>
          <ac:spMkLst>
            <pc:docMk/>
            <pc:sldMk cId="0" sldId="261"/>
            <ac:spMk id="242" creationId="{11001CFD-62DA-7B15-5714-875E68AD34BF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35:00.920" v="146" actId="1076"/>
          <ac:spMkLst>
            <pc:docMk/>
            <pc:sldMk cId="0" sldId="261"/>
            <ac:spMk id="243" creationId="{21D25625-884A-5FED-4923-FA1E72C982B0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42:52.450" v="203" actId="1076"/>
          <ac:spMkLst>
            <pc:docMk/>
            <pc:sldMk cId="0" sldId="261"/>
            <ac:spMk id="246" creationId="{DE0A3161-B43E-B1E7-5D34-93D2A304966F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42:39.824" v="201"/>
          <ac:spMkLst>
            <pc:docMk/>
            <pc:sldMk cId="0" sldId="261"/>
            <ac:spMk id="247" creationId="{0629DB7C-0ACD-44C9-3A50-0FB8BE89481D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43:09.451" v="205" actId="1076"/>
          <ac:spMkLst>
            <pc:docMk/>
            <pc:sldMk cId="0" sldId="261"/>
            <ac:spMk id="248" creationId="{71D4FEBF-F87B-FB78-060C-71871C5DA0DF}"/>
          </ac:spMkLst>
        </pc:spChg>
        <pc:spChg chg="add mod">
          <ac:chgData name="Makandar, Sahil" userId="S::sm.sahil@capgemini.com::f92be93b-b432-4f17-b420-ed94a949b648" providerId="AD" clId="Web-{3D413AEE-4EE7-95D4-709F-EBB3688642C3}" dt="2024-10-01T08:46:21.947" v="236" actId="1076"/>
          <ac:spMkLst>
            <pc:docMk/>
            <pc:sldMk cId="0" sldId="261"/>
            <ac:spMk id="249" creationId="{734B23D0-4C30-E732-7D13-7F89B0AE098F}"/>
          </ac:spMkLst>
        </pc:spChg>
        <pc:spChg chg="add del">
          <ac:chgData name="Makandar, Sahil" userId="S::sm.sahil@capgemini.com::f92be93b-b432-4f17-b420-ed94a949b648" providerId="AD" clId="Web-{3D413AEE-4EE7-95D4-709F-EBB3688642C3}" dt="2024-10-01T08:45:09.442" v="221"/>
          <ac:spMkLst>
            <pc:docMk/>
            <pc:sldMk cId="0" sldId="261"/>
            <ac:spMk id="250" creationId="{1AE9B73A-9273-F444-3F13-18A9BBF0E485}"/>
          </ac:spMkLst>
        </pc:spChg>
        <pc:spChg chg="add">
          <ac:chgData name="Makandar, Sahil" userId="S::sm.sahil@capgemini.com::f92be93b-b432-4f17-b420-ed94a949b648" providerId="AD" clId="Web-{3D413AEE-4EE7-95D4-709F-EBB3688642C3}" dt="2024-10-01T08:45:09.630" v="222"/>
          <ac:spMkLst>
            <pc:docMk/>
            <pc:sldMk cId="0" sldId="261"/>
            <ac:spMk id="251" creationId="{79D0D53F-0A4D-05E8-1246-5F0225F10486}"/>
          </ac:spMkLst>
        </pc:spChg>
        <pc:grpChg chg="mod">
          <ac:chgData name="Makandar, Sahil" userId="S::sm.sahil@capgemini.com::f92be93b-b432-4f17-b420-ed94a949b648" providerId="AD" clId="Web-{3D413AEE-4EE7-95D4-709F-EBB3688642C3}" dt="2024-10-01T08:44:51.644" v="219" actId="1076"/>
          <ac:grpSpMkLst>
            <pc:docMk/>
            <pc:sldMk cId="0" sldId="261"/>
            <ac:grpSpMk id="196" creationId="{00000000-0000-0000-0000-000000000000}"/>
          </ac:grpSpMkLst>
        </pc:grpChg>
        <pc:cxnChg chg="add mod">
          <ac:chgData name="Makandar, Sahil" userId="S::sm.sahil@capgemini.com::f92be93b-b432-4f17-b420-ed94a949b648" providerId="AD" clId="Web-{3D413AEE-4EE7-95D4-709F-EBB3688642C3}" dt="2024-10-01T08:37:50.087" v="164" actId="14100"/>
          <ac:cxnSpMkLst>
            <pc:docMk/>
            <pc:sldMk cId="0" sldId="261"/>
            <ac:cxnSpMk id="244" creationId="{BBD75143-CCC2-1006-71C0-2023312A2C7C}"/>
          </ac:cxnSpMkLst>
        </pc:cxnChg>
        <pc:cxnChg chg="add del mod">
          <ac:chgData name="Makandar, Sahil" userId="S::sm.sahil@capgemini.com::f92be93b-b432-4f17-b420-ed94a949b648" providerId="AD" clId="Web-{3D413AEE-4EE7-95D4-709F-EBB3688642C3}" dt="2024-10-01T08:41:15.303" v="192"/>
          <ac:cxnSpMkLst>
            <pc:docMk/>
            <pc:sldMk cId="0" sldId="261"/>
            <ac:cxnSpMk id="245" creationId="{B7D110C4-F349-64F1-A92C-2C37C301CFE2}"/>
          </ac:cxnSpMkLst>
        </pc:cxnChg>
      </pc:sldChg>
      <pc:sldChg chg="addSp delSp modSp">
        <pc:chgData name="Makandar, Sahil" userId="S::sm.sahil@capgemini.com::f92be93b-b432-4f17-b420-ed94a949b648" providerId="AD" clId="Web-{3D413AEE-4EE7-95D4-709F-EBB3688642C3}" dt="2024-10-01T08:56:17.828" v="243" actId="14100"/>
        <pc:sldMkLst>
          <pc:docMk/>
          <pc:sldMk cId="0" sldId="262"/>
        </pc:sldMkLst>
        <pc:spChg chg="mod">
          <ac:chgData name="Makandar, Sahil" userId="S::sm.sahil@capgemini.com::f92be93b-b432-4f17-b420-ed94a949b648" providerId="AD" clId="Web-{3D413AEE-4EE7-95D4-709F-EBB3688642C3}" dt="2024-10-01T08:56:17.828" v="243" actId="14100"/>
          <ac:spMkLst>
            <pc:docMk/>
            <pc:sldMk cId="0" sldId="262"/>
            <ac:spMk id="207" creationId="{00000000-0000-0000-0000-000000000000}"/>
          </ac:spMkLst>
        </pc:spChg>
        <pc:grpChg chg="del">
          <ac:chgData name="Makandar, Sahil" userId="S::sm.sahil@capgemini.com::f92be93b-b432-4f17-b420-ed94a949b648" providerId="AD" clId="Web-{3D413AEE-4EE7-95D4-709F-EBB3688642C3}" dt="2024-10-01T08:47:01.465" v="240"/>
          <ac:grpSpMkLst>
            <pc:docMk/>
            <pc:sldMk cId="0" sldId="262"/>
            <ac:grpSpMk id="20" creationId="{00000000-0000-0000-0000-000000000000}"/>
          </ac:grpSpMkLst>
        </pc:grpChg>
        <pc:grpChg chg="add mod">
          <ac:chgData name="Makandar, Sahil" userId="S::sm.sahil@capgemini.com::f92be93b-b432-4f17-b420-ed94a949b648" providerId="AD" clId="Web-{3D413AEE-4EE7-95D4-709F-EBB3688642C3}" dt="2024-10-01T08:47:08.106" v="242" actId="1076"/>
          <ac:grpSpMkLst>
            <pc:docMk/>
            <pc:sldMk cId="0" sldId="262"/>
            <ac:grpSpMk id="189" creationId="{1F3CB8D3-654C-1BA5-1190-769D24FA8184}"/>
          </ac:grpSpMkLst>
        </pc:grpChg>
      </pc:sldChg>
    </pc:docChg>
  </pc:docChgLst>
  <pc:docChgLst>
    <pc:chgData name="Makandar, Sahil" userId="S::sm.sahil@capgemini.com::f92be93b-b432-4f17-b420-ed94a949b648" providerId="AD" clId="Web-{E5227738-685A-25F6-723B-0A0800D5D6E6}"/>
    <pc:docChg chg="addSld delSld modSld">
      <pc:chgData name="Makandar, Sahil" userId="S::sm.sahil@capgemini.com::f92be93b-b432-4f17-b420-ed94a949b648" providerId="AD" clId="Web-{E5227738-685A-25F6-723B-0A0800D5D6E6}" dt="2024-10-01T08:20:31.497" v="188" actId="14100"/>
      <pc:docMkLst>
        <pc:docMk/>
      </pc:docMkLst>
      <pc:sldChg chg="modSp">
        <pc:chgData name="Makandar, Sahil" userId="S::sm.sahil@capgemini.com::f92be93b-b432-4f17-b420-ed94a949b648" providerId="AD" clId="Web-{E5227738-685A-25F6-723B-0A0800D5D6E6}" dt="2024-10-01T08:00:45.252" v="1" actId="20577"/>
        <pc:sldMkLst>
          <pc:docMk/>
          <pc:sldMk cId="0" sldId="258"/>
        </pc:sldMkLst>
        <pc:spChg chg="mod">
          <ac:chgData name="Makandar, Sahil" userId="S::sm.sahil@capgemini.com::f92be93b-b432-4f17-b420-ed94a949b648" providerId="AD" clId="Web-{E5227738-685A-25F6-723B-0A0800D5D6E6}" dt="2024-10-01T08:00:45.252" v="1" actId="20577"/>
          <ac:spMkLst>
            <pc:docMk/>
            <pc:sldMk cId="0" sldId="258"/>
            <ac:spMk id="152" creationId="{00000000-0000-0000-0000-000000000000}"/>
          </ac:spMkLst>
        </pc:spChg>
      </pc:sldChg>
      <pc:sldChg chg="addSp delSp modSp">
        <pc:chgData name="Makandar, Sahil" userId="S::sm.sahil@capgemini.com::f92be93b-b432-4f17-b420-ed94a949b648" providerId="AD" clId="Web-{E5227738-685A-25F6-723B-0A0800D5D6E6}" dt="2024-10-01T08:20:31.497" v="188" actId="14100"/>
        <pc:sldMkLst>
          <pc:docMk/>
          <pc:sldMk cId="0" sldId="261"/>
        </pc:sldMkLst>
        <pc:spChg chg="mod">
          <ac:chgData name="Makandar, Sahil" userId="S::sm.sahil@capgemini.com::f92be93b-b432-4f17-b420-ed94a949b648" providerId="AD" clId="Web-{E5227738-685A-25F6-723B-0A0800D5D6E6}" dt="2024-10-01T08:03:19.007" v="11" actId="20577"/>
          <ac:spMkLst>
            <pc:docMk/>
            <pc:sldMk cId="0" sldId="261"/>
            <ac:spMk id="35" creationId="{00000000-0000-0000-0000-000000000000}"/>
          </ac:spMkLst>
        </pc:spChg>
        <pc:spChg chg="mod">
          <ac:chgData name="Makandar, Sahil" userId="S::sm.sahil@capgemini.com::f92be93b-b432-4f17-b420-ed94a949b648" providerId="AD" clId="Web-{E5227738-685A-25F6-723B-0A0800D5D6E6}" dt="2024-10-01T08:06:23.530" v="46" actId="1076"/>
          <ac:spMkLst>
            <pc:docMk/>
            <pc:sldMk cId="0" sldId="261"/>
            <ac:spMk id="40" creationId="{00000000-0000-0000-0000-000000000000}"/>
          </ac:spMkLst>
        </pc:spChg>
        <pc:spChg chg="del mod">
          <ac:chgData name="Makandar, Sahil" userId="S::sm.sahil@capgemini.com::f92be93b-b432-4f17-b420-ed94a949b648" providerId="AD" clId="Web-{E5227738-685A-25F6-723B-0A0800D5D6E6}" dt="2024-10-01T08:04:09.493" v="32"/>
          <ac:spMkLst>
            <pc:docMk/>
            <pc:sldMk cId="0" sldId="261"/>
            <ac:spMk id="41" creationId="{00000000-0000-0000-0000-000000000000}"/>
          </ac:spMkLst>
        </pc:spChg>
        <pc:spChg chg="mod">
          <ac:chgData name="Makandar, Sahil" userId="S::sm.sahil@capgemini.com::f92be93b-b432-4f17-b420-ed94a949b648" providerId="AD" clId="Web-{E5227738-685A-25F6-723B-0A0800D5D6E6}" dt="2024-10-01T08:03:22.086" v="12" actId="20577"/>
          <ac:spMkLst>
            <pc:docMk/>
            <pc:sldMk cId="0" sldId="261"/>
            <ac:spMk id="73" creationId="{00000000-0000-0000-0000-000000000000}"/>
          </ac:spMkLst>
        </pc:spChg>
        <pc:spChg chg="del">
          <ac:chgData name="Makandar, Sahil" userId="S::sm.sahil@capgemini.com::f92be93b-b432-4f17-b420-ed94a949b648" providerId="AD" clId="Web-{E5227738-685A-25F6-723B-0A0800D5D6E6}" dt="2024-10-01T08:01:55.442" v="2"/>
          <ac:spMkLst>
            <pc:docMk/>
            <pc:sldMk cId="0" sldId="261"/>
            <ac:spMk id="116" creationId="{00000000-0000-0000-0000-000000000000}"/>
          </ac:spMkLst>
        </pc:spChg>
        <pc:spChg chg="mod">
          <ac:chgData name="Makandar, Sahil" userId="S::sm.sahil@capgemini.com::f92be93b-b432-4f17-b420-ed94a949b648" providerId="AD" clId="Web-{E5227738-685A-25F6-723B-0A0800D5D6E6}" dt="2024-10-01T08:06:14.639" v="45" actId="20577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Makandar, Sahil" userId="S::sm.sahil@capgemini.com::f92be93b-b432-4f17-b420-ed94a949b648" providerId="AD" clId="Web-{E5227738-685A-25F6-723B-0A0800D5D6E6}" dt="2024-10-01T08:14:38.938" v="156" actId="20577"/>
          <ac:spMkLst>
            <pc:docMk/>
            <pc:sldMk cId="0" sldId="261"/>
            <ac:spMk id="161" creationId="{00000000-0000-0000-0000-000000000000}"/>
          </ac:spMkLst>
        </pc:spChg>
        <pc:spChg chg="mod">
          <ac:chgData name="Makandar, Sahil" userId="S::sm.sahil@capgemini.com::f92be93b-b432-4f17-b420-ed94a949b648" providerId="AD" clId="Web-{E5227738-685A-25F6-723B-0A0800D5D6E6}" dt="2024-10-01T08:14:35.469" v="155" actId="20577"/>
          <ac:spMkLst>
            <pc:docMk/>
            <pc:sldMk cId="0" sldId="261"/>
            <ac:spMk id="162" creationId="{00000000-0000-0000-0000-000000000000}"/>
          </ac:spMkLst>
        </pc:spChg>
        <pc:spChg chg="mod">
          <ac:chgData name="Makandar, Sahil" userId="S::sm.sahil@capgemini.com::f92be93b-b432-4f17-b420-ed94a949b648" providerId="AD" clId="Web-{E5227738-685A-25F6-723B-0A0800D5D6E6}" dt="2024-10-01T08:14:47.782" v="157" actId="20577"/>
          <ac:spMkLst>
            <pc:docMk/>
            <pc:sldMk cId="0" sldId="261"/>
            <ac:spMk id="164" creationId="{00000000-0000-0000-0000-000000000000}"/>
          </ac:spMkLst>
        </pc:spChg>
        <pc:spChg chg="ord">
          <ac:chgData name="Makandar, Sahil" userId="S::sm.sahil@capgemini.com::f92be93b-b432-4f17-b420-ed94a949b648" providerId="AD" clId="Web-{E5227738-685A-25F6-723B-0A0800D5D6E6}" dt="2024-10-01T08:15:37.487" v="164"/>
          <ac:spMkLst>
            <pc:docMk/>
            <pc:sldMk cId="0" sldId="261"/>
            <ac:spMk id="165" creationId="{00000000-0000-0000-0000-000000000000}"/>
          </ac:spMkLst>
        </pc:spChg>
        <pc:spChg chg="mod">
          <ac:chgData name="Makandar, Sahil" userId="S::sm.sahil@capgemini.com::f92be93b-b432-4f17-b420-ed94a949b648" providerId="AD" clId="Web-{E5227738-685A-25F6-723B-0A0800D5D6E6}" dt="2024-10-01T08:17:09.209" v="170" actId="20577"/>
          <ac:spMkLst>
            <pc:docMk/>
            <pc:sldMk cId="0" sldId="261"/>
            <ac:spMk id="166" creationId="{00000000-0000-0000-0000-000000000000}"/>
          </ac:spMkLst>
        </pc:spChg>
        <pc:spChg chg="mod">
          <ac:chgData name="Makandar, Sahil" userId="S::sm.sahil@capgemini.com::f92be93b-b432-4f17-b420-ed94a949b648" providerId="AD" clId="Web-{E5227738-685A-25F6-723B-0A0800D5D6E6}" dt="2024-10-01T08:16:58.412" v="169" actId="20577"/>
          <ac:spMkLst>
            <pc:docMk/>
            <pc:sldMk cId="0" sldId="261"/>
            <ac:spMk id="167" creationId="{00000000-0000-0000-0000-000000000000}"/>
          </ac:spMkLst>
        </pc:spChg>
        <pc:spChg chg="mod ord">
          <ac:chgData name="Makandar, Sahil" userId="S::sm.sahil@capgemini.com::f92be93b-b432-4f17-b420-ed94a949b648" providerId="AD" clId="Web-{E5227738-685A-25F6-723B-0A0800D5D6E6}" dt="2024-10-01T08:17:23.350" v="172" actId="20577"/>
          <ac:spMkLst>
            <pc:docMk/>
            <pc:sldMk cId="0" sldId="261"/>
            <ac:spMk id="168" creationId="{00000000-0000-0000-0000-000000000000}"/>
          </ac:spMkLst>
        </pc:spChg>
        <pc:spChg chg="mod ord">
          <ac:chgData name="Makandar, Sahil" userId="S::sm.sahil@capgemini.com::f92be93b-b432-4f17-b420-ed94a949b648" providerId="AD" clId="Web-{E5227738-685A-25F6-723B-0A0800D5D6E6}" dt="2024-10-01T08:16:18.207" v="167" actId="20577"/>
          <ac:spMkLst>
            <pc:docMk/>
            <pc:sldMk cId="0" sldId="261"/>
            <ac:spMk id="171" creationId="{00000000-0000-0000-0000-000000000000}"/>
          </ac:spMkLst>
        </pc:spChg>
        <pc:spChg chg="mod">
          <ac:chgData name="Makandar, Sahil" userId="S::sm.sahil@capgemini.com::f92be93b-b432-4f17-b420-ed94a949b648" providerId="AD" clId="Web-{E5227738-685A-25F6-723B-0A0800D5D6E6}" dt="2024-10-01T08:14:24.906" v="154" actId="20577"/>
          <ac:spMkLst>
            <pc:docMk/>
            <pc:sldMk cId="0" sldId="261"/>
            <ac:spMk id="179" creationId="{00000000-0000-0000-0000-000000000000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03:05.101" v="10" actId="14100"/>
          <ac:spMkLst>
            <pc:docMk/>
            <pc:sldMk cId="0" sldId="261"/>
            <ac:spMk id="212" creationId="{109E6146-9142-9206-A789-03256F95AFBA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05:16.824" v="37" actId="14100"/>
          <ac:spMkLst>
            <pc:docMk/>
            <pc:sldMk cId="0" sldId="261"/>
            <ac:spMk id="214" creationId="{65587DCC-2290-7680-DBDC-FD3A738D0310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05:28.981" v="39" actId="1076"/>
          <ac:spMkLst>
            <pc:docMk/>
            <pc:sldMk cId="0" sldId="261"/>
            <ac:spMk id="215" creationId="{5C51D171-2F9B-49D7-162A-B98E207F1869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05:34.731" v="41" actId="1076"/>
          <ac:spMkLst>
            <pc:docMk/>
            <pc:sldMk cId="0" sldId="261"/>
            <ac:spMk id="216" creationId="{C8F57567-058D-B8E4-872A-FA0D902F6ECF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06:32.420" v="48" actId="1076"/>
          <ac:spMkLst>
            <pc:docMk/>
            <pc:sldMk cId="0" sldId="261"/>
            <ac:spMk id="217" creationId="{04D38951-8808-4303-F236-33C7B01F6FD3}"/>
          </ac:spMkLst>
        </pc:spChg>
        <pc:spChg chg="add del mod">
          <ac:chgData name="Makandar, Sahil" userId="S::sm.sahil@capgemini.com::f92be93b-b432-4f17-b420-ed94a949b648" providerId="AD" clId="Web-{E5227738-685A-25F6-723B-0A0800D5D6E6}" dt="2024-10-01T08:08:35.284" v="67"/>
          <ac:spMkLst>
            <pc:docMk/>
            <pc:sldMk cId="0" sldId="261"/>
            <ac:spMk id="218" creationId="{FE25C3E9-7C73-45EF-8F80-0BDFFBD8021E}"/>
          </ac:spMkLst>
        </pc:spChg>
        <pc:spChg chg="add del mod">
          <ac:chgData name="Makandar, Sahil" userId="S::sm.sahil@capgemini.com::f92be93b-b432-4f17-b420-ed94a949b648" providerId="AD" clId="Web-{E5227738-685A-25F6-723B-0A0800D5D6E6}" dt="2024-10-01T08:08:32.394" v="66"/>
          <ac:spMkLst>
            <pc:docMk/>
            <pc:sldMk cId="0" sldId="261"/>
            <ac:spMk id="219" creationId="{B93DF77F-EF20-D033-61D7-06A65006A54B}"/>
          </ac:spMkLst>
        </pc:spChg>
        <pc:spChg chg="add del mod">
          <ac:chgData name="Makandar, Sahil" userId="S::sm.sahil@capgemini.com::f92be93b-b432-4f17-b420-ed94a949b648" providerId="AD" clId="Web-{E5227738-685A-25F6-723B-0A0800D5D6E6}" dt="2024-10-01T08:08:29.972" v="65"/>
          <ac:spMkLst>
            <pc:docMk/>
            <pc:sldMk cId="0" sldId="261"/>
            <ac:spMk id="220" creationId="{5E8207B2-A06C-C71C-BD35-CC96EFC9BA98}"/>
          </ac:spMkLst>
        </pc:spChg>
        <pc:spChg chg="add del mod">
          <ac:chgData name="Makandar, Sahil" userId="S::sm.sahil@capgemini.com::f92be93b-b432-4f17-b420-ed94a949b648" providerId="AD" clId="Web-{E5227738-685A-25F6-723B-0A0800D5D6E6}" dt="2024-10-01T08:08:24.643" v="64"/>
          <ac:spMkLst>
            <pc:docMk/>
            <pc:sldMk cId="0" sldId="261"/>
            <ac:spMk id="221" creationId="{4C37B9B8-FB51-5CD1-C2DB-A62FCE560D44}"/>
          </ac:spMkLst>
        </pc:spChg>
        <pc:spChg chg="add del">
          <ac:chgData name="Makandar, Sahil" userId="S::sm.sahil@capgemini.com::f92be93b-b432-4f17-b420-ed94a949b648" providerId="AD" clId="Web-{E5227738-685A-25F6-723B-0A0800D5D6E6}" dt="2024-10-01T08:09:11.520" v="69"/>
          <ac:spMkLst>
            <pc:docMk/>
            <pc:sldMk cId="0" sldId="261"/>
            <ac:spMk id="294" creationId="{82AB667E-F034-6E77-EFB6-919BA967DE33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09:42.459" v="72" actId="14100"/>
          <ac:spMkLst>
            <pc:docMk/>
            <pc:sldMk cId="0" sldId="261"/>
            <ac:spMk id="331" creationId="{09F92CFD-11DC-7CCE-720D-F5A7457E7521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09:50.818" v="74" actId="1076"/>
          <ac:spMkLst>
            <pc:docMk/>
            <pc:sldMk cId="0" sldId="261"/>
            <ac:spMk id="332" creationId="{1ABC2135-6F07-27AA-5B4E-3B7400C96BA6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09:58.193" v="76" actId="1076"/>
          <ac:spMkLst>
            <pc:docMk/>
            <pc:sldMk cId="0" sldId="261"/>
            <ac:spMk id="333" creationId="{0CF26356-49C3-6A96-718A-71F5CFAABFDE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10:17.725" v="80" actId="1076"/>
          <ac:spMkLst>
            <pc:docMk/>
            <pc:sldMk cId="0" sldId="261"/>
            <ac:spMk id="334" creationId="{A108CAE3-D035-8503-7006-E0FF62D8BA78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11:22.259" v="109" actId="1076"/>
          <ac:spMkLst>
            <pc:docMk/>
            <pc:sldMk cId="0" sldId="261"/>
            <ac:spMk id="335" creationId="{58AA2E9F-9E9C-F5D4-E5C8-FA9601DD8EF6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12:16.589" v="113" actId="1076"/>
          <ac:spMkLst>
            <pc:docMk/>
            <pc:sldMk cId="0" sldId="261"/>
            <ac:spMk id="336" creationId="{43FFA6A9-B30A-55C5-11B7-141E3DF132AA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12:36.871" v="115" actId="1076"/>
          <ac:spMkLst>
            <pc:docMk/>
            <pc:sldMk cId="0" sldId="261"/>
            <ac:spMk id="337" creationId="{61CFFB16-7F29-E4B3-300F-446A55610443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13:11.700" v="130" actId="20577"/>
          <ac:spMkLst>
            <pc:docMk/>
            <pc:sldMk cId="0" sldId="261"/>
            <ac:spMk id="338" creationId="{3BFACB59-DA65-71FC-5986-E01414694499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14:07.468" v="152" actId="1076"/>
          <ac:spMkLst>
            <pc:docMk/>
            <pc:sldMk cId="0" sldId="261"/>
            <ac:spMk id="339" creationId="{F54D48AA-5F4E-9A69-BEA8-4EF5A613C176}"/>
          </ac:spMkLst>
        </pc:spChg>
        <pc:spChg chg="add del">
          <ac:chgData name="Makandar, Sahil" userId="S::sm.sahil@capgemini.com::f92be93b-b432-4f17-b420-ed94a949b648" providerId="AD" clId="Web-{E5227738-685A-25F6-723B-0A0800D5D6E6}" dt="2024-10-01T08:18:32.040" v="178"/>
          <ac:spMkLst>
            <pc:docMk/>
            <pc:sldMk cId="0" sldId="261"/>
            <ac:spMk id="340" creationId="{B0E63D93-7A9A-5B77-F1C0-857DB527D3AE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18:27.571" v="177" actId="14100"/>
          <ac:spMkLst>
            <pc:docMk/>
            <pc:sldMk cId="0" sldId="261"/>
            <ac:spMk id="341" creationId="{88DD562F-46B1-B481-1672-A8727710F8AA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18:37.431" v="180" actId="1076"/>
          <ac:spMkLst>
            <pc:docMk/>
            <pc:sldMk cId="0" sldId="261"/>
            <ac:spMk id="342" creationId="{B7E0A63C-AD25-02A5-0C21-DD2FE37D347B}"/>
          </ac:spMkLst>
        </pc:spChg>
        <pc:spChg chg="add mod">
          <ac:chgData name="Makandar, Sahil" userId="S::sm.sahil@capgemini.com::f92be93b-b432-4f17-b420-ed94a949b648" providerId="AD" clId="Web-{E5227738-685A-25F6-723B-0A0800D5D6E6}" dt="2024-10-01T08:20:31.497" v="188" actId="14100"/>
          <ac:spMkLst>
            <pc:docMk/>
            <pc:sldMk cId="0" sldId="261"/>
            <ac:spMk id="343" creationId="{949EB883-D882-6AFC-1BB2-F1C3BA85464F}"/>
          </ac:spMkLst>
        </pc:spChg>
        <pc:grpChg chg="add del">
          <ac:chgData name="Makandar, Sahil" userId="S::sm.sahil@capgemini.com::f92be93b-b432-4f17-b420-ed94a949b648" providerId="AD" clId="Web-{E5227738-685A-25F6-723B-0A0800D5D6E6}" dt="2024-10-01T08:19:39.574" v="187"/>
          <ac:grpSpMkLst>
            <pc:docMk/>
            <pc:sldMk cId="0" sldId="261"/>
            <ac:grpSpMk id="186" creationId="{00000000-0000-0000-0000-000000000000}"/>
          </ac:grpSpMkLst>
        </pc:grpChg>
        <pc:grpChg chg="add del">
          <ac:chgData name="Makandar, Sahil" userId="S::sm.sahil@capgemini.com::f92be93b-b432-4f17-b420-ed94a949b648" providerId="AD" clId="Web-{E5227738-685A-25F6-723B-0A0800D5D6E6}" dt="2024-10-01T08:19:02.525" v="185"/>
          <ac:grpSpMkLst>
            <pc:docMk/>
            <pc:sldMk cId="0" sldId="261"/>
            <ac:grpSpMk id="344" creationId="{EB03800F-4D47-BA52-BD0D-9F5694DC2475}"/>
          </ac:grpSpMkLst>
        </pc:grpChg>
        <pc:cxnChg chg="add mod">
          <ac:chgData name="Makandar, Sahil" userId="S::sm.sahil@capgemini.com::f92be93b-b432-4f17-b420-ed94a949b648" providerId="AD" clId="Web-{E5227738-685A-25F6-723B-0A0800D5D6E6}" dt="2024-10-01T08:02:35.599" v="7"/>
          <ac:cxnSpMkLst>
            <pc:docMk/>
            <pc:sldMk cId="0" sldId="261"/>
            <ac:cxnSpMk id="211" creationId="{17413612-1FC0-2A11-6C29-9D2C9595513E}"/>
          </ac:cxnSpMkLst>
        </pc:cxnChg>
      </pc:sldChg>
      <pc:sldChg chg="add del replId">
        <pc:chgData name="Makandar, Sahil" userId="S::sm.sahil@capgemini.com::f92be93b-b432-4f17-b420-ed94a949b648" providerId="AD" clId="Web-{E5227738-685A-25F6-723B-0A0800D5D6E6}" dt="2024-10-01T08:07:23.688" v="60"/>
        <pc:sldMkLst>
          <pc:docMk/>
          <pc:sldMk cId="857829774" sldId="263"/>
        </pc:sldMkLst>
      </pc:sldChg>
      <pc:sldChg chg="add del replId">
        <pc:chgData name="Makandar, Sahil" userId="S::sm.sahil@capgemini.com::f92be93b-b432-4f17-b420-ed94a949b648" providerId="AD" clId="Web-{E5227738-685A-25F6-723B-0A0800D5D6E6}" dt="2024-10-01T08:07:06.797" v="56"/>
        <pc:sldMkLst>
          <pc:docMk/>
          <pc:sldMk cId="3589318221" sldId="263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1T11:26:18.886" idx="3">
    <p:pos x="7622" y="3257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E1B05-A433-4A8A-BEC6-C26CA581BA3F}" type="doc">
      <dgm:prSet loTypeId="urn:microsoft.com/office/officeart/2008/layout/CircularPictureCallout#1" loCatId="picture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E08F8977-F0A6-412F-90EC-ECC75A9B6398}">
      <dgm:prSet/>
      <dgm:spPr/>
      <dgm:t>
        <a:bodyPr/>
        <a:lstStyle/>
        <a:p>
          <a:endParaRPr lang="en-US"/>
        </a:p>
      </dgm:t>
    </dgm:pt>
    <dgm:pt modelId="{EB59C36A-EFE3-4342-B02D-3BED42E6A5C5}" type="parTrans" cxnId="{9D13A710-BACB-49CD-9578-5145B568FF5E}">
      <dgm:prSet/>
      <dgm:spPr/>
      <dgm:t>
        <a:bodyPr/>
        <a:lstStyle/>
        <a:p>
          <a:endParaRPr lang="en-US"/>
        </a:p>
      </dgm:t>
    </dgm:pt>
    <dgm:pt modelId="{4AEB8F5D-1FD5-48A7-A59C-8582F97B6E78}" type="sibTrans" cxnId="{9D13A710-BACB-49CD-9578-5145B568FF5E}">
      <dgm:prSet/>
      <dgm:spPr/>
      <dgm:t>
        <a:bodyPr/>
        <a:lstStyle/>
        <a:p>
          <a:endParaRPr lang="en-US"/>
        </a:p>
      </dgm:t>
    </dgm:pt>
    <dgm:pt modelId="{879B1185-9683-4695-93B2-6716EF12E14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Go</a:t>
          </a:r>
        </a:p>
      </dgm:t>
    </dgm:pt>
    <dgm:pt modelId="{B546EA40-B773-483A-8E29-1E7EDFE22C65}" type="parTrans" cxnId="{7AB1BE78-95DE-4E6D-BBDC-010A2E9393E7}">
      <dgm:prSet/>
      <dgm:spPr/>
      <dgm:t>
        <a:bodyPr/>
        <a:lstStyle/>
        <a:p>
          <a:endParaRPr lang="en-US"/>
        </a:p>
      </dgm:t>
    </dgm:pt>
    <dgm:pt modelId="{585BCC85-38C7-4F30-AF67-8C37E1CDDD33}" type="sibTrans" cxnId="{7AB1BE78-95DE-4E6D-BBDC-010A2E9393E7}">
      <dgm:prSet/>
      <dgm:spPr/>
      <dgm:t>
        <a:bodyPr/>
        <a:lstStyle/>
        <a:p>
          <a:endParaRPr lang="en-US"/>
        </a:p>
      </dgm:t>
    </dgm:pt>
    <dgm:pt modelId="{90767467-ED31-4CC2-A0CE-56051A4DEBF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C</a:t>
          </a:r>
        </a:p>
      </dgm:t>
    </dgm:pt>
    <dgm:pt modelId="{B6362192-BDE7-457A-B24C-B9D9FE898A4F}" type="parTrans" cxnId="{078CD9B7-66C7-4BDD-90CA-D80409F45882}">
      <dgm:prSet/>
      <dgm:spPr/>
      <dgm:t>
        <a:bodyPr/>
        <a:lstStyle/>
        <a:p>
          <a:endParaRPr lang="en-US"/>
        </a:p>
      </dgm:t>
    </dgm:pt>
    <dgm:pt modelId="{459AEE8D-C45A-4922-B0CA-2F3BCC2D4847}" type="sibTrans" cxnId="{078CD9B7-66C7-4BDD-90CA-D80409F45882}">
      <dgm:prSet/>
      <dgm:spPr/>
      <dgm:t>
        <a:bodyPr/>
        <a:lstStyle/>
        <a:p>
          <a:endParaRPr lang="en-US"/>
        </a:p>
      </dgm:t>
    </dgm:pt>
    <dgm:pt modelId="{748DE32E-BBE4-4ED3-A537-AD4C0232704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Python</a:t>
          </a:r>
        </a:p>
      </dgm:t>
    </dgm:pt>
    <dgm:pt modelId="{62CB51DC-9920-4FBB-B9C5-7B7A58D862E0}" type="parTrans" cxnId="{C9B51BA7-6FAC-44BC-ABA9-7D4152613877}">
      <dgm:prSet/>
      <dgm:spPr/>
    </dgm:pt>
    <dgm:pt modelId="{968998D0-DB8C-42C3-B56C-EDC7C65F25FC}" type="sibTrans" cxnId="{C9B51BA7-6FAC-44BC-ABA9-7D4152613877}">
      <dgm:prSet/>
      <dgm:spPr/>
    </dgm:pt>
    <dgm:pt modelId="{75E2DA08-BAD0-46BD-A36B-113B87ADCE7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C++</a:t>
          </a:r>
        </a:p>
      </dgm:t>
    </dgm:pt>
    <dgm:pt modelId="{6A979B59-5306-4B5A-853C-C757F5403E22}" type="parTrans" cxnId="{973AAAD0-8D50-4404-9263-0078D2570313}">
      <dgm:prSet/>
      <dgm:spPr/>
      <dgm:t>
        <a:bodyPr/>
        <a:lstStyle/>
        <a:p>
          <a:endParaRPr lang="en-US"/>
        </a:p>
      </dgm:t>
    </dgm:pt>
    <dgm:pt modelId="{C704BE69-8972-4A5A-B6B9-564F14936F03}" type="sibTrans" cxnId="{973AAAD0-8D50-4404-9263-0078D2570313}">
      <dgm:prSet/>
      <dgm:spPr/>
      <dgm:t>
        <a:bodyPr/>
        <a:lstStyle/>
        <a:p>
          <a:endParaRPr lang="en-US"/>
        </a:p>
      </dgm:t>
    </dgm:pt>
    <dgm:pt modelId="{828112F8-5E3E-444A-A07F-B5502202F39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Java</a:t>
          </a:r>
        </a:p>
      </dgm:t>
    </dgm:pt>
    <dgm:pt modelId="{5F80BE96-3048-4D77-82DD-5BBF0C075C4A}" type="parTrans" cxnId="{A19B1E05-B397-4841-BDF0-742D1B9AC0A2}">
      <dgm:prSet/>
      <dgm:spPr/>
    </dgm:pt>
    <dgm:pt modelId="{D923772A-1FB7-466A-BC03-AF7DD7634C3A}" type="sibTrans" cxnId="{A19B1E05-B397-4841-BDF0-742D1B9AC0A2}">
      <dgm:prSet/>
      <dgm:spPr/>
    </dgm:pt>
    <dgm:pt modelId="{E3C6BF26-7738-4AF0-A4C0-FDF431D58587}" type="pres">
      <dgm:prSet presAssocID="{DC2E1B05-A433-4A8A-BEC6-C26CA581BA3F}" presName="Name0" presStyleCnt="0">
        <dgm:presLayoutVars>
          <dgm:chMax val="7"/>
          <dgm:chPref val="7"/>
          <dgm:dir/>
        </dgm:presLayoutVars>
      </dgm:prSet>
      <dgm:spPr/>
    </dgm:pt>
    <dgm:pt modelId="{8ED33D84-653C-4C11-8FAA-94A539BE0B4B}" type="pres">
      <dgm:prSet presAssocID="{DC2E1B05-A433-4A8A-BEC6-C26CA581BA3F}" presName="Name1" presStyleCnt="0"/>
      <dgm:spPr/>
    </dgm:pt>
    <dgm:pt modelId="{2DF7A7F3-6C30-4264-B775-2ED4EC9759E9}" type="pres">
      <dgm:prSet presAssocID="{4AEB8F5D-1FD5-48A7-A59C-8582F97B6E78}" presName="picture_1" presStyleCnt="0"/>
      <dgm:spPr/>
    </dgm:pt>
    <dgm:pt modelId="{78013E1A-B1FF-4CC1-B492-ED048BC83FC5}" type="pres">
      <dgm:prSet presAssocID="{4AEB8F5D-1FD5-48A7-A59C-8582F97B6E78}" presName="pictureRepeatNode" presStyleLbl="alignImgPlace1" presStyleIdx="0" presStyleCnt="6"/>
      <dgm:spPr/>
    </dgm:pt>
    <dgm:pt modelId="{179ACD0B-581A-4878-AD71-3CCE975CAC9B}" type="pres">
      <dgm:prSet presAssocID="{E08F8977-F0A6-412F-90EC-ECC75A9B6398}" presName="text_1" presStyleLbl="node1" presStyleIdx="0" presStyleCnt="0">
        <dgm:presLayoutVars>
          <dgm:bulletEnabled val="1"/>
        </dgm:presLayoutVars>
      </dgm:prSet>
      <dgm:spPr/>
    </dgm:pt>
    <dgm:pt modelId="{B4363EA5-C51C-4EBB-A179-ECE1560E0571}" type="pres">
      <dgm:prSet presAssocID="{585BCC85-38C7-4F30-AF67-8C37E1CDDD33}" presName="picture_2" presStyleCnt="0"/>
      <dgm:spPr/>
    </dgm:pt>
    <dgm:pt modelId="{8DB0056C-C339-47CC-9CFF-86C3A41FBD08}" type="pres">
      <dgm:prSet presAssocID="{585BCC85-38C7-4F30-AF67-8C37E1CDDD33}" presName="pictureRepeatNode" presStyleLbl="alignImgPlace1" presStyleIdx="1" presStyleCnt="6"/>
      <dgm:spPr/>
    </dgm:pt>
    <dgm:pt modelId="{7B3CBF39-D095-4D9E-9094-4EBEE2A07BFB}" type="pres">
      <dgm:prSet presAssocID="{879B1185-9683-4695-93B2-6716EF12E140}" presName="line_2" presStyleLbl="parChTrans1D1" presStyleIdx="0" presStyleCnt="5"/>
      <dgm:spPr/>
    </dgm:pt>
    <dgm:pt modelId="{EEAAD124-DFAC-4365-B318-72DCC514C839}" type="pres">
      <dgm:prSet presAssocID="{879B1185-9683-4695-93B2-6716EF12E140}" presName="textparent_2" presStyleLbl="node1" presStyleIdx="0" presStyleCnt="0"/>
      <dgm:spPr/>
    </dgm:pt>
    <dgm:pt modelId="{C53883D4-E69F-44FF-9B2A-A9B9EDEB6B2A}" type="pres">
      <dgm:prSet presAssocID="{879B1185-9683-4695-93B2-6716EF12E140}" presName="text_2" presStyleLbl="revTx" presStyleIdx="0" presStyleCnt="5">
        <dgm:presLayoutVars>
          <dgm:bulletEnabled val="1"/>
        </dgm:presLayoutVars>
      </dgm:prSet>
      <dgm:spPr/>
    </dgm:pt>
    <dgm:pt modelId="{5AFBE764-9770-4105-841D-2998555C1C0F}" type="pres">
      <dgm:prSet presAssocID="{459AEE8D-C45A-4922-B0CA-2F3BCC2D4847}" presName="picture_3" presStyleCnt="0"/>
      <dgm:spPr/>
    </dgm:pt>
    <dgm:pt modelId="{04EDDF9E-8538-4F60-B105-999E577997E6}" type="pres">
      <dgm:prSet presAssocID="{459AEE8D-C45A-4922-B0CA-2F3BCC2D4847}" presName="pictureRepeatNode" presStyleLbl="alignImgPlace1" presStyleIdx="2" presStyleCnt="6"/>
      <dgm:spPr/>
    </dgm:pt>
    <dgm:pt modelId="{F1FD4A3E-1879-4317-B8A4-69BD40CD4BE2}" type="pres">
      <dgm:prSet presAssocID="{90767467-ED31-4CC2-A0CE-56051A4DEBFA}" presName="line_3" presStyleLbl="parChTrans1D1" presStyleIdx="1" presStyleCnt="5"/>
      <dgm:spPr/>
    </dgm:pt>
    <dgm:pt modelId="{1EBEDBFE-BEBA-4E75-A71F-C03F5D5E2DF5}" type="pres">
      <dgm:prSet presAssocID="{90767467-ED31-4CC2-A0CE-56051A4DEBFA}" presName="textparent_3" presStyleLbl="node1" presStyleIdx="0" presStyleCnt="0"/>
      <dgm:spPr/>
    </dgm:pt>
    <dgm:pt modelId="{1B564737-61B5-45F6-91F4-BB60D161BB76}" type="pres">
      <dgm:prSet presAssocID="{90767467-ED31-4CC2-A0CE-56051A4DEBFA}" presName="text_3" presStyleLbl="revTx" presStyleIdx="1" presStyleCnt="5">
        <dgm:presLayoutVars>
          <dgm:bulletEnabled val="1"/>
        </dgm:presLayoutVars>
      </dgm:prSet>
      <dgm:spPr/>
    </dgm:pt>
    <dgm:pt modelId="{36D3C4D9-D9AB-4D0D-9B83-39BBA5A6EDA1}" type="pres">
      <dgm:prSet presAssocID="{968998D0-DB8C-42C3-B56C-EDC7C65F25FC}" presName="picture_4" presStyleCnt="0"/>
      <dgm:spPr/>
    </dgm:pt>
    <dgm:pt modelId="{0666B3FB-B57D-4F5F-8950-D8274D0A7731}" type="pres">
      <dgm:prSet presAssocID="{968998D0-DB8C-42C3-B56C-EDC7C65F25FC}" presName="pictureRepeatNode" presStyleLbl="alignImgPlace1" presStyleIdx="3" presStyleCnt="6"/>
      <dgm:spPr/>
    </dgm:pt>
    <dgm:pt modelId="{6B33AA38-C350-43FA-8971-553812A83DDF}" type="pres">
      <dgm:prSet presAssocID="{748DE32E-BBE4-4ED3-A537-AD4C02327044}" presName="line_4" presStyleLbl="parChTrans1D1" presStyleIdx="2" presStyleCnt="5"/>
      <dgm:spPr/>
    </dgm:pt>
    <dgm:pt modelId="{C86CEC80-9364-44A7-8B81-DFF4EB342BE5}" type="pres">
      <dgm:prSet presAssocID="{748DE32E-BBE4-4ED3-A537-AD4C02327044}" presName="textparent_4" presStyleLbl="node1" presStyleIdx="0" presStyleCnt="0"/>
      <dgm:spPr/>
    </dgm:pt>
    <dgm:pt modelId="{F9C473F4-A832-449A-A66F-6BC7B460394B}" type="pres">
      <dgm:prSet presAssocID="{748DE32E-BBE4-4ED3-A537-AD4C02327044}" presName="text_4" presStyleLbl="revTx" presStyleIdx="2" presStyleCnt="5">
        <dgm:presLayoutVars>
          <dgm:bulletEnabled val="1"/>
        </dgm:presLayoutVars>
      </dgm:prSet>
      <dgm:spPr/>
    </dgm:pt>
    <dgm:pt modelId="{B1BA4098-2CDB-423F-812B-980EE245D84F}" type="pres">
      <dgm:prSet presAssocID="{C704BE69-8972-4A5A-B6B9-564F14936F03}" presName="picture_5" presStyleCnt="0"/>
      <dgm:spPr/>
    </dgm:pt>
    <dgm:pt modelId="{DD5C1974-B5DD-4006-A85C-43B385F5ACCA}" type="pres">
      <dgm:prSet presAssocID="{C704BE69-8972-4A5A-B6B9-564F14936F03}" presName="pictureRepeatNode" presStyleLbl="alignImgPlace1" presStyleIdx="4" presStyleCnt="6"/>
      <dgm:spPr/>
    </dgm:pt>
    <dgm:pt modelId="{1497BD06-86EF-48EA-9CD3-52B15743B28C}" type="pres">
      <dgm:prSet presAssocID="{75E2DA08-BAD0-46BD-A36B-113B87ADCE7C}" presName="line_5" presStyleLbl="parChTrans1D1" presStyleIdx="3" presStyleCnt="5"/>
      <dgm:spPr/>
    </dgm:pt>
    <dgm:pt modelId="{698A4309-0DB7-4833-BA86-5912D1F5F980}" type="pres">
      <dgm:prSet presAssocID="{75E2DA08-BAD0-46BD-A36B-113B87ADCE7C}" presName="textparent_5" presStyleLbl="node1" presStyleIdx="0" presStyleCnt="0"/>
      <dgm:spPr/>
    </dgm:pt>
    <dgm:pt modelId="{D9842683-5E35-4E08-8A0D-8DF39CBC95A3}" type="pres">
      <dgm:prSet presAssocID="{75E2DA08-BAD0-46BD-A36B-113B87ADCE7C}" presName="text_5" presStyleLbl="revTx" presStyleIdx="3" presStyleCnt="5">
        <dgm:presLayoutVars>
          <dgm:bulletEnabled val="1"/>
        </dgm:presLayoutVars>
      </dgm:prSet>
      <dgm:spPr/>
    </dgm:pt>
    <dgm:pt modelId="{D6FF8861-B05B-4D80-BFBD-A4BD22A60F47}" type="pres">
      <dgm:prSet presAssocID="{D923772A-1FB7-466A-BC03-AF7DD7634C3A}" presName="picture_6" presStyleCnt="0"/>
      <dgm:spPr/>
    </dgm:pt>
    <dgm:pt modelId="{9614E5B8-FF82-4C46-8372-DB500957F6C7}" type="pres">
      <dgm:prSet presAssocID="{D923772A-1FB7-466A-BC03-AF7DD7634C3A}" presName="pictureRepeatNode" presStyleLbl="alignImgPlace1" presStyleIdx="5" presStyleCnt="6"/>
      <dgm:spPr/>
    </dgm:pt>
    <dgm:pt modelId="{C15E379A-34A0-4462-B0B3-3E0C9395E245}" type="pres">
      <dgm:prSet presAssocID="{828112F8-5E3E-444A-A07F-B5502202F391}" presName="line_6" presStyleLbl="parChTrans1D1" presStyleIdx="4" presStyleCnt="5"/>
      <dgm:spPr/>
    </dgm:pt>
    <dgm:pt modelId="{181E5183-34D7-42D2-8BDE-14DE82CE1343}" type="pres">
      <dgm:prSet presAssocID="{828112F8-5E3E-444A-A07F-B5502202F391}" presName="textparent_6" presStyleLbl="node1" presStyleIdx="0" presStyleCnt="0"/>
      <dgm:spPr/>
    </dgm:pt>
    <dgm:pt modelId="{054FA0DD-D40B-454C-A24A-9E2565006BD8}" type="pres">
      <dgm:prSet presAssocID="{828112F8-5E3E-444A-A07F-B5502202F391}" presName="text_6" presStyleLbl="revTx" presStyleIdx="4" presStyleCnt="5">
        <dgm:presLayoutVars>
          <dgm:bulletEnabled val="1"/>
        </dgm:presLayoutVars>
      </dgm:prSet>
      <dgm:spPr/>
    </dgm:pt>
  </dgm:ptLst>
  <dgm:cxnLst>
    <dgm:cxn modelId="{A19B1E05-B397-4841-BDF0-742D1B9AC0A2}" srcId="{DC2E1B05-A433-4A8A-BEC6-C26CA581BA3F}" destId="{828112F8-5E3E-444A-A07F-B5502202F391}" srcOrd="5" destOrd="0" parTransId="{5F80BE96-3048-4D77-82DD-5BBF0C075C4A}" sibTransId="{D923772A-1FB7-466A-BC03-AF7DD7634C3A}"/>
    <dgm:cxn modelId="{9D13A710-BACB-49CD-9578-5145B568FF5E}" srcId="{DC2E1B05-A433-4A8A-BEC6-C26CA581BA3F}" destId="{E08F8977-F0A6-412F-90EC-ECC75A9B6398}" srcOrd="0" destOrd="0" parTransId="{EB59C36A-EFE3-4342-B02D-3BED42E6A5C5}" sibTransId="{4AEB8F5D-1FD5-48A7-A59C-8582F97B6E78}"/>
    <dgm:cxn modelId="{48F5FB1D-5E58-4E85-BB11-FDCA77E234AE}" type="presOf" srcId="{828112F8-5E3E-444A-A07F-B5502202F391}" destId="{054FA0DD-D40B-454C-A24A-9E2565006BD8}" srcOrd="0" destOrd="0" presId="urn:microsoft.com/office/officeart/2008/layout/CircularPictureCallout#1"/>
    <dgm:cxn modelId="{C7D79835-7A2E-4F41-93DE-8EE122A2828C}" type="presOf" srcId="{D923772A-1FB7-466A-BC03-AF7DD7634C3A}" destId="{9614E5B8-FF82-4C46-8372-DB500957F6C7}" srcOrd="0" destOrd="0" presId="urn:microsoft.com/office/officeart/2008/layout/CircularPictureCallout#1"/>
    <dgm:cxn modelId="{CB029341-AA0B-4432-BBEA-8AB25393DD37}" type="presOf" srcId="{879B1185-9683-4695-93B2-6716EF12E140}" destId="{C53883D4-E69F-44FF-9B2A-A9B9EDEB6B2A}" srcOrd="0" destOrd="0" presId="urn:microsoft.com/office/officeart/2008/layout/CircularPictureCallout#1"/>
    <dgm:cxn modelId="{6EC1DF46-5F1C-49AE-BCA1-1EAFC61092F1}" type="presOf" srcId="{585BCC85-38C7-4F30-AF67-8C37E1CDDD33}" destId="{8DB0056C-C339-47CC-9CFF-86C3A41FBD08}" srcOrd="0" destOrd="0" presId="urn:microsoft.com/office/officeart/2008/layout/CircularPictureCallout#1"/>
    <dgm:cxn modelId="{B74E4B68-F700-423D-BB24-87E186E7F334}" type="presOf" srcId="{968998D0-DB8C-42C3-B56C-EDC7C65F25FC}" destId="{0666B3FB-B57D-4F5F-8950-D8274D0A7731}" srcOrd="0" destOrd="0" presId="urn:microsoft.com/office/officeart/2008/layout/CircularPictureCallout#1"/>
    <dgm:cxn modelId="{8201AB71-9BD9-4317-925D-43FB8BF9BAFF}" type="presOf" srcId="{90767467-ED31-4CC2-A0CE-56051A4DEBFA}" destId="{1B564737-61B5-45F6-91F4-BB60D161BB76}" srcOrd="0" destOrd="0" presId="urn:microsoft.com/office/officeart/2008/layout/CircularPictureCallout#1"/>
    <dgm:cxn modelId="{7AB1BE78-95DE-4E6D-BBDC-010A2E9393E7}" srcId="{DC2E1B05-A433-4A8A-BEC6-C26CA581BA3F}" destId="{879B1185-9683-4695-93B2-6716EF12E140}" srcOrd="1" destOrd="0" parTransId="{B546EA40-B773-483A-8E29-1E7EDFE22C65}" sibTransId="{585BCC85-38C7-4F30-AF67-8C37E1CDDD33}"/>
    <dgm:cxn modelId="{2920318C-01CF-431B-8E09-AA0C1AB65210}" type="presOf" srcId="{75E2DA08-BAD0-46BD-A36B-113B87ADCE7C}" destId="{D9842683-5E35-4E08-8A0D-8DF39CBC95A3}" srcOrd="0" destOrd="0" presId="urn:microsoft.com/office/officeart/2008/layout/CircularPictureCallout#1"/>
    <dgm:cxn modelId="{7F87838D-E07D-494F-953A-0829E194B6CE}" type="presOf" srcId="{459AEE8D-C45A-4922-B0CA-2F3BCC2D4847}" destId="{04EDDF9E-8538-4F60-B105-999E577997E6}" srcOrd="0" destOrd="0" presId="urn:microsoft.com/office/officeart/2008/layout/CircularPictureCallout#1"/>
    <dgm:cxn modelId="{2CF9CFA0-15DE-44C8-A842-2B4F64D1E66B}" type="presOf" srcId="{E08F8977-F0A6-412F-90EC-ECC75A9B6398}" destId="{179ACD0B-581A-4878-AD71-3CCE975CAC9B}" srcOrd="0" destOrd="0" presId="urn:microsoft.com/office/officeart/2008/layout/CircularPictureCallout#1"/>
    <dgm:cxn modelId="{231076A4-0F43-4240-9F42-D3EB7F609154}" type="presOf" srcId="{748DE32E-BBE4-4ED3-A537-AD4C02327044}" destId="{F9C473F4-A832-449A-A66F-6BC7B460394B}" srcOrd="0" destOrd="0" presId="urn:microsoft.com/office/officeart/2008/layout/CircularPictureCallout#1"/>
    <dgm:cxn modelId="{C9B51BA7-6FAC-44BC-ABA9-7D4152613877}" srcId="{DC2E1B05-A433-4A8A-BEC6-C26CA581BA3F}" destId="{748DE32E-BBE4-4ED3-A537-AD4C02327044}" srcOrd="3" destOrd="0" parTransId="{62CB51DC-9920-4FBB-B9C5-7B7A58D862E0}" sibTransId="{968998D0-DB8C-42C3-B56C-EDC7C65F25FC}"/>
    <dgm:cxn modelId="{6FF2BEB3-D534-4351-AAD3-C85458786AEE}" type="presOf" srcId="{DC2E1B05-A433-4A8A-BEC6-C26CA581BA3F}" destId="{E3C6BF26-7738-4AF0-A4C0-FDF431D58587}" srcOrd="0" destOrd="0" presId="urn:microsoft.com/office/officeart/2008/layout/CircularPictureCallout#1"/>
    <dgm:cxn modelId="{078CD9B7-66C7-4BDD-90CA-D80409F45882}" srcId="{DC2E1B05-A433-4A8A-BEC6-C26CA581BA3F}" destId="{90767467-ED31-4CC2-A0CE-56051A4DEBFA}" srcOrd="2" destOrd="0" parTransId="{B6362192-BDE7-457A-B24C-B9D9FE898A4F}" sibTransId="{459AEE8D-C45A-4922-B0CA-2F3BCC2D4847}"/>
    <dgm:cxn modelId="{973AAAD0-8D50-4404-9263-0078D2570313}" srcId="{DC2E1B05-A433-4A8A-BEC6-C26CA581BA3F}" destId="{75E2DA08-BAD0-46BD-A36B-113B87ADCE7C}" srcOrd="4" destOrd="0" parTransId="{6A979B59-5306-4B5A-853C-C757F5403E22}" sibTransId="{C704BE69-8972-4A5A-B6B9-564F14936F03}"/>
    <dgm:cxn modelId="{5A1FC0D7-6D61-43FA-AA59-028B829AEE9C}" type="presOf" srcId="{C704BE69-8972-4A5A-B6B9-564F14936F03}" destId="{DD5C1974-B5DD-4006-A85C-43B385F5ACCA}" srcOrd="0" destOrd="0" presId="urn:microsoft.com/office/officeart/2008/layout/CircularPictureCallout#1"/>
    <dgm:cxn modelId="{A501AEDC-103D-484B-B2CA-E6D269F2AF62}" type="presOf" srcId="{4AEB8F5D-1FD5-48A7-A59C-8582F97B6E78}" destId="{78013E1A-B1FF-4CC1-B492-ED048BC83FC5}" srcOrd="0" destOrd="0" presId="urn:microsoft.com/office/officeart/2008/layout/CircularPictureCallout#1"/>
    <dgm:cxn modelId="{9686A6CA-52EA-4BB8-BBEF-7EC98AB99955}" type="presParOf" srcId="{E3C6BF26-7738-4AF0-A4C0-FDF431D58587}" destId="{8ED33D84-653C-4C11-8FAA-94A539BE0B4B}" srcOrd="0" destOrd="0" presId="urn:microsoft.com/office/officeart/2008/layout/CircularPictureCallout#1"/>
    <dgm:cxn modelId="{67F02E07-9B07-43C2-8DF0-DBF1B721BC91}" type="presParOf" srcId="{8ED33D84-653C-4C11-8FAA-94A539BE0B4B}" destId="{2DF7A7F3-6C30-4264-B775-2ED4EC9759E9}" srcOrd="0" destOrd="0" presId="urn:microsoft.com/office/officeart/2008/layout/CircularPictureCallout#1"/>
    <dgm:cxn modelId="{16D4DDCB-BB60-44A8-8C02-1409BD9983E7}" type="presParOf" srcId="{2DF7A7F3-6C30-4264-B775-2ED4EC9759E9}" destId="{78013E1A-B1FF-4CC1-B492-ED048BC83FC5}" srcOrd="0" destOrd="0" presId="urn:microsoft.com/office/officeart/2008/layout/CircularPictureCallout#1"/>
    <dgm:cxn modelId="{22BF6C68-0F79-4D43-8117-8F7CA6866800}" type="presParOf" srcId="{8ED33D84-653C-4C11-8FAA-94A539BE0B4B}" destId="{179ACD0B-581A-4878-AD71-3CCE975CAC9B}" srcOrd="1" destOrd="0" presId="urn:microsoft.com/office/officeart/2008/layout/CircularPictureCallout#1"/>
    <dgm:cxn modelId="{8335DDFA-4BE7-474B-9979-CF6A656751EE}" type="presParOf" srcId="{8ED33D84-653C-4C11-8FAA-94A539BE0B4B}" destId="{B4363EA5-C51C-4EBB-A179-ECE1560E0571}" srcOrd="2" destOrd="0" presId="urn:microsoft.com/office/officeart/2008/layout/CircularPictureCallout#1"/>
    <dgm:cxn modelId="{4E037655-29B4-448D-8849-C412B46F5493}" type="presParOf" srcId="{B4363EA5-C51C-4EBB-A179-ECE1560E0571}" destId="{8DB0056C-C339-47CC-9CFF-86C3A41FBD08}" srcOrd="0" destOrd="0" presId="urn:microsoft.com/office/officeart/2008/layout/CircularPictureCallout#1"/>
    <dgm:cxn modelId="{ECD5BFF8-1B42-48B6-AF0B-87C3191F356E}" type="presParOf" srcId="{8ED33D84-653C-4C11-8FAA-94A539BE0B4B}" destId="{7B3CBF39-D095-4D9E-9094-4EBEE2A07BFB}" srcOrd="3" destOrd="0" presId="urn:microsoft.com/office/officeart/2008/layout/CircularPictureCallout#1"/>
    <dgm:cxn modelId="{57ECBC4B-CFE1-410D-9F53-922B99AD097B}" type="presParOf" srcId="{8ED33D84-653C-4C11-8FAA-94A539BE0B4B}" destId="{EEAAD124-DFAC-4365-B318-72DCC514C839}" srcOrd="4" destOrd="0" presId="urn:microsoft.com/office/officeart/2008/layout/CircularPictureCallout#1"/>
    <dgm:cxn modelId="{88126A2F-6D46-4417-B9D3-0A4DA9D6E359}" type="presParOf" srcId="{EEAAD124-DFAC-4365-B318-72DCC514C839}" destId="{C53883D4-E69F-44FF-9B2A-A9B9EDEB6B2A}" srcOrd="0" destOrd="0" presId="urn:microsoft.com/office/officeart/2008/layout/CircularPictureCallout#1"/>
    <dgm:cxn modelId="{A65FFA87-3246-44C3-ADB6-107880EFEEE7}" type="presParOf" srcId="{8ED33D84-653C-4C11-8FAA-94A539BE0B4B}" destId="{5AFBE764-9770-4105-841D-2998555C1C0F}" srcOrd="5" destOrd="0" presId="urn:microsoft.com/office/officeart/2008/layout/CircularPictureCallout#1"/>
    <dgm:cxn modelId="{40A8D8C5-5363-4E51-AE5B-0D1322BCCD07}" type="presParOf" srcId="{5AFBE764-9770-4105-841D-2998555C1C0F}" destId="{04EDDF9E-8538-4F60-B105-999E577997E6}" srcOrd="0" destOrd="0" presId="urn:microsoft.com/office/officeart/2008/layout/CircularPictureCallout#1"/>
    <dgm:cxn modelId="{B76E1D69-A01C-472D-B00E-C29319A72ECF}" type="presParOf" srcId="{8ED33D84-653C-4C11-8FAA-94A539BE0B4B}" destId="{F1FD4A3E-1879-4317-B8A4-69BD40CD4BE2}" srcOrd="6" destOrd="0" presId="urn:microsoft.com/office/officeart/2008/layout/CircularPictureCallout#1"/>
    <dgm:cxn modelId="{73D5F23D-7A1B-473A-A84F-D2305B683E4F}" type="presParOf" srcId="{8ED33D84-653C-4C11-8FAA-94A539BE0B4B}" destId="{1EBEDBFE-BEBA-4E75-A71F-C03F5D5E2DF5}" srcOrd="7" destOrd="0" presId="urn:microsoft.com/office/officeart/2008/layout/CircularPictureCallout#1"/>
    <dgm:cxn modelId="{26EC2ACD-EDAA-4C66-B6DB-F4BC1DF5BE43}" type="presParOf" srcId="{1EBEDBFE-BEBA-4E75-A71F-C03F5D5E2DF5}" destId="{1B564737-61B5-45F6-91F4-BB60D161BB76}" srcOrd="0" destOrd="0" presId="urn:microsoft.com/office/officeart/2008/layout/CircularPictureCallout#1"/>
    <dgm:cxn modelId="{2A6C217D-C333-44C8-8557-9ADDE32E5D4F}" type="presParOf" srcId="{8ED33D84-653C-4C11-8FAA-94A539BE0B4B}" destId="{36D3C4D9-D9AB-4D0D-9B83-39BBA5A6EDA1}" srcOrd="8" destOrd="0" presId="urn:microsoft.com/office/officeart/2008/layout/CircularPictureCallout#1"/>
    <dgm:cxn modelId="{A547DB5A-D628-426A-B729-0887F49905CD}" type="presParOf" srcId="{36D3C4D9-D9AB-4D0D-9B83-39BBA5A6EDA1}" destId="{0666B3FB-B57D-4F5F-8950-D8274D0A7731}" srcOrd="0" destOrd="0" presId="urn:microsoft.com/office/officeart/2008/layout/CircularPictureCallout#1"/>
    <dgm:cxn modelId="{B8CC6CAD-772B-44C6-970B-0D2F90F3D1D0}" type="presParOf" srcId="{8ED33D84-653C-4C11-8FAA-94A539BE0B4B}" destId="{6B33AA38-C350-43FA-8971-553812A83DDF}" srcOrd="9" destOrd="0" presId="urn:microsoft.com/office/officeart/2008/layout/CircularPictureCallout#1"/>
    <dgm:cxn modelId="{E29C01A5-3ADD-410D-BD76-CC0271A699A8}" type="presParOf" srcId="{8ED33D84-653C-4C11-8FAA-94A539BE0B4B}" destId="{C86CEC80-9364-44A7-8B81-DFF4EB342BE5}" srcOrd="10" destOrd="0" presId="urn:microsoft.com/office/officeart/2008/layout/CircularPictureCallout#1"/>
    <dgm:cxn modelId="{22FE8DAB-3311-4270-8311-F5D09131A4D2}" type="presParOf" srcId="{C86CEC80-9364-44A7-8B81-DFF4EB342BE5}" destId="{F9C473F4-A832-449A-A66F-6BC7B460394B}" srcOrd="0" destOrd="0" presId="urn:microsoft.com/office/officeart/2008/layout/CircularPictureCallout#1"/>
    <dgm:cxn modelId="{148456AF-84E0-4EC9-8FB2-B02A64FD9B7F}" type="presParOf" srcId="{8ED33D84-653C-4C11-8FAA-94A539BE0B4B}" destId="{B1BA4098-2CDB-423F-812B-980EE245D84F}" srcOrd="11" destOrd="0" presId="urn:microsoft.com/office/officeart/2008/layout/CircularPictureCallout#1"/>
    <dgm:cxn modelId="{E461780D-2A1F-457E-A19C-8F1769ACF413}" type="presParOf" srcId="{B1BA4098-2CDB-423F-812B-980EE245D84F}" destId="{DD5C1974-B5DD-4006-A85C-43B385F5ACCA}" srcOrd="0" destOrd="0" presId="urn:microsoft.com/office/officeart/2008/layout/CircularPictureCallout#1"/>
    <dgm:cxn modelId="{1679CEF9-5E03-49B6-9A50-688EE94C6C26}" type="presParOf" srcId="{8ED33D84-653C-4C11-8FAA-94A539BE0B4B}" destId="{1497BD06-86EF-48EA-9CD3-52B15743B28C}" srcOrd="12" destOrd="0" presId="urn:microsoft.com/office/officeart/2008/layout/CircularPictureCallout#1"/>
    <dgm:cxn modelId="{435D0D89-CFD1-48E4-90DE-E803AD9FEBEA}" type="presParOf" srcId="{8ED33D84-653C-4C11-8FAA-94A539BE0B4B}" destId="{698A4309-0DB7-4833-BA86-5912D1F5F980}" srcOrd="13" destOrd="0" presId="urn:microsoft.com/office/officeart/2008/layout/CircularPictureCallout#1"/>
    <dgm:cxn modelId="{7ADC56FA-FB09-4ECF-919E-1E08D16571E9}" type="presParOf" srcId="{698A4309-0DB7-4833-BA86-5912D1F5F980}" destId="{D9842683-5E35-4E08-8A0D-8DF39CBC95A3}" srcOrd="0" destOrd="0" presId="urn:microsoft.com/office/officeart/2008/layout/CircularPictureCallout#1"/>
    <dgm:cxn modelId="{A13E2CB3-EE22-40E6-92B4-4B3D98EA6300}" type="presParOf" srcId="{8ED33D84-653C-4C11-8FAA-94A539BE0B4B}" destId="{D6FF8861-B05B-4D80-BFBD-A4BD22A60F47}" srcOrd="14" destOrd="0" presId="urn:microsoft.com/office/officeart/2008/layout/CircularPictureCallout#1"/>
    <dgm:cxn modelId="{3861E0B3-3EE5-468D-8EDA-D9B81538F1B1}" type="presParOf" srcId="{D6FF8861-B05B-4D80-BFBD-A4BD22A60F47}" destId="{9614E5B8-FF82-4C46-8372-DB500957F6C7}" srcOrd="0" destOrd="0" presId="urn:microsoft.com/office/officeart/2008/layout/CircularPictureCallout#1"/>
    <dgm:cxn modelId="{94DF914E-6CC3-4315-857F-9B7D51484FA8}" type="presParOf" srcId="{8ED33D84-653C-4C11-8FAA-94A539BE0B4B}" destId="{C15E379A-34A0-4462-B0B3-3E0C9395E245}" srcOrd="15" destOrd="0" presId="urn:microsoft.com/office/officeart/2008/layout/CircularPictureCallout#1"/>
    <dgm:cxn modelId="{C06BADF2-383C-4DBC-A557-D6B354BE0FB7}" type="presParOf" srcId="{8ED33D84-653C-4C11-8FAA-94A539BE0B4B}" destId="{181E5183-34D7-42D2-8BDE-14DE82CE1343}" srcOrd="16" destOrd="0" presId="urn:microsoft.com/office/officeart/2008/layout/CircularPictureCallout#1"/>
    <dgm:cxn modelId="{C8310122-3E05-41BC-928B-74D8AB36A786}" type="presParOf" srcId="{181E5183-34D7-42D2-8BDE-14DE82CE1343}" destId="{054FA0DD-D40B-454C-A24A-9E2565006BD8}" srcOrd="0" destOrd="0" presId="urn:microsoft.com/office/officeart/2008/layout/CircularPictureCallou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047DBF-95AA-40BC-A783-377E8F18B84D}" type="doc">
      <dgm:prSet loTypeId="urn:microsoft.com/office/officeart/2008/layout/HorizontalMultiLevelHierarchy#1" loCatId="hierarchy" qsTypeId="urn:microsoft.com/office/officeart/2005/8/quickstyle/simple1#2" qsCatId="simple" csTypeId="urn:microsoft.com/office/officeart/2005/8/colors/colorful4#1" csCatId="accent1" phldr="0"/>
      <dgm:spPr/>
      <dgm:t>
        <a:bodyPr/>
        <a:lstStyle/>
        <a:p>
          <a:endParaRPr lang="en-US"/>
        </a:p>
      </dgm:t>
    </dgm:pt>
    <dgm:pt modelId="{9CF950A0-AF63-4EEF-9FFD-96C1F7E7E392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1"/>
            <a:t>For Each Folder</a:t>
          </a:r>
        </a:p>
      </dgm:t>
    </dgm:pt>
    <dgm:pt modelId="{C208B5D8-5995-4479-A42A-8A55E56C12D9}" type="parTrans" cxnId="{E421FBAD-EB51-4D92-AA34-BB69785C7571}">
      <dgm:prSet/>
      <dgm:spPr/>
      <dgm:t>
        <a:bodyPr/>
        <a:lstStyle/>
        <a:p>
          <a:endParaRPr lang="en-US"/>
        </a:p>
      </dgm:t>
    </dgm:pt>
    <dgm:pt modelId="{789CBC20-C209-4F6E-8277-16D1CD2BC23E}" type="sibTrans" cxnId="{E421FBAD-EB51-4D92-AA34-BB69785C7571}">
      <dgm:prSet/>
      <dgm:spPr/>
      <dgm:t>
        <a:bodyPr/>
        <a:lstStyle/>
        <a:p>
          <a:endParaRPr lang="en-US"/>
        </a:p>
      </dgm:t>
    </dgm:pt>
    <dgm:pt modelId="{3DC6B5C5-3187-42C8-90E3-E1C22AF2392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No of Files</a:t>
          </a:r>
        </a:p>
      </dgm:t>
    </dgm:pt>
    <dgm:pt modelId="{428EA625-8E32-4349-BBCD-BFC9998AED93}" type="parTrans" cxnId="{85F7FACF-A47E-46ED-95D7-DC82D8CC647F}">
      <dgm:prSet/>
      <dgm:spPr/>
      <dgm:t>
        <a:bodyPr/>
        <a:lstStyle/>
        <a:p>
          <a:endParaRPr lang="en-US"/>
        </a:p>
      </dgm:t>
    </dgm:pt>
    <dgm:pt modelId="{867B1CF5-E2D8-4C33-8944-B7E372A7AB97}" type="sibTrans" cxnId="{85F7FACF-A47E-46ED-95D7-DC82D8CC647F}">
      <dgm:prSet/>
      <dgm:spPr/>
    </dgm:pt>
    <dgm:pt modelId="{43C98814-3703-4708-9480-0269618948C5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Lines of code</a:t>
          </a:r>
        </a:p>
      </dgm:t>
    </dgm:pt>
    <dgm:pt modelId="{CEE48522-27B1-4F7F-84F9-D98425D345C1}" type="parTrans" cxnId="{FC3D3C0B-FB21-4949-81A6-ECC0F3B7C2A4}">
      <dgm:prSet/>
      <dgm:spPr/>
      <dgm:t>
        <a:bodyPr/>
        <a:lstStyle/>
        <a:p>
          <a:endParaRPr lang="en-US"/>
        </a:p>
      </dgm:t>
    </dgm:pt>
    <dgm:pt modelId="{8F8E0805-276C-4375-BEB7-3681B4D5E062}" type="sibTrans" cxnId="{FC3D3C0B-FB21-4949-81A6-ECC0F3B7C2A4}">
      <dgm:prSet/>
      <dgm:spPr/>
      <dgm:t>
        <a:bodyPr/>
        <a:lstStyle/>
        <a:p>
          <a:endParaRPr lang="en-US"/>
        </a:p>
      </dgm:t>
    </dgm:pt>
    <dgm:pt modelId="{EEA9BF43-52EA-422D-B843-A7E2D98344F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No of functions</a:t>
          </a:r>
        </a:p>
      </dgm:t>
    </dgm:pt>
    <dgm:pt modelId="{DD4B9A5E-AF0E-4E40-AE50-8ADA48B6C96E}" type="parTrans" cxnId="{580408F0-08A4-47B6-9747-FBA9A0F4E39C}">
      <dgm:prSet/>
      <dgm:spPr/>
      <dgm:t>
        <a:bodyPr/>
        <a:lstStyle/>
        <a:p>
          <a:endParaRPr lang="en-US"/>
        </a:p>
      </dgm:t>
    </dgm:pt>
    <dgm:pt modelId="{35829CFD-40BE-4AAC-B481-B24731CD799F}" type="sibTrans" cxnId="{580408F0-08A4-47B6-9747-FBA9A0F4E39C}">
      <dgm:prSet/>
      <dgm:spPr/>
      <dgm:t>
        <a:bodyPr/>
        <a:lstStyle/>
        <a:p>
          <a:endParaRPr lang="en-US"/>
        </a:p>
      </dgm:t>
    </dgm:pt>
    <dgm:pt modelId="{05B7883E-08CA-4B11-978A-0E031766AB0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No of Classes/Types</a:t>
          </a:r>
        </a:p>
      </dgm:t>
    </dgm:pt>
    <dgm:pt modelId="{D3AE5FBF-22B8-495D-8175-D008E6DBE25A}" type="parTrans" cxnId="{810440DA-9FB5-427A-AE67-4737F4DB5933}">
      <dgm:prSet/>
      <dgm:spPr/>
      <dgm:t>
        <a:bodyPr/>
        <a:lstStyle/>
        <a:p>
          <a:endParaRPr lang="en-US"/>
        </a:p>
      </dgm:t>
    </dgm:pt>
    <dgm:pt modelId="{07129F62-24FE-4443-9066-E2A8C0818369}" type="sibTrans" cxnId="{810440DA-9FB5-427A-AE67-4737F4DB5933}">
      <dgm:prSet/>
      <dgm:spPr/>
      <dgm:t>
        <a:bodyPr/>
        <a:lstStyle/>
        <a:p>
          <a:endParaRPr lang="en-US"/>
        </a:p>
      </dgm:t>
    </dgm:pt>
    <dgm:pt modelId="{D46EE152-774F-4CA8-9116-98CB08AEFA88}" type="pres">
      <dgm:prSet presAssocID="{D6047DBF-95AA-40BC-A783-377E8F18B84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C58439-AB41-4D73-94D5-800644F6883C}" type="pres">
      <dgm:prSet presAssocID="{9CF950A0-AF63-4EEF-9FFD-96C1F7E7E392}" presName="root1" presStyleCnt="0"/>
      <dgm:spPr/>
    </dgm:pt>
    <dgm:pt modelId="{9B9BF0AB-5901-4E79-B4D7-EC064A6E4281}" type="pres">
      <dgm:prSet presAssocID="{9CF950A0-AF63-4EEF-9FFD-96C1F7E7E392}" presName="LevelOneTextNode" presStyleLbl="node0" presStyleIdx="0" presStyleCnt="1">
        <dgm:presLayoutVars>
          <dgm:chPref val="3"/>
        </dgm:presLayoutVars>
      </dgm:prSet>
      <dgm:spPr/>
    </dgm:pt>
    <dgm:pt modelId="{A6E13702-6C97-4911-A4E2-59EE8E68C431}" type="pres">
      <dgm:prSet presAssocID="{9CF950A0-AF63-4EEF-9FFD-96C1F7E7E392}" presName="level2hierChild" presStyleCnt="0"/>
      <dgm:spPr/>
    </dgm:pt>
    <dgm:pt modelId="{A28E763D-29D9-4124-A982-F932BBE8DDB9}" type="pres">
      <dgm:prSet presAssocID="{428EA625-8E32-4349-BBCD-BFC9998AED93}" presName="conn2-1" presStyleLbl="parChTrans1D2" presStyleIdx="0" presStyleCnt="4"/>
      <dgm:spPr/>
    </dgm:pt>
    <dgm:pt modelId="{218E80CB-F75E-450D-888C-7D0E8CC6AE86}" type="pres">
      <dgm:prSet presAssocID="{428EA625-8E32-4349-BBCD-BFC9998AED93}" presName="connTx" presStyleLbl="parChTrans1D2" presStyleIdx="0" presStyleCnt="4"/>
      <dgm:spPr/>
    </dgm:pt>
    <dgm:pt modelId="{55458897-F42A-439F-AB53-D6EF194A69FB}" type="pres">
      <dgm:prSet presAssocID="{3DC6B5C5-3187-42C8-90E3-E1C22AF23924}" presName="root2" presStyleCnt="0"/>
      <dgm:spPr/>
    </dgm:pt>
    <dgm:pt modelId="{A25428C5-582F-4510-8B4C-357E28F70C2D}" type="pres">
      <dgm:prSet presAssocID="{3DC6B5C5-3187-42C8-90E3-E1C22AF23924}" presName="LevelTwoTextNode" presStyleLbl="node2" presStyleIdx="0" presStyleCnt="4">
        <dgm:presLayoutVars>
          <dgm:chPref val="3"/>
        </dgm:presLayoutVars>
      </dgm:prSet>
      <dgm:spPr/>
    </dgm:pt>
    <dgm:pt modelId="{C29D6366-6CD4-4CBC-B846-70124B7F0A27}" type="pres">
      <dgm:prSet presAssocID="{3DC6B5C5-3187-42C8-90E3-E1C22AF23924}" presName="level3hierChild" presStyleCnt="0"/>
      <dgm:spPr/>
    </dgm:pt>
    <dgm:pt modelId="{64B430B3-FF1B-406C-9FF2-27BA23788747}" type="pres">
      <dgm:prSet presAssocID="{CEE48522-27B1-4F7F-84F9-D98425D345C1}" presName="conn2-1" presStyleLbl="parChTrans1D2" presStyleIdx="1" presStyleCnt="4"/>
      <dgm:spPr/>
    </dgm:pt>
    <dgm:pt modelId="{C069D299-1B39-4BB1-9C27-833B58C46156}" type="pres">
      <dgm:prSet presAssocID="{CEE48522-27B1-4F7F-84F9-D98425D345C1}" presName="connTx" presStyleLbl="parChTrans1D2" presStyleIdx="1" presStyleCnt="4"/>
      <dgm:spPr/>
    </dgm:pt>
    <dgm:pt modelId="{9C4BE19C-8DBD-46B6-9067-607184141480}" type="pres">
      <dgm:prSet presAssocID="{43C98814-3703-4708-9480-0269618948C5}" presName="root2" presStyleCnt="0"/>
      <dgm:spPr/>
    </dgm:pt>
    <dgm:pt modelId="{CDA235D6-AC41-4ED3-AF28-D9CD9EDCBAED}" type="pres">
      <dgm:prSet presAssocID="{43C98814-3703-4708-9480-0269618948C5}" presName="LevelTwoTextNode" presStyleLbl="node2" presStyleIdx="1" presStyleCnt="4">
        <dgm:presLayoutVars>
          <dgm:chPref val="3"/>
        </dgm:presLayoutVars>
      </dgm:prSet>
      <dgm:spPr/>
    </dgm:pt>
    <dgm:pt modelId="{72E265FC-36E6-4BBF-AC05-214FD6415DAB}" type="pres">
      <dgm:prSet presAssocID="{43C98814-3703-4708-9480-0269618948C5}" presName="level3hierChild" presStyleCnt="0"/>
      <dgm:spPr/>
    </dgm:pt>
    <dgm:pt modelId="{2F66960D-CF7A-443C-8CB9-E7DD0B261214}" type="pres">
      <dgm:prSet presAssocID="{DD4B9A5E-AF0E-4E40-AE50-8ADA48B6C96E}" presName="conn2-1" presStyleLbl="parChTrans1D2" presStyleIdx="2" presStyleCnt="4"/>
      <dgm:spPr/>
    </dgm:pt>
    <dgm:pt modelId="{5BBFF12A-A69F-4078-A83D-A1EAB54C5269}" type="pres">
      <dgm:prSet presAssocID="{DD4B9A5E-AF0E-4E40-AE50-8ADA48B6C96E}" presName="connTx" presStyleLbl="parChTrans1D2" presStyleIdx="2" presStyleCnt="4"/>
      <dgm:spPr/>
    </dgm:pt>
    <dgm:pt modelId="{C34060C1-0884-4F60-ADDF-610222CEEF01}" type="pres">
      <dgm:prSet presAssocID="{EEA9BF43-52EA-422D-B843-A7E2D98344F1}" presName="root2" presStyleCnt="0"/>
      <dgm:spPr/>
    </dgm:pt>
    <dgm:pt modelId="{3540059A-19CD-4FBD-A598-B7A4BB9DA52D}" type="pres">
      <dgm:prSet presAssocID="{EEA9BF43-52EA-422D-B843-A7E2D98344F1}" presName="LevelTwoTextNode" presStyleLbl="node2" presStyleIdx="2" presStyleCnt="4">
        <dgm:presLayoutVars>
          <dgm:chPref val="3"/>
        </dgm:presLayoutVars>
      </dgm:prSet>
      <dgm:spPr/>
    </dgm:pt>
    <dgm:pt modelId="{5F2B1077-175E-4F04-9ED5-8097B74233FF}" type="pres">
      <dgm:prSet presAssocID="{EEA9BF43-52EA-422D-B843-A7E2D98344F1}" presName="level3hierChild" presStyleCnt="0"/>
      <dgm:spPr/>
    </dgm:pt>
    <dgm:pt modelId="{CED1A3A3-B184-469E-86AE-670623BA4E5D}" type="pres">
      <dgm:prSet presAssocID="{D3AE5FBF-22B8-495D-8175-D008E6DBE25A}" presName="conn2-1" presStyleLbl="parChTrans1D2" presStyleIdx="3" presStyleCnt="4"/>
      <dgm:spPr/>
    </dgm:pt>
    <dgm:pt modelId="{925CFC76-454F-4CEF-ADE7-B0D5EBC96571}" type="pres">
      <dgm:prSet presAssocID="{D3AE5FBF-22B8-495D-8175-D008E6DBE25A}" presName="connTx" presStyleLbl="parChTrans1D2" presStyleIdx="3" presStyleCnt="4"/>
      <dgm:spPr/>
    </dgm:pt>
    <dgm:pt modelId="{FE25D188-752C-49DB-8CF7-81DAD4AA116D}" type="pres">
      <dgm:prSet presAssocID="{05B7883E-08CA-4B11-978A-0E031766AB04}" presName="root2" presStyleCnt="0"/>
      <dgm:spPr/>
    </dgm:pt>
    <dgm:pt modelId="{E8D2105A-5421-473B-835F-F6E08D9D2D9B}" type="pres">
      <dgm:prSet presAssocID="{05B7883E-08CA-4B11-978A-0E031766AB04}" presName="LevelTwoTextNode" presStyleLbl="node2" presStyleIdx="3" presStyleCnt="4">
        <dgm:presLayoutVars>
          <dgm:chPref val="3"/>
        </dgm:presLayoutVars>
      </dgm:prSet>
      <dgm:spPr/>
    </dgm:pt>
    <dgm:pt modelId="{8A9817AD-1B7B-4DD1-A786-15A6E30FA3D8}" type="pres">
      <dgm:prSet presAssocID="{05B7883E-08CA-4B11-978A-0E031766AB04}" presName="level3hierChild" presStyleCnt="0"/>
      <dgm:spPr/>
    </dgm:pt>
  </dgm:ptLst>
  <dgm:cxnLst>
    <dgm:cxn modelId="{FC3D3C0B-FB21-4949-81A6-ECC0F3B7C2A4}" srcId="{9CF950A0-AF63-4EEF-9FFD-96C1F7E7E392}" destId="{43C98814-3703-4708-9480-0269618948C5}" srcOrd="1" destOrd="0" parTransId="{CEE48522-27B1-4F7F-84F9-D98425D345C1}" sibTransId="{8F8E0805-276C-4375-BEB7-3681B4D5E062}"/>
    <dgm:cxn modelId="{57FA1B22-3EEB-4CED-BC6F-2B875D642F38}" type="presOf" srcId="{CEE48522-27B1-4F7F-84F9-D98425D345C1}" destId="{C069D299-1B39-4BB1-9C27-833B58C46156}" srcOrd="1" destOrd="0" presId="urn:microsoft.com/office/officeart/2008/layout/HorizontalMultiLevelHierarchy#1"/>
    <dgm:cxn modelId="{8098A028-4E58-4492-B193-260D5457AD11}" type="presOf" srcId="{DD4B9A5E-AF0E-4E40-AE50-8ADA48B6C96E}" destId="{2F66960D-CF7A-443C-8CB9-E7DD0B261214}" srcOrd="0" destOrd="0" presId="urn:microsoft.com/office/officeart/2008/layout/HorizontalMultiLevelHierarchy#1"/>
    <dgm:cxn modelId="{F2C8EC2D-7A05-4124-94F8-FF0F686FA704}" type="presOf" srcId="{CEE48522-27B1-4F7F-84F9-D98425D345C1}" destId="{64B430B3-FF1B-406C-9FF2-27BA23788747}" srcOrd="0" destOrd="0" presId="urn:microsoft.com/office/officeart/2008/layout/HorizontalMultiLevelHierarchy#1"/>
    <dgm:cxn modelId="{13054D5F-B673-4940-9F90-C93606260C06}" type="presOf" srcId="{3DC6B5C5-3187-42C8-90E3-E1C22AF23924}" destId="{A25428C5-582F-4510-8B4C-357E28F70C2D}" srcOrd="0" destOrd="0" presId="urn:microsoft.com/office/officeart/2008/layout/HorizontalMultiLevelHierarchy#1"/>
    <dgm:cxn modelId="{934C3963-D654-4B8B-9DA1-3E9F3CD25CF5}" type="presOf" srcId="{D6047DBF-95AA-40BC-A783-377E8F18B84D}" destId="{D46EE152-774F-4CA8-9116-98CB08AEFA88}" srcOrd="0" destOrd="0" presId="urn:microsoft.com/office/officeart/2008/layout/HorizontalMultiLevelHierarchy#1"/>
    <dgm:cxn modelId="{85CC7251-BE82-40ED-B978-E3D7C405E372}" type="presOf" srcId="{D3AE5FBF-22B8-495D-8175-D008E6DBE25A}" destId="{CED1A3A3-B184-469E-86AE-670623BA4E5D}" srcOrd="0" destOrd="0" presId="urn:microsoft.com/office/officeart/2008/layout/HorizontalMultiLevelHierarchy#1"/>
    <dgm:cxn modelId="{C77AEC5A-2644-47E9-9EBD-ECBD6B46CA6A}" type="presOf" srcId="{EEA9BF43-52EA-422D-B843-A7E2D98344F1}" destId="{3540059A-19CD-4FBD-A598-B7A4BB9DA52D}" srcOrd="0" destOrd="0" presId="urn:microsoft.com/office/officeart/2008/layout/HorizontalMultiLevelHierarchy#1"/>
    <dgm:cxn modelId="{4D20BD7F-73EA-4627-87E5-DC111C225FDD}" type="presOf" srcId="{428EA625-8E32-4349-BBCD-BFC9998AED93}" destId="{218E80CB-F75E-450D-888C-7D0E8CC6AE86}" srcOrd="1" destOrd="0" presId="urn:microsoft.com/office/officeart/2008/layout/HorizontalMultiLevelHierarchy#1"/>
    <dgm:cxn modelId="{6D39A480-76DA-4C24-97B0-BF8E30762991}" type="presOf" srcId="{43C98814-3703-4708-9480-0269618948C5}" destId="{CDA235D6-AC41-4ED3-AF28-D9CD9EDCBAED}" srcOrd="0" destOrd="0" presId="urn:microsoft.com/office/officeart/2008/layout/HorizontalMultiLevelHierarchy#1"/>
    <dgm:cxn modelId="{1345ACA6-F77F-47A2-9390-0BC9C38936D6}" type="presOf" srcId="{D3AE5FBF-22B8-495D-8175-D008E6DBE25A}" destId="{925CFC76-454F-4CEF-ADE7-B0D5EBC96571}" srcOrd="1" destOrd="0" presId="urn:microsoft.com/office/officeart/2008/layout/HorizontalMultiLevelHierarchy#1"/>
    <dgm:cxn modelId="{B942D7AA-F30E-460F-97C6-F879F7E6A6F4}" type="presOf" srcId="{9CF950A0-AF63-4EEF-9FFD-96C1F7E7E392}" destId="{9B9BF0AB-5901-4E79-B4D7-EC064A6E4281}" srcOrd="0" destOrd="0" presId="urn:microsoft.com/office/officeart/2008/layout/HorizontalMultiLevelHierarchy#1"/>
    <dgm:cxn modelId="{E421FBAD-EB51-4D92-AA34-BB69785C7571}" srcId="{D6047DBF-95AA-40BC-A783-377E8F18B84D}" destId="{9CF950A0-AF63-4EEF-9FFD-96C1F7E7E392}" srcOrd="0" destOrd="0" parTransId="{C208B5D8-5995-4479-A42A-8A55E56C12D9}" sibTransId="{789CBC20-C209-4F6E-8277-16D1CD2BC23E}"/>
    <dgm:cxn modelId="{7AF978CB-827B-4317-8FD1-CADEBFFD78DE}" type="presOf" srcId="{05B7883E-08CA-4B11-978A-0E031766AB04}" destId="{E8D2105A-5421-473B-835F-F6E08D9D2D9B}" srcOrd="0" destOrd="0" presId="urn:microsoft.com/office/officeart/2008/layout/HorizontalMultiLevelHierarchy#1"/>
    <dgm:cxn modelId="{85F7FACF-A47E-46ED-95D7-DC82D8CC647F}" srcId="{9CF950A0-AF63-4EEF-9FFD-96C1F7E7E392}" destId="{3DC6B5C5-3187-42C8-90E3-E1C22AF23924}" srcOrd="0" destOrd="0" parTransId="{428EA625-8E32-4349-BBCD-BFC9998AED93}" sibTransId="{867B1CF5-E2D8-4C33-8944-B7E372A7AB97}"/>
    <dgm:cxn modelId="{8DCF24D8-8D42-4B01-BF8F-3D0571C47027}" type="presOf" srcId="{DD4B9A5E-AF0E-4E40-AE50-8ADA48B6C96E}" destId="{5BBFF12A-A69F-4078-A83D-A1EAB54C5269}" srcOrd="1" destOrd="0" presId="urn:microsoft.com/office/officeart/2008/layout/HorizontalMultiLevelHierarchy#1"/>
    <dgm:cxn modelId="{810440DA-9FB5-427A-AE67-4737F4DB5933}" srcId="{9CF950A0-AF63-4EEF-9FFD-96C1F7E7E392}" destId="{05B7883E-08CA-4B11-978A-0E031766AB04}" srcOrd="3" destOrd="0" parTransId="{D3AE5FBF-22B8-495D-8175-D008E6DBE25A}" sibTransId="{07129F62-24FE-4443-9066-E2A8C0818369}"/>
    <dgm:cxn modelId="{580408F0-08A4-47B6-9747-FBA9A0F4E39C}" srcId="{9CF950A0-AF63-4EEF-9FFD-96C1F7E7E392}" destId="{EEA9BF43-52EA-422D-B843-A7E2D98344F1}" srcOrd="2" destOrd="0" parTransId="{DD4B9A5E-AF0E-4E40-AE50-8ADA48B6C96E}" sibTransId="{35829CFD-40BE-4AAC-B481-B24731CD799F}"/>
    <dgm:cxn modelId="{0B259FF7-BC78-4879-BA1D-243CA6BF9FE6}" type="presOf" srcId="{428EA625-8E32-4349-BBCD-BFC9998AED93}" destId="{A28E763D-29D9-4124-A982-F932BBE8DDB9}" srcOrd="0" destOrd="0" presId="urn:microsoft.com/office/officeart/2008/layout/HorizontalMultiLevelHierarchy#1"/>
    <dgm:cxn modelId="{7824AF76-8E25-4B45-B453-B0614AADD2CF}" type="presParOf" srcId="{D46EE152-774F-4CA8-9116-98CB08AEFA88}" destId="{D1C58439-AB41-4D73-94D5-800644F6883C}" srcOrd="0" destOrd="0" presId="urn:microsoft.com/office/officeart/2008/layout/HorizontalMultiLevelHierarchy#1"/>
    <dgm:cxn modelId="{7B25CE0C-3373-458E-93E5-1CAC793D326A}" type="presParOf" srcId="{D1C58439-AB41-4D73-94D5-800644F6883C}" destId="{9B9BF0AB-5901-4E79-B4D7-EC064A6E4281}" srcOrd="0" destOrd="0" presId="urn:microsoft.com/office/officeart/2008/layout/HorizontalMultiLevelHierarchy#1"/>
    <dgm:cxn modelId="{C6D76C30-FD44-4E3A-B727-D54ECD1A6B1B}" type="presParOf" srcId="{D1C58439-AB41-4D73-94D5-800644F6883C}" destId="{A6E13702-6C97-4911-A4E2-59EE8E68C431}" srcOrd="1" destOrd="0" presId="urn:microsoft.com/office/officeart/2008/layout/HorizontalMultiLevelHierarchy#1"/>
    <dgm:cxn modelId="{50D4B831-7F4F-4508-842E-5C7E50E7A16E}" type="presParOf" srcId="{A6E13702-6C97-4911-A4E2-59EE8E68C431}" destId="{A28E763D-29D9-4124-A982-F932BBE8DDB9}" srcOrd="0" destOrd="0" presId="urn:microsoft.com/office/officeart/2008/layout/HorizontalMultiLevelHierarchy#1"/>
    <dgm:cxn modelId="{74D5E170-2F9F-4C7E-A6E3-0061A99C097D}" type="presParOf" srcId="{A28E763D-29D9-4124-A982-F932BBE8DDB9}" destId="{218E80CB-F75E-450D-888C-7D0E8CC6AE86}" srcOrd="0" destOrd="0" presId="urn:microsoft.com/office/officeart/2008/layout/HorizontalMultiLevelHierarchy#1"/>
    <dgm:cxn modelId="{2D792641-5146-47B2-AE1A-4AA26E45FAED}" type="presParOf" srcId="{A6E13702-6C97-4911-A4E2-59EE8E68C431}" destId="{55458897-F42A-439F-AB53-D6EF194A69FB}" srcOrd="1" destOrd="0" presId="urn:microsoft.com/office/officeart/2008/layout/HorizontalMultiLevelHierarchy#1"/>
    <dgm:cxn modelId="{3CD31110-33BD-42A4-8E71-1F93DD403B7A}" type="presParOf" srcId="{55458897-F42A-439F-AB53-D6EF194A69FB}" destId="{A25428C5-582F-4510-8B4C-357E28F70C2D}" srcOrd="0" destOrd="0" presId="urn:microsoft.com/office/officeart/2008/layout/HorizontalMultiLevelHierarchy#1"/>
    <dgm:cxn modelId="{9D023B89-BAD7-495B-9806-C754C062B504}" type="presParOf" srcId="{55458897-F42A-439F-AB53-D6EF194A69FB}" destId="{C29D6366-6CD4-4CBC-B846-70124B7F0A27}" srcOrd="1" destOrd="0" presId="urn:microsoft.com/office/officeart/2008/layout/HorizontalMultiLevelHierarchy#1"/>
    <dgm:cxn modelId="{4B386A58-7C87-4C06-966D-AF69B4528890}" type="presParOf" srcId="{A6E13702-6C97-4911-A4E2-59EE8E68C431}" destId="{64B430B3-FF1B-406C-9FF2-27BA23788747}" srcOrd="2" destOrd="0" presId="urn:microsoft.com/office/officeart/2008/layout/HorizontalMultiLevelHierarchy#1"/>
    <dgm:cxn modelId="{4C8D932A-8999-485A-ABD4-4A5F11CF9604}" type="presParOf" srcId="{64B430B3-FF1B-406C-9FF2-27BA23788747}" destId="{C069D299-1B39-4BB1-9C27-833B58C46156}" srcOrd="0" destOrd="0" presId="urn:microsoft.com/office/officeart/2008/layout/HorizontalMultiLevelHierarchy#1"/>
    <dgm:cxn modelId="{6FEBB11B-A588-40DB-B3FC-260DA532CE0B}" type="presParOf" srcId="{A6E13702-6C97-4911-A4E2-59EE8E68C431}" destId="{9C4BE19C-8DBD-46B6-9067-607184141480}" srcOrd="3" destOrd="0" presId="urn:microsoft.com/office/officeart/2008/layout/HorizontalMultiLevelHierarchy#1"/>
    <dgm:cxn modelId="{2B9BCCCC-F8EB-4332-AF67-8DD05D890D0C}" type="presParOf" srcId="{9C4BE19C-8DBD-46B6-9067-607184141480}" destId="{CDA235D6-AC41-4ED3-AF28-D9CD9EDCBAED}" srcOrd="0" destOrd="0" presId="urn:microsoft.com/office/officeart/2008/layout/HorizontalMultiLevelHierarchy#1"/>
    <dgm:cxn modelId="{F27FA643-5A92-4DFA-B272-F95B2C9B43A4}" type="presParOf" srcId="{9C4BE19C-8DBD-46B6-9067-607184141480}" destId="{72E265FC-36E6-4BBF-AC05-214FD6415DAB}" srcOrd="1" destOrd="0" presId="urn:microsoft.com/office/officeart/2008/layout/HorizontalMultiLevelHierarchy#1"/>
    <dgm:cxn modelId="{52489A0C-72D1-4B2E-8F8E-A9F383959797}" type="presParOf" srcId="{A6E13702-6C97-4911-A4E2-59EE8E68C431}" destId="{2F66960D-CF7A-443C-8CB9-E7DD0B261214}" srcOrd="4" destOrd="0" presId="urn:microsoft.com/office/officeart/2008/layout/HorizontalMultiLevelHierarchy#1"/>
    <dgm:cxn modelId="{CFD50155-3584-4545-B3F7-99098C4D1DC9}" type="presParOf" srcId="{2F66960D-CF7A-443C-8CB9-E7DD0B261214}" destId="{5BBFF12A-A69F-4078-A83D-A1EAB54C5269}" srcOrd="0" destOrd="0" presId="urn:microsoft.com/office/officeart/2008/layout/HorizontalMultiLevelHierarchy#1"/>
    <dgm:cxn modelId="{E1F2E017-7FC6-44BA-BCB8-FF0404F2965D}" type="presParOf" srcId="{A6E13702-6C97-4911-A4E2-59EE8E68C431}" destId="{C34060C1-0884-4F60-ADDF-610222CEEF01}" srcOrd="5" destOrd="0" presId="urn:microsoft.com/office/officeart/2008/layout/HorizontalMultiLevelHierarchy#1"/>
    <dgm:cxn modelId="{380BDAF1-5E63-45E0-B08B-38F978EFB1F9}" type="presParOf" srcId="{C34060C1-0884-4F60-ADDF-610222CEEF01}" destId="{3540059A-19CD-4FBD-A598-B7A4BB9DA52D}" srcOrd="0" destOrd="0" presId="urn:microsoft.com/office/officeart/2008/layout/HorizontalMultiLevelHierarchy#1"/>
    <dgm:cxn modelId="{5F9DAE16-F4A0-40C3-86E9-06A81C5B5F09}" type="presParOf" srcId="{C34060C1-0884-4F60-ADDF-610222CEEF01}" destId="{5F2B1077-175E-4F04-9ED5-8097B74233FF}" srcOrd="1" destOrd="0" presId="urn:microsoft.com/office/officeart/2008/layout/HorizontalMultiLevelHierarchy#1"/>
    <dgm:cxn modelId="{27C17B02-E84A-4F39-A9DB-EE928CB05941}" type="presParOf" srcId="{A6E13702-6C97-4911-A4E2-59EE8E68C431}" destId="{CED1A3A3-B184-469E-86AE-670623BA4E5D}" srcOrd="6" destOrd="0" presId="urn:microsoft.com/office/officeart/2008/layout/HorizontalMultiLevelHierarchy#1"/>
    <dgm:cxn modelId="{5925F928-685D-4360-8618-CB27E756D304}" type="presParOf" srcId="{CED1A3A3-B184-469E-86AE-670623BA4E5D}" destId="{925CFC76-454F-4CEF-ADE7-B0D5EBC96571}" srcOrd="0" destOrd="0" presId="urn:microsoft.com/office/officeart/2008/layout/HorizontalMultiLevelHierarchy#1"/>
    <dgm:cxn modelId="{FB79D50D-CA5F-427B-8CD9-352AF1E0038D}" type="presParOf" srcId="{A6E13702-6C97-4911-A4E2-59EE8E68C431}" destId="{FE25D188-752C-49DB-8CF7-81DAD4AA116D}" srcOrd="7" destOrd="0" presId="urn:microsoft.com/office/officeart/2008/layout/HorizontalMultiLevelHierarchy#1"/>
    <dgm:cxn modelId="{DD8AA16D-9A8C-4775-9A59-D82515DF249E}" type="presParOf" srcId="{FE25D188-752C-49DB-8CF7-81DAD4AA116D}" destId="{E8D2105A-5421-473B-835F-F6E08D9D2D9B}" srcOrd="0" destOrd="0" presId="urn:microsoft.com/office/officeart/2008/layout/HorizontalMultiLevelHierarchy#1"/>
    <dgm:cxn modelId="{E938D1D2-5B72-4D82-B402-60DAAF5DC028}" type="presParOf" srcId="{FE25D188-752C-49DB-8CF7-81DAD4AA116D}" destId="{8A9817AD-1B7B-4DD1-A786-15A6E30FA3D8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047DBF-95AA-40BC-A783-377E8F18B84D}" type="doc">
      <dgm:prSet loTypeId="urn:microsoft.com/office/officeart/2008/layout/HorizontalMultiLevelHierarchy#2" loCatId="hierarchy" qsTypeId="urn:microsoft.com/office/officeart/2005/8/quickstyle/simple1#3" qsCatId="simple" csTypeId="urn:microsoft.com/office/officeart/2005/8/colors/colorful1#1" csCatId="accent1" phldr="0"/>
      <dgm:spPr/>
      <dgm:t>
        <a:bodyPr/>
        <a:lstStyle/>
        <a:p>
          <a:endParaRPr lang="en-US"/>
        </a:p>
      </dgm:t>
    </dgm:pt>
    <dgm:pt modelId="{9CF950A0-AF63-4EEF-9FFD-96C1F7E7E392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1"/>
            <a:t>For Each File</a:t>
          </a:r>
        </a:p>
      </dgm:t>
    </dgm:pt>
    <dgm:pt modelId="{C208B5D8-5995-4479-A42A-8A55E56C12D9}" type="parTrans" cxnId="{704FD4D6-9B27-4D92-B039-A3B73A2C2AA8}">
      <dgm:prSet/>
      <dgm:spPr/>
      <dgm:t>
        <a:bodyPr/>
        <a:lstStyle/>
        <a:p>
          <a:endParaRPr lang="en-US"/>
        </a:p>
      </dgm:t>
    </dgm:pt>
    <dgm:pt modelId="{789CBC20-C209-4F6E-8277-16D1CD2BC23E}" type="sibTrans" cxnId="{704FD4D6-9B27-4D92-B039-A3B73A2C2AA8}">
      <dgm:prSet/>
      <dgm:spPr/>
      <dgm:t>
        <a:bodyPr/>
        <a:lstStyle/>
        <a:p>
          <a:endParaRPr lang="en-US"/>
        </a:p>
      </dgm:t>
    </dgm:pt>
    <dgm:pt modelId="{43C98814-3703-4708-9480-0269618948C5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Lines of code</a:t>
          </a:r>
        </a:p>
      </dgm:t>
    </dgm:pt>
    <dgm:pt modelId="{CEE48522-27B1-4F7F-84F9-D98425D345C1}" type="parTrans" cxnId="{E69875AF-9481-4B5A-9E8B-4E14EB521E6D}">
      <dgm:prSet/>
      <dgm:spPr/>
      <dgm:t>
        <a:bodyPr/>
        <a:lstStyle/>
        <a:p>
          <a:endParaRPr lang="en-US"/>
        </a:p>
      </dgm:t>
    </dgm:pt>
    <dgm:pt modelId="{8F8E0805-276C-4375-BEB7-3681B4D5E062}" type="sibTrans" cxnId="{E69875AF-9481-4B5A-9E8B-4E14EB521E6D}">
      <dgm:prSet/>
      <dgm:spPr/>
      <dgm:t>
        <a:bodyPr/>
        <a:lstStyle/>
        <a:p>
          <a:endParaRPr lang="en-US"/>
        </a:p>
      </dgm:t>
    </dgm:pt>
    <dgm:pt modelId="{EEA9BF43-52EA-422D-B843-A7E2D98344F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No of functions</a:t>
          </a:r>
        </a:p>
      </dgm:t>
    </dgm:pt>
    <dgm:pt modelId="{DD4B9A5E-AF0E-4E40-AE50-8ADA48B6C96E}" type="parTrans" cxnId="{C273C51E-F6C0-4EA9-8D9F-0855720EB687}">
      <dgm:prSet/>
      <dgm:spPr/>
      <dgm:t>
        <a:bodyPr/>
        <a:lstStyle/>
        <a:p>
          <a:endParaRPr lang="en-US"/>
        </a:p>
      </dgm:t>
    </dgm:pt>
    <dgm:pt modelId="{35829CFD-40BE-4AAC-B481-B24731CD799F}" type="sibTrans" cxnId="{C273C51E-F6C0-4EA9-8D9F-0855720EB687}">
      <dgm:prSet/>
      <dgm:spPr/>
      <dgm:t>
        <a:bodyPr/>
        <a:lstStyle/>
        <a:p>
          <a:endParaRPr lang="en-US"/>
        </a:p>
      </dgm:t>
    </dgm:pt>
    <dgm:pt modelId="{05B7883E-08CA-4B11-978A-0E031766AB0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No of Classes/Types</a:t>
          </a:r>
        </a:p>
      </dgm:t>
    </dgm:pt>
    <dgm:pt modelId="{D3AE5FBF-22B8-495D-8175-D008E6DBE25A}" type="parTrans" cxnId="{8333C333-4963-437B-8194-07A551E6CF8E}">
      <dgm:prSet/>
      <dgm:spPr/>
      <dgm:t>
        <a:bodyPr/>
        <a:lstStyle/>
        <a:p>
          <a:endParaRPr lang="en-US"/>
        </a:p>
      </dgm:t>
    </dgm:pt>
    <dgm:pt modelId="{07129F62-24FE-4443-9066-E2A8C0818369}" type="sibTrans" cxnId="{8333C333-4963-437B-8194-07A551E6CF8E}">
      <dgm:prSet/>
      <dgm:spPr/>
      <dgm:t>
        <a:bodyPr/>
        <a:lstStyle/>
        <a:p>
          <a:endParaRPr lang="en-US"/>
        </a:p>
      </dgm:t>
    </dgm:pt>
    <dgm:pt modelId="{3DC6B5C5-3187-42C8-90E3-E1C22AF2392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Complexity</a:t>
          </a:r>
        </a:p>
      </dgm:t>
    </dgm:pt>
    <dgm:pt modelId="{428EA625-8E32-4349-BBCD-BFC9998AED93}" type="parTrans" cxnId="{6D7EEFE1-4F20-4FB1-81D7-559FBC624C54}">
      <dgm:prSet/>
      <dgm:spPr/>
      <dgm:t>
        <a:bodyPr/>
        <a:lstStyle/>
        <a:p>
          <a:endParaRPr lang="en-US"/>
        </a:p>
      </dgm:t>
    </dgm:pt>
    <dgm:pt modelId="{867B1CF5-E2D8-4C33-8944-B7E372A7AB97}" type="sibTrans" cxnId="{6D7EEFE1-4F20-4FB1-81D7-559FBC624C54}">
      <dgm:prSet/>
      <dgm:spPr/>
    </dgm:pt>
    <dgm:pt modelId="{D46EE152-774F-4CA8-9116-98CB08AEFA88}" type="pres">
      <dgm:prSet presAssocID="{D6047DBF-95AA-40BC-A783-377E8F18B84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C58439-AB41-4D73-94D5-800644F6883C}" type="pres">
      <dgm:prSet presAssocID="{9CF950A0-AF63-4EEF-9FFD-96C1F7E7E392}" presName="root1" presStyleCnt="0"/>
      <dgm:spPr/>
    </dgm:pt>
    <dgm:pt modelId="{9B9BF0AB-5901-4E79-B4D7-EC064A6E4281}" type="pres">
      <dgm:prSet presAssocID="{9CF950A0-AF63-4EEF-9FFD-96C1F7E7E392}" presName="LevelOneTextNode" presStyleLbl="node0" presStyleIdx="0" presStyleCnt="1">
        <dgm:presLayoutVars>
          <dgm:chPref val="3"/>
        </dgm:presLayoutVars>
      </dgm:prSet>
      <dgm:spPr/>
    </dgm:pt>
    <dgm:pt modelId="{A6E13702-6C97-4911-A4E2-59EE8E68C431}" type="pres">
      <dgm:prSet presAssocID="{9CF950A0-AF63-4EEF-9FFD-96C1F7E7E392}" presName="level2hierChild" presStyleCnt="0"/>
      <dgm:spPr/>
    </dgm:pt>
    <dgm:pt modelId="{64B430B3-FF1B-406C-9FF2-27BA23788747}" type="pres">
      <dgm:prSet presAssocID="{CEE48522-27B1-4F7F-84F9-D98425D345C1}" presName="conn2-1" presStyleLbl="parChTrans1D2" presStyleIdx="0" presStyleCnt="4"/>
      <dgm:spPr/>
    </dgm:pt>
    <dgm:pt modelId="{C069D299-1B39-4BB1-9C27-833B58C46156}" type="pres">
      <dgm:prSet presAssocID="{CEE48522-27B1-4F7F-84F9-D98425D345C1}" presName="connTx" presStyleLbl="parChTrans1D2" presStyleIdx="0" presStyleCnt="4"/>
      <dgm:spPr/>
    </dgm:pt>
    <dgm:pt modelId="{9C4BE19C-8DBD-46B6-9067-607184141480}" type="pres">
      <dgm:prSet presAssocID="{43C98814-3703-4708-9480-0269618948C5}" presName="root2" presStyleCnt="0"/>
      <dgm:spPr/>
    </dgm:pt>
    <dgm:pt modelId="{CDA235D6-AC41-4ED3-AF28-D9CD9EDCBAED}" type="pres">
      <dgm:prSet presAssocID="{43C98814-3703-4708-9480-0269618948C5}" presName="LevelTwoTextNode" presStyleLbl="node2" presStyleIdx="0" presStyleCnt="4">
        <dgm:presLayoutVars>
          <dgm:chPref val="3"/>
        </dgm:presLayoutVars>
      </dgm:prSet>
      <dgm:spPr/>
    </dgm:pt>
    <dgm:pt modelId="{72E265FC-36E6-4BBF-AC05-214FD6415DAB}" type="pres">
      <dgm:prSet presAssocID="{43C98814-3703-4708-9480-0269618948C5}" presName="level3hierChild" presStyleCnt="0"/>
      <dgm:spPr/>
    </dgm:pt>
    <dgm:pt modelId="{2F66960D-CF7A-443C-8CB9-E7DD0B261214}" type="pres">
      <dgm:prSet presAssocID="{DD4B9A5E-AF0E-4E40-AE50-8ADA48B6C96E}" presName="conn2-1" presStyleLbl="parChTrans1D2" presStyleIdx="1" presStyleCnt="4"/>
      <dgm:spPr/>
    </dgm:pt>
    <dgm:pt modelId="{5BBFF12A-A69F-4078-A83D-A1EAB54C5269}" type="pres">
      <dgm:prSet presAssocID="{DD4B9A5E-AF0E-4E40-AE50-8ADA48B6C96E}" presName="connTx" presStyleLbl="parChTrans1D2" presStyleIdx="1" presStyleCnt="4"/>
      <dgm:spPr/>
    </dgm:pt>
    <dgm:pt modelId="{C34060C1-0884-4F60-ADDF-610222CEEF01}" type="pres">
      <dgm:prSet presAssocID="{EEA9BF43-52EA-422D-B843-A7E2D98344F1}" presName="root2" presStyleCnt="0"/>
      <dgm:spPr/>
    </dgm:pt>
    <dgm:pt modelId="{3540059A-19CD-4FBD-A598-B7A4BB9DA52D}" type="pres">
      <dgm:prSet presAssocID="{EEA9BF43-52EA-422D-B843-A7E2D98344F1}" presName="LevelTwoTextNode" presStyleLbl="node2" presStyleIdx="1" presStyleCnt="4">
        <dgm:presLayoutVars>
          <dgm:chPref val="3"/>
        </dgm:presLayoutVars>
      </dgm:prSet>
      <dgm:spPr/>
    </dgm:pt>
    <dgm:pt modelId="{5F2B1077-175E-4F04-9ED5-8097B74233FF}" type="pres">
      <dgm:prSet presAssocID="{EEA9BF43-52EA-422D-B843-A7E2D98344F1}" presName="level3hierChild" presStyleCnt="0"/>
      <dgm:spPr/>
    </dgm:pt>
    <dgm:pt modelId="{CED1A3A3-B184-469E-86AE-670623BA4E5D}" type="pres">
      <dgm:prSet presAssocID="{D3AE5FBF-22B8-495D-8175-D008E6DBE25A}" presName="conn2-1" presStyleLbl="parChTrans1D2" presStyleIdx="2" presStyleCnt="4"/>
      <dgm:spPr/>
    </dgm:pt>
    <dgm:pt modelId="{925CFC76-454F-4CEF-ADE7-B0D5EBC96571}" type="pres">
      <dgm:prSet presAssocID="{D3AE5FBF-22B8-495D-8175-D008E6DBE25A}" presName="connTx" presStyleLbl="parChTrans1D2" presStyleIdx="2" presStyleCnt="4"/>
      <dgm:spPr/>
    </dgm:pt>
    <dgm:pt modelId="{FE25D188-752C-49DB-8CF7-81DAD4AA116D}" type="pres">
      <dgm:prSet presAssocID="{05B7883E-08CA-4B11-978A-0E031766AB04}" presName="root2" presStyleCnt="0"/>
      <dgm:spPr/>
    </dgm:pt>
    <dgm:pt modelId="{E8D2105A-5421-473B-835F-F6E08D9D2D9B}" type="pres">
      <dgm:prSet presAssocID="{05B7883E-08CA-4B11-978A-0E031766AB04}" presName="LevelTwoTextNode" presStyleLbl="node2" presStyleIdx="2" presStyleCnt="4">
        <dgm:presLayoutVars>
          <dgm:chPref val="3"/>
        </dgm:presLayoutVars>
      </dgm:prSet>
      <dgm:spPr/>
    </dgm:pt>
    <dgm:pt modelId="{8A9817AD-1B7B-4DD1-A786-15A6E30FA3D8}" type="pres">
      <dgm:prSet presAssocID="{05B7883E-08CA-4B11-978A-0E031766AB04}" presName="level3hierChild" presStyleCnt="0"/>
      <dgm:spPr/>
    </dgm:pt>
    <dgm:pt modelId="{A28E763D-29D9-4124-A982-F932BBE8DDB9}" type="pres">
      <dgm:prSet presAssocID="{428EA625-8E32-4349-BBCD-BFC9998AED93}" presName="conn2-1" presStyleLbl="parChTrans1D2" presStyleIdx="3" presStyleCnt="4"/>
      <dgm:spPr/>
    </dgm:pt>
    <dgm:pt modelId="{218E80CB-F75E-450D-888C-7D0E8CC6AE86}" type="pres">
      <dgm:prSet presAssocID="{428EA625-8E32-4349-BBCD-BFC9998AED93}" presName="connTx" presStyleLbl="parChTrans1D2" presStyleIdx="3" presStyleCnt="4"/>
      <dgm:spPr/>
    </dgm:pt>
    <dgm:pt modelId="{55458897-F42A-439F-AB53-D6EF194A69FB}" type="pres">
      <dgm:prSet presAssocID="{3DC6B5C5-3187-42C8-90E3-E1C22AF23924}" presName="root2" presStyleCnt="0"/>
      <dgm:spPr/>
    </dgm:pt>
    <dgm:pt modelId="{A25428C5-582F-4510-8B4C-357E28F70C2D}" type="pres">
      <dgm:prSet presAssocID="{3DC6B5C5-3187-42C8-90E3-E1C22AF23924}" presName="LevelTwoTextNode" presStyleLbl="node2" presStyleIdx="3" presStyleCnt="4">
        <dgm:presLayoutVars>
          <dgm:chPref val="3"/>
        </dgm:presLayoutVars>
      </dgm:prSet>
      <dgm:spPr/>
    </dgm:pt>
    <dgm:pt modelId="{C29D6366-6CD4-4CBC-B846-70124B7F0A27}" type="pres">
      <dgm:prSet presAssocID="{3DC6B5C5-3187-42C8-90E3-E1C22AF23924}" presName="level3hierChild" presStyleCnt="0"/>
      <dgm:spPr/>
    </dgm:pt>
  </dgm:ptLst>
  <dgm:cxnLst>
    <dgm:cxn modelId="{A74F2004-C155-438C-915A-EB05214D6E20}" type="presOf" srcId="{9CF950A0-AF63-4EEF-9FFD-96C1F7E7E392}" destId="{9B9BF0AB-5901-4E79-B4D7-EC064A6E4281}" srcOrd="0" destOrd="0" presId="urn:microsoft.com/office/officeart/2008/layout/HorizontalMultiLevelHierarchy#2"/>
    <dgm:cxn modelId="{14D50D09-019A-473D-BF7A-96F224C80918}" type="presOf" srcId="{EEA9BF43-52EA-422D-B843-A7E2D98344F1}" destId="{3540059A-19CD-4FBD-A598-B7A4BB9DA52D}" srcOrd="0" destOrd="0" presId="urn:microsoft.com/office/officeart/2008/layout/HorizontalMultiLevelHierarchy#2"/>
    <dgm:cxn modelId="{C3150719-08A6-4944-A725-87B5ECD503EC}" type="presOf" srcId="{D3AE5FBF-22B8-495D-8175-D008E6DBE25A}" destId="{CED1A3A3-B184-469E-86AE-670623BA4E5D}" srcOrd="0" destOrd="0" presId="urn:microsoft.com/office/officeart/2008/layout/HorizontalMultiLevelHierarchy#2"/>
    <dgm:cxn modelId="{D6CE561C-2D68-41C5-AF94-7ACFBD730AF3}" type="presOf" srcId="{3DC6B5C5-3187-42C8-90E3-E1C22AF23924}" destId="{A25428C5-582F-4510-8B4C-357E28F70C2D}" srcOrd="0" destOrd="0" presId="urn:microsoft.com/office/officeart/2008/layout/HorizontalMultiLevelHierarchy#2"/>
    <dgm:cxn modelId="{C273C51E-F6C0-4EA9-8D9F-0855720EB687}" srcId="{9CF950A0-AF63-4EEF-9FFD-96C1F7E7E392}" destId="{EEA9BF43-52EA-422D-B843-A7E2D98344F1}" srcOrd="1" destOrd="0" parTransId="{DD4B9A5E-AF0E-4E40-AE50-8ADA48B6C96E}" sibTransId="{35829CFD-40BE-4AAC-B481-B24731CD799F}"/>
    <dgm:cxn modelId="{2FD27F24-F087-4247-AF34-C31FBA7729AA}" type="presOf" srcId="{D3AE5FBF-22B8-495D-8175-D008E6DBE25A}" destId="{925CFC76-454F-4CEF-ADE7-B0D5EBC96571}" srcOrd="1" destOrd="0" presId="urn:microsoft.com/office/officeart/2008/layout/HorizontalMultiLevelHierarchy#2"/>
    <dgm:cxn modelId="{8333C333-4963-437B-8194-07A551E6CF8E}" srcId="{9CF950A0-AF63-4EEF-9FFD-96C1F7E7E392}" destId="{05B7883E-08CA-4B11-978A-0E031766AB04}" srcOrd="2" destOrd="0" parTransId="{D3AE5FBF-22B8-495D-8175-D008E6DBE25A}" sibTransId="{07129F62-24FE-4443-9066-E2A8C0818369}"/>
    <dgm:cxn modelId="{BFA9BC3A-A728-41B0-9136-7DEEEE740AFC}" type="presOf" srcId="{DD4B9A5E-AF0E-4E40-AE50-8ADA48B6C96E}" destId="{2F66960D-CF7A-443C-8CB9-E7DD0B261214}" srcOrd="0" destOrd="0" presId="urn:microsoft.com/office/officeart/2008/layout/HorizontalMultiLevelHierarchy#2"/>
    <dgm:cxn modelId="{55048E60-0B47-4300-A3DF-38C3C608EBD4}" type="presOf" srcId="{CEE48522-27B1-4F7F-84F9-D98425D345C1}" destId="{64B430B3-FF1B-406C-9FF2-27BA23788747}" srcOrd="0" destOrd="0" presId="urn:microsoft.com/office/officeart/2008/layout/HorizontalMultiLevelHierarchy#2"/>
    <dgm:cxn modelId="{6FB3DD41-4DF3-4D2B-A8DC-E55521D3DDA1}" type="presOf" srcId="{428EA625-8E32-4349-BBCD-BFC9998AED93}" destId="{218E80CB-F75E-450D-888C-7D0E8CC6AE86}" srcOrd="1" destOrd="0" presId="urn:microsoft.com/office/officeart/2008/layout/HorizontalMultiLevelHierarchy#2"/>
    <dgm:cxn modelId="{6441FD54-C742-455B-9B22-7EDCE7FB2C1E}" type="presOf" srcId="{43C98814-3703-4708-9480-0269618948C5}" destId="{CDA235D6-AC41-4ED3-AF28-D9CD9EDCBAED}" srcOrd="0" destOrd="0" presId="urn:microsoft.com/office/officeart/2008/layout/HorizontalMultiLevelHierarchy#2"/>
    <dgm:cxn modelId="{5A6D4D8C-AAE7-42EE-9D63-63B5DB6161F0}" type="presOf" srcId="{428EA625-8E32-4349-BBCD-BFC9998AED93}" destId="{A28E763D-29D9-4124-A982-F932BBE8DDB9}" srcOrd="0" destOrd="0" presId="urn:microsoft.com/office/officeart/2008/layout/HorizontalMultiLevelHierarchy#2"/>
    <dgm:cxn modelId="{6C51319C-18CF-454F-995E-AE1A1BD48E31}" type="presOf" srcId="{05B7883E-08CA-4B11-978A-0E031766AB04}" destId="{E8D2105A-5421-473B-835F-F6E08D9D2D9B}" srcOrd="0" destOrd="0" presId="urn:microsoft.com/office/officeart/2008/layout/HorizontalMultiLevelHierarchy#2"/>
    <dgm:cxn modelId="{E69875AF-9481-4B5A-9E8B-4E14EB521E6D}" srcId="{9CF950A0-AF63-4EEF-9FFD-96C1F7E7E392}" destId="{43C98814-3703-4708-9480-0269618948C5}" srcOrd="0" destOrd="0" parTransId="{CEE48522-27B1-4F7F-84F9-D98425D345C1}" sibTransId="{8F8E0805-276C-4375-BEB7-3681B4D5E062}"/>
    <dgm:cxn modelId="{704FD4D6-9B27-4D92-B039-A3B73A2C2AA8}" srcId="{D6047DBF-95AA-40BC-A783-377E8F18B84D}" destId="{9CF950A0-AF63-4EEF-9FFD-96C1F7E7E392}" srcOrd="0" destOrd="0" parTransId="{C208B5D8-5995-4479-A42A-8A55E56C12D9}" sibTransId="{789CBC20-C209-4F6E-8277-16D1CD2BC23E}"/>
    <dgm:cxn modelId="{0930B3E0-A810-4EA4-A45C-8B184B7BD435}" type="presOf" srcId="{D6047DBF-95AA-40BC-A783-377E8F18B84D}" destId="{D46EE152-774F-4CA8-9116-98CB08AEFA88}" srcOrd="0" destOrd="0" presId="urn:microsoft.com/office/officeart/2008/layout/HorizontalMultiLevelHierarchy#2"/>
    <dgm:cxn modelId="{6D7EEFE1-4F20-4FB1-81D7-559FBC624C54}" srcId="{9CF950A0-AF63-4EEF-9FFD-96C1F7E7E392}" destId="{3DC6B5C5-3187-42C8-90E3-E1C22AF23924}" srcOrd="3" destOrd="0" parTransId="{428EA625-8E32-4349-BBCD-BFC9998AED93}" sibTransId="{867B1CF5-E2D8-4C33-8944-B7E372A7AB97}"/>
    <dgm:cxn modelId="{45487DE6-ECA2-484D-A546-50DC6003FC61}" type="presOf" srcId="{DD4B9A5E-AF0E-4E40-AE50-8ADA48B6C96E}" destId="{5BBFF12A-A69F-4078-A83D-A1EAB54C5269}" srcOrd="1" destOrd="0" presId="urn:microsoft.com/office/officeart/2008/layout/HorizontalMultiLevelHierarchy#2"/>
    <dgm:cxn modelId="{F1360DE8-410E-4125-807C-811DBB2CC18A}" type="presOf" srcId="{CEE48522-27B1-4F7F-84F9-D98425D345C1}" destId="{C069D299-1B39-4BB1-9C27-833B58C46156}" srcOrd="1" destOrd="0" presId="urn:microsoft.com/office/officeart/2008/layout/HorizontalMultiLevelHierarchy#2"/>
    <dgm:cxn modelId="{EEBD6682-BE3D-4E02-BF8E-590F122EA187}" type="presParOf" srcId="{D46EE152-774F-4CA8-9116-98CB08AEFA88}" destId="{D1C58439-AB41-4D73-94D5-800644F6883C}" srcOrd="0" destOrd="0" presId="urn:microsoft.com/office/officeart/2008/layout/HorizontalMultiLevelHierarchy#2"/>
    <dgm:cxn modelId="{FC55FFF1-917D-4401-A909-AB70B3E67A58}" type="presParOf" srcId="{D1C58439-AB41-4D73-94D5-800644F6883C}" destId="{9B9BF0AB-5901-4E79-B4D7-EC064A6E4281}" srcOrd="0" destOrd="0" presId="urn:microsoft.com/office/officeart/2008/layout/HorizontalMultiLevelHierarchy#2"/>
    <dgm:cxn modelId="{C6DF1643-22D8-4CD7-916E-03CCB71DDABF}" type="presParOf" srcId="{D1C58439-AB41-4D73-94D5-800644F6883C}" destId="{A6E13702-6C97-4911-A4E2-59EE8E68C431}" srcOrd="1" destOrd="0" presId="urn:microsoft.com/office/officeart/2008/layout/HorizontalMultiLevelHierarchy#2"/>
    <dgm:cxn modelId="{E1A173D2-3138-4F0D-8DBF-3C959D737241}" type="presParOf" srcId="{A6E13702-6C97-4911-A4E2-59EE8E68C431}" destId="{64B430B3-FF1B-406C-9FF2-27BA23788747}" srcOrd="0" destOrd="0" presId="urn:microsoft.com/office/officeart/2008/layout/HorizontalMultiLevelHierarchy#2"/>
    <dgm:cxn modelId="{30610E90-9632-41A8-B5AC-4AD8B2B2D75E}" type="presParOf" srcId="{64B430B3-FF1B-406C-9FF2-27BA23788747}" destId="{C069D299-1B39-4BB1-9C27-833B58C46156}" srcOrd="0" destOrd="0" presId="urn:microsoft.com/office/officeart/2008/layout/HorizontalMultiLevelHierarchy#2"/>
    <dgm:cxn modelId="{B088F083-8B18-432E-9C18-BEB86F0B081D}" type="presParOf" srcId="{A6E13702-6C97-4911-A4E2-59EE8E68C431}" destId="{9C4BE19C-8DBD-46B6-9067-607184141480}" srcOrd="1" destOrd="0" presId="urn:microsoft.com/office/officeart/2008/layout/HorizontalMultiLevelHierarchy#2"/>
    <dgm:cxn modelId="{94706E33-9522-4EFA-8EDD-C38B03DF7E5A}" type="presParOf" srcId="{9C4BE19C-8DBD-46B6-9067-607184141480}" destId="{CDA235D6-AC41-4ED3-AF28-D9CD9EDCBAED}" srcOrd="0" destOrd="0" presId="urn:microsoft.com/office/officeart/2008/layout/HorizontalMultiLevelHierarchy#2"/>
    <dgm:cxn modelId="{94956717-9C33-4F8F-B491-7F06A2ED7413}" type="presParOf" srcId="{9C4BE19C-8DBD-46B6-9067-607184141480}" destId="{72E265FC-36E6-4BBF-AC05-214FD6415DAB}" srcOrd="1" destOrd="0" presId="urn:microsoft.com/office/officeart/2008/layout/HorizontalMultiLevelHierarchy#2"/>
    <dgm:cxn modelId="{928928F3-9BFA-4CC9-BD56-FA0EE64F1F51}" type="presParOf" srcId="{A6E13702-6C97-4911-A4E2-59EE8E68C431}" destId="{2F66960D-CF7A-443C-8CB9-E7DD0B261214}" srcOrd="2" destOrd="0" presId="urn:microsoft.com/office/officeart/2008/layout/HorizontalMultiLevelHierarchy#2"/>
    <dgm:cxn modelId="{3E7E1DCB-5168-4581-A356-9B4D4C85AEBF}" type="presParOf" srcId="{2F66960D-CF7A-443C-8CB9-E7DD0B261214}" destId="{5BBFF12A-A69F-4078-A83D-A1EAB54C5269}" srcOrd="0" destOrd="0" presId="urn:microsoft.com/office/officeart/2008/layout/HorizontalMultiLevelHierarchy#2"/>
    <dgm:cxn modelId="{79A7006A-F216-4A5A-92FD-267B4DEA64AF}" type="presParOf" srcId="{A6E13702-6C97-4911-A4E2-59EE8E68C431}" destId="{C34060C1-0884-4F60-ADDF-610222CEEF01}" srcOrd="3" destOrd="0" presId="urn:microsoft.com/office/officeart/2008/layout/HorizontalMultiLevelHierarchy#2"/>
    <dgm:cxn modelId="{D29C396F-AC85-4413-A1E0-29DC42D7F460}" type="presParOf" srcId="{C34060C1-0884-4F60-ADDF-610222CEEF01}" destId="{3540059A-19CD-4FBD-A598-B7A4BB9DA52D}" srcOrd="0" destOrd="0" presId="urn:microsoft.com/office/officeart/2008/layout/HorizontalMultiLevelHierarchy#2"/>
    <dgm:cxn modelId="{D2ADAE80-685C-4EA2-9A62-F377D32266BD}" type="presParOf" srcId="{C34060C1-0884-4F60-ADDF-610222CEEF01}" destId="{5F2B1077-175E-4F04-9ED5-8097B74233FF}" srcOrd="1" destOrd="0" presId="urn:microsoft.com/office/officeart/2008/layout/HorizontalMultiLevelHierarchy#2"/>
    <dgm:cxn modelId="{80FB3E43-BFA9-42C1-80BC-58090D7F1055}" type="presParOf" srcId="{A6E13702-6C97-4911-A4E2-59EE8E68C431}" destId="{CED1A3A3-B184-469E-86AE-670623BA4E5D}" srcOrd="4" destOrd="0" presId="urn:microsoft.com/office/officeart/2008/layout/HorizontalMultiLevelHierarchy#2"/>
    <dgm:cxn modelId="{5DEF6586-09D6-4816-8773-018382FF857C}" type="presParOf" srcId="{CED1A3A3-B184-469E-86AE-670623BA4E5D}" destId="{925CFC76-454F-4CEF-ADE7-B0D5EBC96571}" srcOrd="0" destOrd="0" presId="urn:microsoft.com/office/officeart/2008/layout/HorizontalMultiLevelHierarchy#2"/>
    <dgm:cxn modelId="{42B50AEC-1B0B-4610-BFCB-0CF35176FF85}" type="presParOf" srcId="{A6E13702-6C97-4911-A4E2-59EE8E68C431}" destId="{FE25D188-752C-49DB-8CF7-81DAD4AA116D}" srcOrd="5" destOrd="0" presId="urn:microsoft.com/office/officeart/2008/layout/HorizontalMultiLevelHierarchy#2"/>
    <dgm:cxn modelId="{664789A5-D4BC-4877-8761-A54BBB095E98}" type="presParOf" srcId="{FE25D188-752C-49DB-8CF7-81DAD4AA116D}" destId="{E8D2105A-5421-473B-835F-F6E08D9D2D9B}" srcOrd="0" destOrd="0" presId="urn:microsoft.com/office/officeart/2008/layout/HorizontalMultiLevelHierarchy#2"/>
    <dgm:cxn modelId="{C6B759EC-6719-4AED-B12A-F38E2891D172}" type="presParOf" srcId="{FE25D188-752C-49DB-8CF7-81DAD4AA116D}" destId="{8A9817AD-1B7B-4DD1-A786-15A6E30FA3D8}" srcOrd="1" destOrd="0" presId="urn:microsoft.com/office/officeart/2008/layout/HorizontalMultiLevelHierarchy#2"/>
    <dgm:cxn modelId="{42370F19-BAE4-45F1-804E-8905EA3366A0}" type="presParOf" srcId="{A6E13702-6C97-4911-A4E2-59EE8E68C431}" destId="{A28E763D-29D9-4124-A982-F932BBE8DDB9}" srcOrd="6" destOrd="0" presId="urn:microsoft.com/office/officeart/2008/layout/HorizontalMultiLevelHierarchy#2"/>
    <dgm:cxn modelId="{A4415AAE-7FDE-444C-8DE9-2BC0AD4E779E}" type="presParOf" srcId="{A28E763D-29D9-4124-A982-F932BBE8DDB9}" destId="{218E80CB-F75E-450D-888C-7D0E8CC6AE86}" srcOrd="0" destOrd="0" presId="urn:microsoft.com/office/officeart/2008/layout/HorizontalMultiLevelHierarchy#2"/>
    <dgm:cxn modelId="{863B06A7-714F-42FB-9B14-C1B07FCDD8C6}" type="presParOf" srcId="{A6E13702-6C97-4911-A4E2-59EE8E68C431}" destId="{55458897-F42A-439F-AB53-D6EF194A69FB}" srcOrd="7" destOrd="0" presId="urn:microsoft.com/office/officeart/2008/layout/HorizontalMultiLevelHierarchy#2"/>
    <dgm:cxn modelId="{F1ACB216-EA99-4055-B4AA-9BF6245C67FD}" type="presParOf" srcId="{55458897-F42A-439F-AB53-D6EF194A69FB}" destId="{A25428C5-582F-4510-8B4C-357E28F70C2D}" srcOrd="0" destOrd="0" presId="urn:microsoft.com/office/officeart/2008/layout/HorizontalMultiLevelHierarchy#2"/>
    <dgm:cxn modelId="{77B05B6B-8C17-43B7-A4E5-E187A934E75B}" type="presParOf" srcId="{55458897-F42A-439F-AB53-D6EF194A69FB}" destId="{C29D6366-6CD4-4CBC-B846-70124B7F0A27}" srcOrd="1" destOrd="0" presId="urn:microsoft.com/office/officeart/2008/layout/HorizontalMultiLevelHierarchy#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047DBF-95AA-40BC-A783-377E8F18B84D}" type="doc">
      <dgm:prSet loTypeId="urn:microsoft.com/office/officeart/2008/layout/HorizontalMultiLevelHierarchy#3" loCatId="hierarchy" qsTypeId="urn:microsoft.com/office/officeart/2005/8/quickstyle/simple1#4" qsCatId="simple" csTypeId="urn:microsoft.com/office/officeart/2005/8/colors/colorful5#1" csCatId="accent1" phldr="0"/>
      <dgm:spPr/>
      <dgm:t>
        <a:bodyPr/>
        <a:lstStyle/>
        <a:p>
          <a:endParaRPr lang="en-US"/>
        </a:p>
      </dgm:t>
    </dgm:pt>
    <dgm:pt modelId="{9CF950A0-AF63-4EEF-9FFD-96C1F7E7E392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1"/>
            <a:t>For Package</a:t>
          </a:r>
        </a:p>
      </dgm:t>
    </dgm:pt>
    <dgm:pt modelId="{C208B5D8-5995-4479-A42A-8A55E56C12D9}" type="parTrans" cxnId="{FE74BC6F-63EC-430D-9436-A9421C312CAD}">
      <dgm:prSet/>
      <dgm:spPr/>
      <dgm:t>
        <a:bodyPr/>
        <a:lstStyle/>
        <a:p>
          <a:endParaRPr lang="en-US"/>
        </a:p>
      </dgm:t>
    </dgm:pt>
    <dgm:pt modelId="{789CBC20-C209-4F6E-8277-16D1CD2BC23E}" type="sibTrans" cxnId="{FE74BC6F-63EC-430D-9436-A9421C312CAD}">
      <dgm:prSet/>
      <dgm:spPr/>
      <dgm:t>
        <a:bodyPr/>
        <a:lstStyle/>
        <a:p>
          <a:endParaRPr lang="en-US"/>
        </a:p>
      </dgm:t>
    </dgm:pt>
    <dgm:pt modelId="{3DC6B5C5-3187-42C8-90E3-E1C22AF2392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No of Files</a:t>
          </a:r>
        </a:p>
      </dgm:t>
    </dgm:pt>
    <dgm:pt modelId="{428EA625-8E32-4349-BBCD-BFC9998AED93}" type="parTrans" cxnId="{A0B2C5BC-164C-47BF-AFFD-21DEAF857572}">
      <dgm:prSet/>
      <dgm:spPr/>
      <dgm:t>
        <a:bodyPr/>
        <a:lstStyle/>
        <a:p>
          <a:endParaRPr lang="en-US"/>
        </a:p>
      </dgm:t>
    </dgm:pt>
    <dgm:pt modelId="{867B1CF5-E2D8-4C33-8944-B7E372A7AB97}" type="sibTrans" cxnId="{A0B2C5BC-164C-47BF-AFFD-21DEAF857572}">
      <dgm:prSet/>
      <dgm:spPr/>
    </dgm:pt>
    <dgm:pt modelId="{43C98814-3703-4708-9480-0269618948C5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Lines of code</a:t>
          </a:r>
        </a:p>
      </dgm:t>
    </dgm:pt>
    <dgm:pt modelId="{CEE48522-27B1-4F7F-84F9-D98425D345C1}" type="parTrans" cxnId="{0A26025D-4F37-46A6-A168-D4085B321F7E}">
      <dgm:prSet/>
      <dgm:spPr/>
      <dgm:t>
        <a:bodyPr/>
        <a:lstStyle/>
        <a:p>
          <a:endParaRPr lang="en-US"/>
        </a:p>
      </dgm:t>
    </dgm:pt>
    <dgm:pt modelId="{8F8E0805-276C-4375-BEB7-3681B4D5E062}" type="sibTrans" cxnId="{0A26025D-4F37-46A6-A168-D4085B321F7E}">
      <dgm:prSet/>
      <dgm:spPr/>
      <dgm:t>
        <a:bodyPr/>
        <a:lstStyle/>
        <a:p>
          <a:endParaRPr lang="en-US"/>
        </a:p>
      </dgm:t>
    </dgm:pt>
    <dgm:pt modelId="{EEA9BF43-52EA-422D-B843-A7E2D98344F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No of functions</a:t>
          </a:r>
        </a:p>
      </dgm:t>
    </dgm:pt>
    <dgm:pt modelId="{DD4B9A5E-AF0E-4E40-AE50-8ADA48B6C96E}" type="parTrans" cxnId="{43FCE199-89EF-4D5D-B292-7A9934834F39}">
      <dgm:prSet/>
      <dgm:spPr/>
      <dgm:t>
        <a:bodyPr/>
        <a:lstStyle/>
        <a:p>
          <a:endParaRPr lang="en-US"/>
        </a:p>
      </dgm:t>
    </dgm:pt>
    <dgm:pt modelId="{35829CFD-40BE-4AAC-B481-B24731CD799F}" type="sibTrans" cxnId="{43FCE199-89EF-4D5D-B292-7A9934834F39}">
      <dgm:prSet/>
      <dgm:spPr/>
      <dgm:t>
        <a:bodyPr/>
        <a:lstStyle/>
        <a:p>
          <a:endParaRPr lang="en-US"/>
        </a:p>
      </dgm:t>
    </dgm:pt>
    <dgm:pt modelId="{05B7883E-08CA-4B11-978A-0E031766AB0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No of Classes/Types</a:t>
          </a:r>
        </a:p>
      </dgm:t>
    </dgm:pt>
    <dgm:pt modelId="{D3AE5FBF-22B8-495D-8175-D008E6DBE25A}" type="parTrans" cxnId="{3A2A1CCF-4441-41BC-9FAB-EA686B7C6BF9}">
      <dgm:prSet/>
      <dgm:spPr/>
      <dgm:t>
        <a:bodyPr/>
        <a:lstStyle/>
        <a:p>
          <a:endParaRPr lang="en-US"/>
        </a:p>
      </dgm:t>
    </dgm:pt>
    <dgm:pt modelId="{07129F62-24FE-4443-9066-E2A8C0818369}" type="sibTrans" cxnId="{3A2A1CCF-4441-41BC-9FAB-EA686B7C6BF9}">
      <dgm:prSet/>
      <dgm:spPr/>
      <dgm:t>
        <a:bodyPr/>
        <a:lstStyle/>
        <a:p>
          <a:endParaRPr lang="en-US"/>
        </a:p>
      </dgm:t>
    </dgm:pt>
    <dgm:pt modelId="{D46EE152-774F-4CA8-9116-98CB08AEFA88}" type="pres">
      <dgm:prSet presAssocID="{D6047DBF-95AA-40BC-A783-377E8F18B84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C58439-AB41-4D73-94D5-800644F6883C}" type="pres">
      <dgm:prSet presAssocID="{9CF950A0-AF63-4EEF-9FFD-96C1F7E7E392}" presName="root1" presStyleCnt="0"/>
      <dgm:spPr/>
    </dgm:pt>
    <dgm:pt modelId="{9B9BF0AB-5901-4E79-B4D7-EC064A6E4281}" type="pres">
      <dgm:prSet presAssocID="{9CF950A0-AF63-4EEF-9FFD-96C1F7E7E392}" presName="LevelOneTextNode" presStyleLbl="node0" presStyleIdx="0" presStyleCnt="1">
        <dgm:presLayoutVars>
          <dgm:chPref val="3"/>
        </dgm:presLayoutVars>
      </dgm:prSet>
      <dgm:spPr/>
    </dgm:pt>
    <dgm:pt modelId="{A6E13702-6C97-4911-A4E2-59EE8E68C431}" type="pres">
      <dgm:prSet presAssocID="{9CF950A0-AF63-4EEF-9FFD-96C1F7E7E392}" presName="level2hierChild" presStyleCnt="0"/>
      <dgm:spPr/>
    </dgm:pt>
    <dgm:pt modelId="{A28E763D-29D9-4124-A982-F932BBE8DDB9}" type="pres">
      <dgm:prSet presAssocID="{428EA625-8E32-4349-BBCD-BFC9998AED93}" presName="conn2-1" presStyleLbl="parChTrans1D2" presStyleIdx="0" presStyleCnt="4"/>
      <dgm:spPr/>
    </dgm:pt>
    <dgm:pt modelId="{218E80CB-F75E-450D-888C-7D0E8CC6AE86}" type="pres">
      <dgm:prSet presAssocID="{428EA625-8E32-4349-BBCD-BFC9998AED93}" presName="connTx" presStyleLbl="parChTrans1D2" presStyleIdx="0" presStyleCnt="4"/>
      <dgm:spPr/>
    </dgm:pt>
    <dgm:pt modelId="{55458897-F42A-439F-AB53-D6EF194A69FB}" type="pres">
      <dgm:prSet presAssocID="{3DC6B5C5-3187-42C8-90E3-E1C22AF23924}" presName="root2" presStyleCnt="0"/>
      <dgm:spPr/>
    </dgm:pt>
    <dgm:pt modelId="{A25428C5-582F-4510-8B4C-357E28F70C2D}" type="pres">
      <dgm:prSet presAssocID="{3DC6B5C5-3187-42C8-90E3-E1C22AF23924}" presName="LevelTwoTextNode" presStyleLbl="node2" presStyleIdx="0" presStyleCnt="4">
        <dgm:presLayoutVars>
          <dgm:chPref val="3"/>
        </dgm:presLayoutVars>
      </dgm:prSet>
      <dgm:spPr/>
    </dgm:pt>
    <dgm:pt modelId="{C29D6366-6CD4-4CBC-B846-70124B7F0A27}" type="pres">
      <dgm:prSet presAssocID="{3DC6B5C5-3187-42C8-90E3-E1C22AF23924}" presName="level3hierChild" presStyleCnt="0"/>
      <dgm:spPr/>
    </dgm:pt>
    <dgm:pt modelId="{64B430B3-FF1B-406C-9FF2-27BA23788747}" type="pres">
      <dgm:prSet presAssocID="{CEE48522-27B1-4F7F-84F9-D98425D345C1}" presName="conn2-1" presStyleLbl="parChTrans1D2" presStyleIdx="1" presStyleCnt="4"/>
      <dgm:spPr/>
    </dgm:pt>
    <dgm:pt modelId="{C069D299-1B39-4BB1-9C27-833B58C46156}" type="pres">
      <dgm:prSet presAssocID="{CEE48522-27B1-4F7F-84F9-D98425D345C1}" presName="connTx" presStyleLbl="parChTrans1D2" presStyleIdx="1" presStyleCnt="4"/>
      <dgm:spPr/>
    </dgm:pt>
    <dgm:pt modelId="{9C4BE19C-8DBD-46B6-9067-607184141480}" type="pres">
      <dgm:prSet presAssocID="{43C98814-3703-4708-9480-0269618948C5}" presName="root2" presStyleCnt="0"/>
      <dgm:spPr/>
    </dgm:pt>
    <dgm:pt modelId="{CDA235D6-AC41-4ED3-AF28-D9CD9EDCBAED}" type="pres">
      <dgm:prSet presAssocID="{43C98814-3703-4708-9480-0269618948C5}" presName="LevelTwoTextNode" presStyleLbl="node2" presStyleIdx="1" presStyleCnt="4">
        <dgm:presLayoutVars>
          <dgm:chPref val="3"/>
        </dgm:presLayoutVars>
      </dgm:prSet>
      <dgm:spPr/>
    </dgm:pt>
    <dgm:pt modelId="{72E265FC-36E6-4BBF-AC05-214FD6415DAB}" type="pres">
      <dgm:prSet presAssocID="{43C98814-3703-4708-9480-0269618948C5}" presName="level3hierChild" presStyleCnt="0"/>
      <dgm:spPr/>
    </dgm:pt>
    <dgm:pt modelId="{2F66960D-CF7A-443C-8CB9-E7DD0B261214}" type="pres">
      <dgm:prSet presAssocID="{DD4B9A5E-AF0E-4E40-AE50-8ADA48B6C96E}" presName="conn2-1" presStyleLbl="parChTrans1D2" presStyleIdx="2" presStyleCnt="4"/>
      <dgm:spPr/>
    </dgm:pt>
    <dgm:pt modelId="{5BBFF12A-A69F-4078-A83D-A1EAB54C5269}" type="pres">
      <dgm:prSet presAssocID="{DD4B9A5E-AF0E-4E40-AE50-8ADA48B6C96E}" presName="connTx" presStyleLbl="parChTrans1D2" presStyleIdx="2" presStyleCnt="4"/>
      <dgm:spPr/>
    </dgm:pt>
    <dgm:pt modelId="{C34060C1-0884-4F60-ADDF-610222CEEF01}" type="pres">
      <dgm:prSet presAssocID="{EEA9BF43-52EA-422D-B843-A7E2D98344F1}" presName="root2" presStyleCnt="0"/>
      <dgm:spPr/>
    </dgm:pt>
    <dgm:pt modelId="{3540059A-19CD-4FBD-A598-B7A4BB9DA52D}" type="pres">
      <dgm:prSet presAssocID="{EEA9BF43-52EA-422D-B843-A7E2D98344F1}" presName="LevelTwoTextNode" presStyleLbl="node2" presStyleIdx="2" presStyleCnt="4">
        <dgm:presLayoutVars>
          <dgm:chPref val="3"/>
        </dgm:presLayoutVars>
      </dgm:prSet>
      <dgm:spPr/>
    </dgm:pt>
    <dgm:pt modelId="{5F2B1077-175E-4F04-9ED5-8097B74233FF}" type="pres">
      <dgm:prSet presAssocID="{EEA9BF43-52EA-422D-B843-A7E2D98344F1}" presName="level3hierChild" presStyleCnt="0"/>
      <dgm:spPr/>
    </dgm:pt>
    <dgm:pt modelId="{CED1A3A3-B184-469E-86AE-670623BA4E5D}" type="pres">
      <dgm:prSet presAssocID="{D3AE5FBF-22B8-495D-8175-D008E6DBE25A}" presName="conn2-1" presStyleLbl="parChTrans1D2" presStyleIdx="3" presStyleCnt="4"/>
      <dgm:spPr/>
    </dgm:pt>
    <dgm:pt modelId="{925CFC76-454F-4CEF-ADE7-B0D5EBC96571}" type="pres">
      <dgm:prSet presAssocID="{D3AE5FBF-22B8-495D-8175-D008E6DBE25A}" presName="connTx" presStyleLbl="parChTrans1D2" presStyleIdx="3" presStyleCnt="4"/>
      <dgm:spPr/>
    </dgm:pt>
    <dgm:pt modelId="{FE25D188-752C-49DB-8CF7-81DAD4AA116D}" type="pres">
      <dgm:prSet presAssocID="{05B7883E-08CA-4B11-978A-0E031766AB04}" presName="root2" presStyleCnt="0"/>
      <dgm:spPr/>
    </dgm:pt>
    <dgm:pt modelId="{E8D2105A-5421-473B-835F-F6E08D9D2D9B}" type="pres">
      <dgm:prSet presAssocID="{05B7883E-08CA-4B11-978A-0E031766AB04}" presName="LevelTwoTextNode" presStyleLbl="node2" presStyleIdx="3" presStyleCnt="4">
        <dgm:presLayoutVars>
          <dgm:chPref val="3"/>
        </dgm:presLayoutVars>
      </dgm:prSet>
      <dgm:spPr/>
    </dgm:pt>
    <dgm:pt modelId="{8A9817AD-1B7B-4DD1-A786-15A6E30FA3D8}" type="pres">
      <dgm:prSet presAssocID="{05B7883E-08CA-4B11-978A-0E031766AB04}" presName="level3hierChild" presStyleCnt="0"/>
      <dgm:spPr/>
    </dgm:pt>
  </dgm:ptLst>
  <dgm:cxnLst>
    <dgm:cxn modelId="{52CC8206-DE44-4846-8E59-26415B5C1131}" type="presOf" srcId="{D6047DBF-95AA-40BC-A783-377E8F18B84D}" destId="{D46EE152-774F-4CA8-9116-98CB08AEFA88}" srcOrd="0" destOrd="0" presId="urn:microsoft.com/office/officeart/2008/layout/HorizontalMultiLevelHierarchy#3"/>
    <dgm:cxn modelId="{7A35260B-0C45-4A82-9F25-ED0C3BBADD37}" type="presOf" srcId="{9CF950A0-AF63-4EEF-9FFD-96C1F7E7E392}" destId="{9B9BF0AB-5901-4E79-B4D7-EC064A6E4281}" srcOrd="0" destOrd="0" presId="urn:microsoft.com/office/officeart/2008/layout/HorizontalMultiLevelHierarchy#3"/>
    <dgm:cxn modelId="{E424C912-9602-4420-9C46-7E77DD13CD25}" type="presOf" srcId="{EEA9BF43-52EA-422D-B843-A7E2D98344F1}" destId="{3540059A-19CD-4FBD-A598-B7A4BB9DA52D}" srcOrd="0" destOrd="0" presId="urn:microsoft.com/office/officeart/2008/layout/HorizontalMultiLevelHierarchy#3"/>
    <dgm:cxn modelId="{A6653C16-4E9C-41DE-A8C5-B7C098ABC165}" type="presOf" srcId="{D3AE5FBF-22B8-495D-8175-D008E6DBE25A}" destId="{CED1A3A3-B184-469E-86AE-670623BA4E5D}" srcOrd="0" destOrd="0" presId="urn:microsoft.com/office/officeart/2008/layout/HorizontalMultiLevelHierarchy#3"/>
    <dgm:cxn modelId="{ED09E51D-3B7A-477D-B6F9-2495ACA903CD}" type="presOf" srcId="{428EA625-8E32-4349-BBCD-BFC9998AED93}" destId="{218E80CB-F75E-450D-888C-7D0E8CC6AE86}" srcOrd="1" destOrd="0" presId="urn:microsoft.com/office/officeart/2008/layout/HorizontalMultiLevelHierarchy#3"/>
    <dgm:cxn modelId="{76179D2D-B995-4897-8FF3-48A80C99FCA3}" type="presOf" srcId="{05B7883E-08CA-4B11-978A-0E031766AB04}" destId="{E8D2105A-5421-473B-835F-F6E08D9D2D9B}" srcOrd="0" destOrd="0" presId="urn:microsoft.com/office/officeart/2008/layout/HorizontalMultiLevelHierarchy#3"/>
    <dgm:cxn modelId="{0A26025D-4F37-46A6-A168-D4085B321F7E}" srcId="{9CF950A0-AF63-4EEF-9FFD-96C1F7E7E392}" destId="{43C98814-3703-4708-9480-0269618948C5}" srcOrd="1" destOrd="0" parTransId="{CEE48522-27B1-4F7F-84F9-D98425D345C1}" sibTransId="{8F8E0805-276C-4375-BEB7-3681B4D5E062}"/>
    <dgm:cxn modelId="{2AED104E-8F74-4C44-B99E-F9631DB696BC}" type="presOf" srcId="{DD4B9A5E-AF0E-4E40-AE50-8ADA48B6C96E}" destId="{2F66960D-CF7A-443C-8CB9-E7DD0B261214}" srcOrd="0" destOrd="0" presId="urn:microsoft.com/office/officeart/2008/layout/HorizontalMultiLevelHierarchy#3"/>
    <dgm:cxn modelId="{FE74BC6F-63EC-430D-9436-A9421C312CAD}" srcId="{D6047DBF-95AA-40BC-A783-377E8F18B84D}" destId="{9CF950A0-AF63-4EEF-9FFD-96C1F7E7E392}" srcOrd="0" destOrd="0" parTransId="{C208B5D8-5995-4479-A42A-8A55E56C12D9}" sibTransId="{789CBC20-C209-4F6E-8277-16D1CD2BC23E}"/>
    <dgm:cxn modelId="{A6F6A782-D76E-4DD3-8FE5-B89FC6BD0966}" type="presOf" srcId="{CEE48522-27B1-4F7F-84F9-D98425D345C1}" destId="{64B430B3-FF1B-406C-9FF2-27BA23788747}" srcOrd="0" destOrd="0" presId="urn:microsoft.com/office/officeart/2008/layout/HorizontalMultiLevelHierarchy#3"/>
    <dgm:cxn modelId="{EE780B85-F35E-45A1-82C3-1AAE165C5A72}" type="presOf" srcId="{43C98814-3703-4708-9480-0269618948C5}" destId="{CDA235D6-AC41-4ED3-AF28-D9CD9EDCBAED}" srcOrd="0" destOrd="0" presId="urn:microsoft.com/office/officeart/2008/layout/HorizontalMultiLevelHierarchy#3"/>
    <dgm:cxn modelId="{E49E7095-2B39-401A-8C14-365EC36CEE24}" type="presOf" srcId="{DD4B9A5E-AF0E-4E40-AE50-8ADA48B6C96E}" destId="{5BBFF12A-A69F-4078-A83D-A1EAB54C5269}" srcOrd="1" destOrd="0" presId="urn:microsoft.com/office/officeart/2008/layout/HorizontalMultiLevelHierarchy#3"/>
    <dgm:cxn modelId="{43FCE199-89EF-4D5D-B292-7A9934834F39}" srcId="{9CF950A0-AF63-4EEF-9FFD-96C1F7E7E392}" destId="{EEA9BF43-52EA-422D-B843-A7E2D98344F1}" srcOrd="2" destOrd="0" parTransId="{DD4B9A5E-AF0E-4E40-AE50-8ADA48B6C96E}" sibTransId="{35829CFD-40BE-4AAC-B481-B24731CD799F}"/>
    <dgm:cxn modelId="{02D25CA0-9F47-44E9-9CF6-78290E54EF46}" type="presOf" srcId="{CEE48522-27B1-4F7F-84F9-D98425D345C1}" destId="{C069D299-1B39-4BB1-9C27-833B58C46156}" srcOrd="1" destOrd="0" presId="urn:microsoft.com/office/officeart/2008/layout/HorizontalMultiLevelHierarchy#3"/>
    <dgm:cxn modelId="{E129CFB6-1646-49D2-ADFA-29E6F248B802}" type="presOf" srcId="{D3AE5FBF-22B8-495D-8175-D008E6DBE25A}" destId="{925CFC76-454F-4CEF-ADE7-B0D5EBC96571}" srcOrd="1" destOrd="0" presId="urn:microsoft.com/office/officeart/2008/layout/HorizontalMultiLevelHierarchy#3"/>
    <dgm:cxn modelId="{A0B2C5BC-164C-47BF-AFFD-21DEAF857572}" srcId="{9CF950A0-AF63-4EEF-9FFD-96C1F7E7E392}" destId="{3DC6B5C5-3187-42C8-90E3-E1C22AF23924}" srcOrd="0" destOrd="0" parTransId="{428EA625-8E32-4349-BBCD-BFC9998AED93}" sibTransId="{867B1CF5-E2D8-4C33-8944-B7E372A7AB97}"/>
    <dgm:cxn modelId="{3A2A1CCF-4441-41BC-9FAB-EA686B7C6BF9}" srcId="{9CF950A0-AF63-4EEF-9FFD-96C1F7E7E392}" destId="{05B7883E-08CA-4B11-978A-0E031766AB04}" srcOrd="3" destOrd="0" parTransId="{D3AE5FBF-22B8-495D-8175-D008E6DBE25A}" sibTransId="{07129F62-24FE-4443-9066-E2A8C0818369}"/>
    <dgm:cxn modelId="{27597ED9-C901-4F8A-8315-042CD08FEA94}" type="presOf" srcId="{428EA625-8E32-4349-BBCD-BFC9998AED93}" destId="{A28E763D-29D9-4124-A982-F932BBE8DDB9}" srcOrd="0" destOrd="0" presId="urn:microsoft.com/office/officeart/2008/layout/HorizontalMultiLevelHierarchy#3"/>
    <dgm:cxn modelId="{F11111E4-67D9-47D2-9E52-0285C436E0CA}" type="presOf" srcId="{3DC6B5C5-3187-42C8-90E3-E1C22AF23924}" destId="{A25428C5-582F-4510-8B4C-357E28F70C2D}" srcOrd="0" destOrd="0" presId="urn:microsoft.com/office/officeart/2008/layout/HorizontalMultiLevelHierarchy#3"/>
    <dgm:cxn modelId="{934C351D-BCEE-45D2-AEB2-83F4181D2454}" type="presParOf" srcId="{D46EE152-774F-4CA8-9116-98CB08AEFA88}" destId="{D1C58439-AB41-4D73-94D5-800644F6883C}" srcOrd="0" destOrd="0" presId="urn:microsoft.com/office/officeart/2008/layout/HorizontalMultiLevelHierarchy#3"/>
    <dgm:cxn modelId="{160123CD-B3C1-4681-BB59-CF520357A531}" type="presParOf" srcId="{D1C58439-AB41-4D73-94D5-800644F6883C}" destId="{9B9BF0AB-5901-4E79-B4D7-EC064A6E4281}" srcOrd="0" destOrd="0" presId="urn:microsoft.com/office/officeart/2008/layout/HorizontalMultiLevelHierarchy#3"/>
    <dgm:cxn modelId="{9096FB40-F3F9-46B5-AFF9-EBFDD419555A}" type="presParOf" srcId="{D1C58439-AB41-4D73-94D5-800644F6883C}" destId="{A6E13702-6C97-4911-A4E2-59EE8E68C431}" srcOrd="1" destOrd="0" presId="urn:microsoft.com/office/officeart/2008/layout/HorizontalMultiLevelHierarchy#3"/>
    <dgm:cxn modelId="{E982BB7A-D9C4-43D8-A014-89545252A6B4}" type="presParOf" srcId="{A6E13702-6C97-4911-A4E2-59EE8E68C431}" destId="{A28E763D-29D9-4124-A982-F932BBE8DDB9}" srcOrd="0" destOrd="0" presId="urn:microsoft.com/office/officeart/2008/layout/HorizontalMultiLevelHierarchy#3"/>
    <dgm:cxn modelId="{739424AF-E8A3-49B6-BDB4-469D0B256141}" type="presParOf" srcId="{A28E763D-29D9-4124-A982-F932BBE8DDB9}" destId="{218E80CB-F75E-450D-888C-7D0E8CC6AE86}" srcOrd="0" destOrd="0" presId="urn:microsoft.com/office/officeart/2008/layout/HorizontalMultiLevelHierarchy#3"/>
    <dgm:cxn modelId="{E119D88F-4E71-464B-A859-2EA8C8395058}" type="presParOf" srcId="{A6E13702-6C97-4911-A4E2-59EE8E68C431}" destId="{55458897-F42A-439F-AB53-D6EF194A69FB}" srcOrd="1" destOrd="0" presId="urn:microsoft.com/office/officeart/2008/layout/HorizontalMultiLevelHierarchy#3"/>
    <dgm:cxn modelId="{A5928CB5-765E-49F5-AC7B-ED45081E7591}" type="presParOf" srcId="{55458897-F42A-439F-AB53-D6EF194A69FB}" destId="{A25428C5-582F-4510-8B4C-357E28F70C2D}" srcOrd="0" destOrd="0" presId="urn:microsoft.com/office/officeart/2008/layout/HorizontalMultiLevelHierarchy#3"/>
    <dgm:cxn modelId="{AB747628-75C7-4214-8037-E198AE95AE73}" type="presParOf" srcId="{55458897-F42A-439F-AB53-D6EF194A69FB}" destId="{C29D6366-6CD4-4CBC-B846-70124B7F0A27}" srcOrd="1" destOrd="0" presId="urn:microsoft.com/office/officeart/2008/layout/HorizontalMultiLevelHierarchy#3"/>
    <dgm:cxn modelId="{558B480D-C8A1-4E84-A308-91BE1A63B255}" type="presParOf" srcId="{A6E13702-6C97-4911-A4E2-59EE8E68C431}" destId="{64B430B3-FF1B-406C-9FF2-27BA23788747}" srcOrd="2" destOrd="0" presId="urn:microsoft.com/office/officeart/2008/layout/HorizontalMultiLevelHierarchy#3"/>
    <dgm:cxn modelId="{1FC8EBFE-186D-4D1E-8C64-C1E0EFCFEF71}" type="presParOf" srcId="{64B430B3-FF1B-406C-9FF2-27BA23788747}" destId="{C069D299-1B39-4BB1-9C27-833B58C46156}" srcOrd="0" destOrd="0" presId="urn:microsoft.com/office/officeart/2008/layout/HorizontalMultiLevelHierarchy#3"/>
    <dgm:cxn modelId="{12D99B55-1C50-4C8B-AE14-CDB58CFD0A4B}" type="presParOf" srcId="{A6E13702-6C97-4911-A4E2-59EE8E68C431}" destId="{9C4BE19C-8DBD-46B6-9067-607184141480}" srcOrd="3" destOrd="0" presId="urn:microsoft.com/office/officeart/2008/layout/HorizontalMultiLevelHierarchy#3"/>
    <dgm:cxn modelId="{77B8694C-6A80-47D1-9884-720FB0CAEECD}" type="presParOf" srcId="{9C4BE19C-8DBD-46B6-9067-607184141480}" destId="{CDA235D6-AC41-4ED3-AF28-D9CD9EDCBAED}" srcOrd="0" destOrd="0" presId="urn:microsoft.com/office/officeart/2008/layout/HorizontalMultiLevelHierarchy#3"/>
    <dgm:cxn modelId="{CD2614CB-FBEC-45DD-AD5C-C09C92A7F67E}" type="presParOf" srcId="{9C4BE19C-8DBD-46B6-9067-607184141480}" destId="{72E265FC-36E6-4BBF-AC05-214FD6415DAB}" srcOrd="1" destOrd="0" presId="urn:microsoft.com/office/officeart/2008/layout/HorizontalMultiLevelHierarchy#3"/>
    <dgm:cxn modelId="{63D1A1C0-D28F-4D6A-BA30-B98E42846497}" type="presParOf" srcId="{A6E13702-6C97-4911-A4E2-59EE8E68C431}" destId="{2F66960D-CF7A-443C-8CB9-E7DD0B261214}" srcOrd="4" destOrd="0" presId="urn:microsoft.com/office/officeart/2008/layout/HorizontalMultiLevelHierarchy#3"/>
    <dgm:cxn modelId="{F403C172-AC19-4501-BAC7-672AD20B74D7}" type="presParOf" srcId="{2F66960D-CF7A-443C-8CB9-E7DD0B261214}" destId="{5BBFF12A-A69F-4078-A83D-A1EAB54C5269}" srcOrd="0" destOrd="0" presId="urn:microsoft.com/office/officeart/2008/layout/HorizontalMultiLevelHierarchy#3"/>
    <dgm:cxn modelId="{81C7693A-450E-4DE9-864D-AB32C56515D1}" type="presParOf" srcId="{A6E13702-6C97-4911-A4E2-59EE8E68C431}" destId="{C34060C1-0884-4F60-ADDF-610222CEEF01}" srcOrd="5" destOrd="0" presId="urn:microsoft.com/office/officeart/2008/layout/HorizontalMultiLevelHierarchy#3"/>
    <dgm:cxn modelId="{79B4FA32-9B37-4F9B-AC5D-F1B7B47A3587}" type="presParOf" srcId="{C34060C1-0884-4F60-ADDF-610222CEEF01}" destId="{3540059A-19CD-4FBD-A598-B7A4BB9DA52D}" srcOrd="0" destOrd="0" presId="urn:microsoft.com/office/officeart/2008/layout/HorizontalMultiLevelHierarchy#3"/>
    <dgm:cxn modelId="{AD54E6FE-A807-4DAB-B5C1-C8165087F82A}" type="presParOf" srcId="{C34060C1-0884-4F60-ADDF-610222CEEF01}" destId="{5F2B1077-175E-4F04-9ED5-8097B74233FF}" srcOrd="1" destOrd="0" presId="urn:microsoft.com/office/officeart/2008/layout/HorizontalMultiLevelHierarchy#3"/>
    <dgm:cxn modelId="{E2BEC79A-BAEE-47C5-AECE-D658F24DCE15}" type="presParOf" srcId="{A6E13702-6C97-4911-A4E2-59EE8E68C431}" destId="{CED1A3A3-B184-469E-86AE-670623BA4E5D}" srcOrd="6" destOrd="0" presId="urn:microsoft.com/office/officeart/2008/layout/HorizontalMultiLevelHierarchy#3"/>
    <dgm:cxn modelId="{9596A3B6-66C1-44DA-A766-840D5D789A3A}" type="presParOf" srcId="{CED1A3A3-B184-469E-86AE-670623BA4E5D}" destId="{925CFC76-454F-4CEF-ADE7-B0D5EBC96571}" srcOrd="0" destOrd="0" presId="urn:microsoft.com/office/officeart/2008/layout/HorizontalMultiLevelHierarchy#3"/>
    <dgm:cxn modelId="{B767FC2D-26F6-45E0-9041-86EF6CDD9CFA}" type="presParOf" srcId="{A6E13702-6C97-4911-A4E2-59EE8E68C431}" destId="{FE25D188-752C-49DB-8CF7-81DAD4AA116D}" srcOrd="7" destOrd="0" presId="urn:microsoft.com/office/officeart/2008/layout/HorizontalMultiLevelHierarchy#3"/>
    <dgm:cxn modelId="{6E53CF5F-A065-4D61-8A54-5F135597973A}" type="presParOf" srcId="{FE25D188-752C-49DB-8CF7-81DAD4AA116D}" destId="{E8D2105A-5421-473B-835F-F6E08D9D2D9B}" srcOrd="0" destOrd="0" presId="urn:microsoft.com/office/officeart/2008/layout/HorizontalMultiLevelHierarchy#3"/>
    <dgm:cxn modelId="{6DE3653F-B584-4E39-AB09-3359B902FA3B}" type="presParOf" srcId="{FE25D188-752C-49DB-8CF7-81DAD4AA116D}" destId="{8A9817AD-1B7B-4DD1-A786-15A6E30FA3D8}" srcOrd="1" destOrd="0" presId="urn:microsoft.com/office/officeart/2008/layout/HorizontalMultiLevelHierarchy#3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2E1B05-A433-4A8A-BEC6-C26CA581BA3F}" type="doc">
      <dgm:prSet loTypeId="urn:microsoft.com/office/officeart/2008/layout/CircularPictureCallout#2" loCatId="picture" qsTypeId="urn:microsoft.com/office/officeart/2005/8/quickstyle/simple1#5" qsCatId="simple" csTypeId="urn:microsoft.com/office/officeart/2005/8/colors/accent1_2#2" csCatId="accent1" phldr="0"/>
      <dgm:spPr/>
      <dgm:t>
        <a:bodyPr/>
        <a:lstStyle/>
        <a:p>
          <a:endParaRPr lang="en-US"/>
        </a:p>
      </dgm:t>
    </dgm:pt>
    <dgm:pt modelId="{E08F8977-F0A6-412F-90EC-ECC75A9B6398}">
      <dgm:prSet/>
      <dgm:spPr/>
      <dgm:t>
        <a:bodyPr/>
        <a:lstStyle/>
        <a:p>
          <a:endParaRPr lang="en-US"/>
        </a:p>
      </dgm:t>
    </dgm:pt>
    <dgm:pt modelId="{EB59C36A-EFE3-4342-B02D-3BED42E6A5C5}" type="parTrans" cxnId="{9D13A710-BACB-49CD-9578-5145B568FF5E}">
      <dgm:prSet/>
      <dgm:spPr/>
      <dgm:t>
        <a:bodyPr/>
        <a:lstStyle/>
        <a:p>
          <a:endParaRPr lang="en-US"/>
        </a:p>
      </dgm:t>
    </dgm:pt>
    <dgm:pt modelId="{4AEB8F5D-1FD5-48A7-A59C-8582F97B6E78}" type="sibTrans" cxnId="{9D13A710-BACB-49CD-9578-5145B568FF5E}">
      <dgm:prSet/>
      <dgm:spPr/>
      <dgm:t>
        <a:bodyPr/>
        <a:lstStyle/>
        <a:p>
          <a:endParaRPr lang="en-US"/>
        </a:p>
      </dgm:t>
    </dgm:pt>
    <dgm:pt modelId="{879B1185-9683-4695-93B2-6716EF12E14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Go</a:t>
          </a:r>
        </a:p>
      </dgm:t>
    </dgm:pt>
    <dgm:pt modelId="{B546EA40-B773-483A-8E29-1E7EDFE22C65}" type="parTrans" cxnId="{7AB1BE78-95DE-4E6D-BBDC-010A2E9393E7}">
      <dgm:prSet/>
      <dgm:spPr/>
      <dgm:t>
        <a:bodyPr/>
        <a:lstStyle/>
        <a:p>
          <a:endParaRPr lang="en-US"/>
        </a:p>
      </dgm:t>
    </dgm:pt>
    <dgm:pt modelId="{585BCC85-38C7-4F30-AF67-8C37E1CDDD33}" type="sibTrans" cxnId="{7AB1BE78-95DE-4E6D-BBDC-010A2E9393E7}">
      <dgm:prSet/>
      <dgm:spPr/>
      <dgm:t>
        <a:bodyPr/>
        <a:lstStyle/>
        <a:p>
          <a:endParaRPr lang="en-US"/>
        </a:p>
      </dgm:t>
    </dgm:pt>
    <dgm:pt modelId="{90767467-ED31-4CC2-A0CE-56051A4DEBF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C</a:t>
          </a:r>
        </a:p>
      </dgm:t>
    </dgm:pt>
    <dgm:pt modelId="{B6362192-BDE7-457A-B24C-B9D9FE898A4F}" type="parTrans" cxnId="{078CD9B7-66C7-4BDD-90CA-D80409F45882}">
      <dgm:prSet/>
      <dgm:spPr/>
      <dgm:t>
        <a:bodyPr/>
        <a:lstStyle/>
        <a:p>
          <a:endParaRPr lang="en-US"/>
        </a:p>
      </dgm:t>
    </dgm:pt>
    <dgm:pt modelId="{459AEE8D-C45A-4922-B0CA-2F3BCC2D4847}" type="sibTrans" cxnId="{078CD9B7-66C7-4BDD-90CA-D80409F45882}">
      <dgm:prSet/>
      <dgm:spPr/>
      <dgm:t>
        <a:bodyPr/>
        <a:lstStyle/>
        <a:p>
          <a:endParaRPr lang="en-US"/>
        </a:p>
      </dgm:t>
    </dgm:pt>
    <dgm:pt modelId="{748DE32E-BBE4-4ED3-A537-AD4C0232704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Python</a:t>
          </a:r>
        </a:p>
      </dgm:t>
    </dgm:pt>
    <dgm:pt modelId="{62CB51DC-9920-4FBB-B9C5-7B7A58D862E0}" type="parTrans" cxnId="{C9B51BA7-6FAC-44BC-ABA9-7D4152613877}">
      <dgm:prSet/>
      <dgm:spPr/>
    </dgm:pt>
    <dgm:pt modelId="{968998D0-DB8C-42C3-B56C-EDC7C65F25FC}" type="sibTrans" cxnId="{C9B51BA7-6FAC-44BC-ABA9-7D4152613877}">
      <dgm:prSet/>
      <dgm:spPr/>
    </dgm:pt>
    <dgm:pt modelId="{75E2DA08-BAD0-46BD-A36B-113B87ADCE7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C++</a:t>
          </a:r>
        </a:p>
      </dgm:t>
    </dgm:pt>
    <dgm:pt modelId="{6A979B59-5306-4B5A-853C-C757F5403E22}" type="parTrans" cxnId="{973AAAD0-8D50-4404-9263-0078D2570313}">
      <dgm:prSet/>
      <dgm:spPr/>
      <dgm:t>
        <a:bodyPr/>
        <a:lstStyle/>
        <a:p>
          <a:endParaRPr lang="en-US"/>
        </a:p>
      </dgm:t>
    </dgm:pt>
    <dgm:pt modelId="{C704BE69-8972-4A5A-B6B9-564F14936F03}" type="sibTrans" cxnId="{973AAAD0-8D50-4404-9263-0078D2570313}">
      <dgm:prSet/>
      <dgm:spPr/>
      <dgm:t>
        <a:bodyPr/>
        <a:lstStyle/>
        <a:p>
          <a:endParaRPr lang="en-US"/>
        </a:p>
      </dgm:t>
    </dgm:pt>
    <dgm:pt modelId="{828112F8-5E3E-444A-A07F-B5502202F39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Java</a:t>
          </a:r>
        </a:p>
      </dgm:t>
    </dgm:pt>
    <dgm:pt modelId="{5F80BE96-3048-4D77-82DD-5BBF0C075C4A}" type="parTrans" cxnId="{A19B1E05-B397-4841-BDF0-742D1B9AC0A2}">
      <dgm:prSet/>
      <dgm:spPr/>
    </dgm:pt>
    <dgm:pt modelId="{D923772A-1FB7-466A-BC03-AF7DD7634C3A}" type="sibTrans" cxnId="{A19B1E05-B397-4841-BDF0-742D1B9AC0A2}">
      <dgm:prSet/>
      <dgm:spPr/>
    </dgm:pt>
    <dgm:pt modelId="{E3C6BF26-7738-4AF0-A4C0-FDF431D58587}" type="pres">
      <dgm:prSet presAssocID="{DC2E1B05-A433-4A8A-BEC6-C26CA581BA3F}" presName="Name0" presStyleCnt="0">
        <dgm:presLayoutVars>
          <dgm:chMax val="7"/>
          <dgm:chPref val="7"/>
          <dgm:dir/>
        </dgm:presLayoutVars>
      </dgm:prSet>
      <dgm:spPr/>
    </dgm:pt>
    <dgm:pt modelId="{8ED33D84-653C-4C11-8FAA-94A539BE0B4B}" type="pres">
      <dgm:prSet presAssocID="{DC2E1B05-A433-4A8A-BEC6-C26CA581BA3F}" presName="Name1" presStyleCnt="0"/>
      <dgm:spPr/>
    </dgm:pt>
    <dgm:pt modelId="{2DF7A7F3-6C30-4264-B775-2ED4EC9759E9}" type="pres">
      <dgm:prSet presAssocID="{4AEB8F5D-1FD5-48A7-A59C-8582F97B6E78}" presName="picture_1" presStyleCnt="0"/>
      <dgm:spPr/>
    </dgm:pt>
    <dgm:pt modelId="{78013E1A-B1FF-4CC1-B492-ED048BC83FC5}" type="pres">
      <dgm:prSet presAssocID="{4AEB8F5D-1FD5-48A7-A59C-8582F97B6E78}" presName="pictureRepeatNode" presStyleLbl="alignImgPlace1" presStyleIdx="0" presStyleCnt="6"/>
      <dgm:spPr/>
    </dgm:pt>
    <dgm:pt modelId="{179ACD0B-581A-4878-AD71-3CCE975CAC9B}" type="pres">
      <dgm:prSet presAssocID="{E08F8977-F0A6-412F-90EC-ECC75A9B6398}" presName="text_1" presStyleLbl="node1" presStyleIdx="0" presStyleCnt="0">
        <dgm:presLayoutVars>
          <dgm:bulletEnabled val="1"/>
        </dgm:presLayoutVars>
      </dgm:prSet>
      <dgm:spPr/>
    </dgm:pt>
    <dgm:pt modelId="{B4363EA5-C51C-4EBB-A179-ECE1560E0571}" type="pres">
      <dgm:prSet presAssocID="{585BCC85-38C7-4F30-AF67-8C37E1CDDD33}" presName="picture_2" presStyleCnt="0"/>
      <dgm:spPr/>
    </dgm:pt>
    <dgm:pt modelId="{8DB0056C-C339-47CC-9CFF-86C3A41FBD08}" type="pres">
      <dgm:prSet presAssocID="{585BCC85-38C7-4F30-AF67-8C37E1CDDD33}" presName="pictureRepeatNode" presStyleLbl="alignImgPlace1" presStyleIdx="1" presStyleCnt="6"/>
      <dgm:spPr/>
    </dgm:pt>
    <dgm:pt modelId="{7B3CBF39-D095-4D9E-9094-4EBEE2A07BFB}" type="pres">
      <dgm:prSet presAssocID="{879B1185-9683-4695-93B2-6716EF12E140}" presName="line_2" presStyleLbl="parChTrans1D1" presStyleIdx="0" presStyleCnt="5"/>
      <dgm:spPr/>
    </dgm:pt>
    <dgm:pt modelId="{EEAAD124-DFAC-4365-B318-72DCC514C839}" type="pres">
      <dgm:prSet presAssocID="{879B1185-9683-4695-93B2-6716EF12E140}" presName="textparent_2" presStyleLbl="node1" presStyleIdx="0" presStyleCnt="0"/>
      <dgm:spPr/>
    </dgm:pt>
    <dgm:pt modelId="{C53883D4-E69F-44FF-9B2A-A9B9EDEB6B2A}" type="pres">
      <dgm:prSet presAssocID="{879B1185-9683-4695-93B2-6716EF12E140}" presName="text_2" presStyleLbl="revTx" presStyleIdx="0" presStyleCnt="5">
        <dgm:presLayoutVars>
          <dgm:bulletEnabled val="1"/>
        </dgm:presLayoutVars>
      </dgm:prSet>
      <dgm:spPr/>
    </dgm:pt>
    <dgm:pt modelId="{5AFBE764-9770-4105-841D-2998555C1C0F}" type="pres">
      <dgm:prSet presAssocID="{459AEE8D-C45A-4922-B0CA-2F3BCC2D4847}" presName="picture_3" presStyleCnt="0"/>
      <dgm:spPr/>
    </dgm:pt>
    <dgm:pt modelId="{04EDDF9E-8538-4F60-B105-999E577997E6}" type="pres">
      <dgm:prSet presAssocID="{459AEE8D-C45A-4922-B0CA-2F3BCC2D4847}" presName="pictureRepeatNode" presStyleLbl="alignImgPlace1" presStyleIdx="2" presStyleCnt="6"/>
      <dgm:spPr/>
    </dgm:pt>
    <dgm:pt modelId="{F1FD4A3E-1879-4317-B8A4-69BD40CD4BE2}" type="pres">
      <dgm:prSet presAssocID="{90767467-ED31-4CC2-A0CE-56051A4DEBFA}" presName="line_3" presStyleLbl="parChTrans1D1" presStyleIdx="1" presStyleCnt="5"/>
      <dgm:spPr/>
    </dgm:pt>
    <dgm:pt modelId="{1EBEDBFE-BEBA-4E75-A71F-C03F5D5E2DF5}" type="pres">
      <dgm:prSet presAssocID="{90767467-ED31-4CC2-A0CE-56051A4DEBFA}" presName="textparent_3" presStyleLbl="node1" presStyleIdx="0" presStyleCnt="0"/>
      <dgm:spPr/>
    </dgm:pt>
    <dgm:pt modelId="{1B564737-61B5-45F6-91F4-BB60D161BB76}" type="pres">
      <dgm:prSet presAssocID="{90767467-ED31-4CC2-A0CE-56051A4DEBFA}" presName="text_3" presStyleLbl="revTx" presStyleIdx="1" presStyleCnt="5">
        <dgm:presLayoutVars>
          <dgm:bulletEnabled val="1"/>
        </dgm:presLayoutVars>
      </dgm:prSet>
      <dgm:spPr/>
    </dgm:pt>
    <dgm:pt modelId="{36D3C4D9-D9AB-4D0D-9B83-39BBA5A6EDA1}" type="pres">
      <dgm:prSet presAssocID="{968998D0-DB8C-42C3-B56C-EDC7C65F25FC}" presName="picture_4" presStyleCnt="0"/>
      <dgm:spPr/>
    </dgm:pt>
    <dgm:pt modelId="{0666B3FB-B57D-4F5F-8950-D8274D0A7731}" type="pres">
      <dgm:prSet presAssocID="{968998D0-DB8C-42C3-B56C-EDC7C65F25FC}" presName="pictureRepeatNode" presStyleLbl="alignImgPlace1" presStyleIdx="3" presStyleCnt="6"/>
      <dgm:spPr/>
    </dgm:pt>
    <dgm:pt modelId="{6B33AA38-C350-43FA-8971-553812A83DDF}" type="pres">
      <dgm:prSet presAssocID="{748DE32E-BBE4-4ED3-A537-AD4C02327044}" presName="line_4" presStyleLbl="parChTrans1D1" presStyleIdx="2" presStyleCnt="5"/>
      <dgm:spPr/>
    </dgm:pt>
    <dgm:pt modelId="{C86CEC80-9364-44A7-8B81-DFF4EB342BE5}" type="pres">
      <dgm:prSet presAssocID="{748DE32E-BBE4-4ED3-A537-AD4C02327044}" presName="textparent_4" presStyleLbl="node1" presStyleIdx="0" presStyleCnt="0"/>
      <dgm:spPr/>
    </dgm:pt>
    <dgm:pt modelId="{F9C473F4-A832-449A-A66F-6BC7B460394B}" type="pres">
      <dgm:prSet presAssocID="{748DE32E-BBE4-4ED3-A537-AD4C02327044}" presName="text_4" presStyleLbl="revTx" presStyleIdx="2" presStyleCnt="5">
        <dgm:presLayoutVars>
          <dgm:bulletEnabled val="1"/>
        </dgm:presLayoutVars>
      </dgm:prSet>
      <dgm:spPr/>
    </dgm:pt>
    <dgm:pt modelId="{B1BA4098-2CDB-423F-812B-980EE245D84F}" type="pres">
      <dgm:prSet presAssocID="{C704BE69-8972-4A5A-B6B9-564F14936F03}" presName="picture_5" presStyleCnt="0"/>
      <dgm:spPr/>
    </dgm:pt>
    <dgm:pt modelId="{DD5C1974-B5DD-4006-A85C-43B385F5ACCA}" type="pres">
      <dgm:prSet presAssocID="{C704BE69-8972-4A5A-B6B9-564F14936F03}" presName="pictureRepeatNode" presStyleLbl="alignImgPlace1" presStyleIdx="4" presStyleCnt="6"/>
      <dgm:spPr/>
    </dgm:pt>
    <dgm:pt modelId="{1497BD06-86EF-48EA-9CD3-52B15743B28C}" type="pres">
      <dgm:prSet presAssocID="{75E2DA08-BAD0-46BD-A36B-113B87ADCE7C}" presName="line_5" presStyleLbl="parChTrans1D1" presStyleIdx="3" presStyleCnt="5"/>
      <dgm:spPr/>
    </dgm:pt>
    <dgm:pt modelId="{698A4309-0DB7-4833-BA86-5912D1F5F980}" type="pres">
      <dgm:prSet presAssocID="{75E2DA08-BAD0-46BD-A36B-113B87ADCE7C}" presName="textparent_5" presStyleLbl="node1" presStyleIdx="0" presStyleCnt="0"/>
      <dgm:spPr/>
    </dgm:pt>
    <dgm:pt modelId="{D9842683-5E35-4E08-8A0D-8DF39CBC95A3}" type="pres">
      <dgm:prSet presAssocID="{75E2DA08-BAD0-46BD-A36B-113B87ADCE7C}" presName="text_5" presStyleLbl="revTx" presStyleIdx="3" presStyleCnt="5">
        <dgm:presLayoutVars>
          <dgm:bulletEnabled val="1"/>
        </dgm:presLayoutVars>
      </dgm:prSet>
      <dgm:spPr/>
    </dgm:pt>
    <dgm:pt modelId="{D6FF8861-B05B-4D80-BFBD-A4BD22A60F47}" type="pres">
      <dgm:prSet presAssocID="{D923772A-1FB7-466A-BC03-AF7DD7634C3A}" presName="picture_6" presStyleCnt="0"/>
      <dgm:spPr/>
    </dgm:pt>
    <dgm:pt modelId="{9614E5B8-FF82-4C46-8372-DB500957F6C7}" type="pres">
      <dgm:prSet presAssocID="{D923772A-1FB7-466A-BC03-AF7DD7634C3A}" presName="pictureRepeatNode" presStyleLbl="alignImgPlace1" presStyleIdx="5" presStyleCnt="6"/>
      <dgm:spPr/>
    </dgm:pt>
    <dgm:pt modelId="{C15E379A-34A0-4462-B0B3-3E0C9395E245}" type="pres">
      <dgm:prSet presAssocID="{828112F8-5E3E-444A-A07F-B5502202F391}" presName="line_6" presStyleLbl="parChTrans1D1" presStyleIdx="4" presStyleCnt="5"/>
      <dgm:spPr/>
    </dgm:pt>
    <dgm:pt modelId="{181E5183-34D7-42D2-8BDE-14DE82CE1343}" type="pres">
      <dgm:prSet presAssocID="{828112F8-5E3E-444A-A07F-B5502202F391}" presName="textparent_6" presStyleLbl="node1" presStyleIdx="0" presStyleCnt="0"/>
      <dgm:spPr/>
    </dgm:pt>
    <dgm:pt modelId="{054FA0DD-D40B-454C-A24A-9E2565006BD8}" type="pres">
      <dgm:prSet presAssocID="{828112F8-5E3E-444A-A07F-B5502202F391}" presName="text_6" presStyleLbl="revTx" presStyleIdx="4" presStyleCnt="5">
        <dgm:presLayoutVars>
          <dgm:bulletEnabled val="1"/>
        </dgm:presLayoutVars>
      </dgm:prSet>
      <dgm:spPr/>
    </dgm:pt>
  </dgm:ptLst>
  <dgm:cxnLst>
    <dgm:cxn modelId="{A19B1E05-B397-4841-BDF0-742D1B9AC0A2}" srcId="{DC2E1B05-A433-4A8A-BEC6-C26CA581BA3F}" destId="{828112F8-5E3E-444A-A07F-B5502202F391}" srcOrd="5" destOrd="0" parTransId="{5F80BE96-3048-4D77-82DD-5BBF0C075C4A}" sibTransId="{D923772A-1FB7-466A-BC03-AF7DD7634C3A}"/>
    <dgm:cxn modelId="{9D13A710-BACB-49CD-9578-5145B568FF5E}" srcId="{DC2E1B05-A433-4A8A-BEC6-C26CA581BA3F}" destId="{E08F8977-F0A6-412F-90EC-ECC75A9B6398}" srcOrd="0" destOrd="0" parTransId="{EB59C36A-EFE3-4342-B02D-3BED42E6A5C5}" sibTransId="{4AEB8F5D-1FD5-48A7-A59C-8582F97B6E78}"/>
    <dgm:cxn modelId="{48F5FB1D-5E58-4E85-BB11-FDCA77E234AE}" type="presOf" srcId="{828112F8-5E3E-444A-A07F-B5502202F391}" destId="{054FA0DD-D40B-454C-A24A-9E2565006BD8}" srcOrd="0" destOrd="0" presId="urn:microsoft.com/office/officeart/2008/layout/CircularPictureCallout#2"/>
    <dgm:cxn modelId="{C7D79835-7A2E-4F41-93DE-8EE122A2828C}" type="presOf" srcId="{D923772A-1FB7-466A-BC03-AF7DD7634C3A}" destId="{9614E5B8-FF82-4C46-8372-DB500957F6C7}" srcOrd="0" destOrd="0" presId="urn:microsoft.com/office/officeart/2008/layout/CircularPictureCallout#2"/>
    <dgm:cxn modelId="{CB029341-AA0B-4432-BBEA-8AB25393DD37}" type="presOf" srcId="{879B1185-9683-4695-93B2-6716EF12E140}" destId="{C53883D4-E69F-44FF-9B2A-A9B9EDEB6B2A}" srcOrd="0" destOrd="0" presId="urn:microsoft.com/office/officeart/2008/layout/CircularPictureCallout#2"/>
    <dgm:cxn modelId="{6EC1DF46-5F1C-49AE-BCA1-1EAFC61092F1}" type="presOf" srcId="{585BCC85-38C7-4F30-AF67-8C37E1CDDD33}" destId="{8DB0056C-C339-47CC-9CFF-86C3A41FBD08}" srcOrd="0" destOrd="0" presId="urn:microsoft.com/office/officeart/2008/layout/CircularPictureCallout#2"/>
    <dgm:cxn modelId="{B74E4B68-F700-423D-BB24-87E186E7F334}" type="presOf" srcId="{968998D0-DB8C-42C3-B56C-EDC7C65F25FC}" destId="{0666B3FB-B57D-4F5F-8950-D8274D0A7731}" srcOrd="0" destOrd="0" presId="urn:microsoft.com/office/officeart/2008/layout/CircularPictureCallout#2"/>
    <dgm:cxn modelId="{8201AB71-9BD9-4317-925D-43FB8BF9BAFF}" type="presOf" srcId="{90767467-ED31-4CC2-A0CE-56051A4DEBFA}" destId="{1B564737-61B5-45F6-91F4-BB60D161BB76}" srcOrd="0" destOrd="0" presId="urn:microsoft.com/office/officeart/2008/layout/CircularPictureCallout#2"/>
    <dgm:cxn modelId="{7AB1BE78-95DE-4E6D-BBDC-010A2E9393E7}" srcId="{DC2E1B05-A433-4A8A-BEC6-C26CA581BA3F}" destId="{879B1185-9683-4695-93B2-6716EF12E140}" srcOrd="1" destOrd="0" parTransId="{B546EA40-B773-483A-8E29-1E7EDFE22C65}" sibTransId="{585BCC85-38C7-4F30-AF67-8C37E1CDDD33}"/>
    <dgm:cxn modelId="{2920318C-01CF-431B-8E09-AA0C1AB65210}" type="presOf" srcId="{75E2DA08-BAD0-46BD-A36B-113B87ADCE7C}" destId="{D9842683-5E35-4E08-8A0D-8DF39CBC95A3}" srcOrd="0" destOrd="0" presId="urn:microsoft.com/office/officeart/2008/layout/CircularPictureCallout#2"/>
    <dgm:cxn modelId="{7F87838D-E07D-494F-953A-0829E194B6CE}" type="presOf" srcId="{459AEE8D-C45A-4922-B0CA-2F3BCC2D4847}" destId="{04EDDF9E-8538-4F60-B105-999E577997E6}" srcOrd="0" destOrd="0" presId="urn:microsoft.com/office/officeart/2008/layout/CircularPictureCallout#2"/>
    <dgm:cxn modelId="{2CF9CFA0-15DE-44C8-A842-2B4F64D1E66B}" type="presOf" srcId="{E08F8977-F0A6-412F-90EC-ECC75A9B6398}" destId="{179ACD0B-581A-4878-AD71-3CCE975CAC9B}" srcOrd="0" destOrd="0" presId="urn:microsoft.com/office/officeart/2008/layout/CircularPictureCallout#2"/>
    <dgm:cxn modelId="{231076A4-0F43-4240-9F42-D3EB7F609154}" type="presOf" srcId="{748DE32E-BBE4-4ED3-A537-AD4C02327044}" destId="{F9C473F4-A832-449A-A66F-6BC7B460394B}" srcOrd="0" destOrd="0" presId="urn:microsoft.com/office/officeart/2008/layout/CircularPictureCallout#2"/>
    <dgm:cxn modelId="{C9B51BA7-6FAC-44BC-ABA9-7D4152613877}" srcId="{DC2E1B05-A433-4A8A-BEC6-C26CA581BA3F}" destId="{748DE32E-BBE4-4ED3-A537-AD4C02327044}" srcOrd="3" destOrd="0" parTransId="{62CB51DC-9920-4FBB-B9C5-7B7A58D862E0}" sibTransId="{968998D0-DB8C-42C3-B56C-EDC7C65F25FC}"/>
    <dgm:cxn modelId="{6FF2BEB3-D534-4351-AAD3-C85458786AEE}" type="presOf" srcId="{DC2E1B05-A433-4A8A-BEC6-C26CA581BA3F}" destId="{E3C6BF26-7738-4AF0-A4C0-FDF431D58587}" srcOrd="0" destOrd="0" presId="urn:microsoft.com/office/officeart/2008/layout/CircularPictureCallout#2"/>
    <dgm:cxn modelId="{078CD9B7-66C7-4BDD-90CA-D80409F45882}" srcId="{DC2E1B05-A433-4A8A-BEC6-C26CA581BA3F}" destId="{90767467-ED31-4CC2-A0CE-56051A4DEBFA}" srcOrd="2" destOrd="0" parTransId="{B6362192-BDE7-457A-B24C-B9D9FE898A4F}" sibTransId="{459AEE8D-C45A-4922-B0CA-2F3BCC2D4847}"/>
    <dgm:cxn modelId="{973AAAD0-8D50-4404-9263-0078D2570313}" srcId="{DC2E1B05-A433-4A8A-BEC6-C26CA581BA3F}" destId="{75E2DA08-BAD0-46BD-A36B-113B87ADCE7C}" srcOrd="4" destOrd="0" parTransId="{6A979B59-5306-4B5A-853C-C757F5403E22}" sibTransId="{C704BE69-8972-4A5A-B6B9-564F14936F03}"/>
    <dgm:cxn modelId="{5A1FC0D7-6D61-43FA-AA59-028B829AEE9C}" type="presOf" srcId="{C704BE69-8972-4A5A-B6B9-564F14936F03}" destId="{DD5C1974-B5DD-4006-A85C-43B385F5ACCA}" srcOrd="0" destOrd="0" presId="urn:microsoft.com/office/officeart/2008/layout/CircularPictureCallout#2"/>
    <dgm:cxn modelId="{A501AEDC-103D-484B-B2CA-E6D269F2AF62}" type="presOf" srcId="{4AEB8F5D-1FD5-48A7-A59C-8582F97B6E78}" destId="{78013E1A-B1FF-4CC1-B492-ED048BC83FC5}" srcOrd="0" destOrd="0" presId="urn:microsoft.com/office/officeart/2008/layout/CircularPictureCallout#2"/>
    <dgm:cxn modelId="{9686A6CA-52EA-4BB8-BBEF-7EC98AB99955}" type="presParOf" srcId="{E3C6BF26-7738-4AF0-A4C0-FDF431D58587}" destId="{8ED33D84-653C-4C11-8FAA-94A539BE0B4B}" srcOrd="0" destOrd="0" presId="urn:microsoft.com/office/officeart/2008/layout/CircularPictureCallout#2"/>
    <dgm:cxn modelId="{67F02E07-9B07-43C2-8DF0-DBF1B721BC91}" type="presParOf" srcId="{8ED33D84-653C-4C11-8FAA-94A539BE0B4B}" destId="{2DF7A7F3-6C30-4264-B775-2ED4EC9759E9}" srcOrd="0" destOrd="0" presId="urn:microsoft.com/office/officeart/2008/layout/CircularPictureCallout#2"/>
    <dgm:cxn modelId="{16D4DDCB-BB60-44A8-8C02-1409BD9983E7}" type="presParOf" srcId="{2DF7A7F3-6C30-4264-B775-2ED4EC9759E9}" destId="{78013E1A-B1FF-4CC1-B492-ED048BC83FC5}" srcOrd="0" destOrd="0" presId="urn:microsoft.com/office/officeart/2008/layout/CircularPictureCallout#2"/>
    <dgm:cxn modelId="{22BF6C68-0F79-4D43-8117-8F7CA6866800}" type="presParOf" srcId="{8ED33D84-653C-4C11-8FAA-94A539BE0B4B}" destId="{179ACD0B-581A-4878-AD71-3CCE975CAC9B}" srcOrd="1" destOrd="0" presId="urn:microsoft.com/office/officeart/2008/layout/CircularPictureCallout#2"/>
    <dgm:cxn modelId="{8335DDFA-4BE7-474B-9979-CF6A656751EE}" type="presParOf" srcId="{8ED33D84-653C-4C11-8FAA-94A539BE0B4B}" destId="{B4363EA5-C51C-4EBB-A179-ECE1560E0571}" srcOrd="2" destOrd="0" presId="urn:microsoft.com/office/officeart/2008/layout/CircularPictureCallout#2"/>
    <dgm:cxn modelId="{4E037655-29B4-448D-8849-C412B46F5493}" type="presParOf" srcId="{B4363EA5-C51C-4EBB-A179-ECE1560E0571}" destId="{8DB0056C-C339-47CC-9CFF-86C3A41FBD08}" srcOrd="0" destOrd="0" presId="urn:microsoft.com/office/officeart/2008/layout/CircularPictureCallout#2"/>
    <dgm:cxn modelId="{ECD5BFF8-1B42-48B6-AF0B-87C3191F356E}" type="presParOf" srcId="{8ED33D84-653C-4C11-8FAA-94A539BE0B4B}" destId="{7B3CBF39-D095-4D9E-9094-4EBEE2A07BFB}" srcOrd="3" destOrd="0" presId="urn:microsoft.com/office/officeart/2008/layout/CircularPictureCallout#2"/>
    <dgm:cxn modelId="{57ECBC4B-CFE1-410D-9F53-922B99AD097B}" type="presParOf" srcId="{8ED33D84-653C-4C11-8FAA-94A539BE0B4B}" destId="{EEAAD124-DFAC-4365-B318-72DCC514C839}" srcOrd="4" destOrd="0" presId="urn:microsoft.com/office/officeart/2008/layout/CircularPictureCallout#2"/>
    <dgm:cxn modelId="{88126A2F-6D46-4417-B9D3-0A4DA9D6E359}" type="presParOf" srcId="{EEAAD124-DFAC-4365-B318-72DCC514C839}" destId="{C53883D4-E69F-44FF-9B2A-A9B9EDEB6B2A}" srcOrd="0" destOrd="0" presId="urn:microsoft.com/office/officeart/2008/layout/CircularPictureCallout#2"/>
    <dgm:cxn modelId="{A65FFA87-3246-44C3-ADB6-107880EFEEE7}" type="presParOf" srcId="{8ED33D84-653C-4C11-8FAA-94A539BE0B4B}" destId="{5AFBE764-9770-4105-841D-2998555C1C0F}" srcOrd="5" destOrd="0" presId="urn:microsoft.com/office/officeart/2008/layout/CircularPictureCallout#2"/>
    <dgm:cxn modelId="{40A8D8C5-5363-4E51-AE5B-0D1322BCCD07}" type="presParOf" srcId="{5AFBE764-9770-4105-841D-2998555C1C0F}" destId="{04EDDF9E-8538-4F60-B105-999E577997E6}" srcOrd="0" destOrd="0" presId="urn:microsoft.com/office/officeart/2008/layout/CircularPictureCallout#2"/>
    <dgm:cxn modelId="{B76E1D69-A01C-472D-B00E-C29319A72ECF}" type="presParOf" srcId="{8ED33D84-653C-4C11-8FAA-94A539BE0B4B}" destId="{F1FD4A3E-1879-4317-B8A4-69BD40CD4BE2}" srcOrd="6" destOrd="0" presId="urn:microsoft.com/office/officeart/2008/layout/CircularPictureCallout#2"/>
    <dgm:cxn modelId="{73D5F23D-7A1B-473A-A84F-D2305B683E4F}" type="presParOf" srcId="{8ED33D84-653C-4C11-8FAA-94A539BE0B4B}" destId="{1EBEDBFE-BEBA-4E75-A71F-C03F5D5E2DF5}" srcOrd="7" destOrd="0" presId="urn:microsoft.com/office/officeart/2008/layout/CircularPictureCallout#2"/>
    <dgm:cxn modelId="{26EC2ACD-EDAA-4C66-B6DB-F4BC1DF5BE43}" type="presParOf" srcId="{1EBEDBFE-BEBA-4E75-A71F-C03F5D5E2DF5}" destId="{1B564737-61B5-45F6-91F4-BB60D161BB76}" srcOrd="0" destOrd="0" presId="urn:microsoft.com/office/officeart/2008/layout/CircularPictureCallout#2"/>
    <dgm:cxn modelId="{2A6C217D-C333-44C8-8557-9ADDE32E5D4F}" type="presParOf" srcId="{8ED33D84-653C-4C11-8FAA-94A539BE0B4B}" destId="{36D3C4D9-D9AB-4D0D-9B83-39BBA5A6EDA1}" srcOrd="8" destOrd="0" presId="urn:microsoft.com/office/officeart/2008/layout/CircularPictureCallout#2"/>
    <dgm:cxn modelId="{A547DB5A-D628-426A-B729-0887F49905CD}" type="presParOf" srcId="{36D3C4D9-D9AB-4D0D-9B83-39BBA5A6EDA1}" destId="{0666B3FB-B57D-4F5F-8950-D8274D0A7731}" srcOrd="0" destOrd="0" presId="urn:microsoft.com/office/officeart/2008/layout/CircularPictureCallout#2"/>
    <dgm:cxn modelId="{B8CC6CAD-772B-44C6-970B-0D2F90F3D1D0}" type="presParOf" srcId="{8ED33D84-653C-4C11-8FAA-94A539BE0B4B}" destId="{6B33AA38-C350-43FA-8971-553812A83DDF}" srcOrd="9" destOrd="0" presId="urn:microsoft.com/office/officeart/2008/layout/CircularPictureCallout#2"/>
    <dgm:cxn modelId="{E29C01A5-3ADD-410D-BD76-CC0271A699A8}" type="presParOf" srcId="{8ED33D84-653C-4C11-8FAA-94A539BE0B4B}" destId="{C86CEC80-9364-44A7-8B81-DFF4EB342BE5}" srcOrd="10" destOrd="0" presId="urn:microsoft.com/office/officeart/2008/layout/CircularPictureCallout#2"/>
    <dgm:cxn modelId="{22FE8DAB-3311-4270-8311-F5D09131A4D2}" type="presParOf" srcId="{C86CEC80-9364-44A7-8B81-DFF4EB342BE5}" destId="{F9C473F4-A832-449A-A66F-6BC7B460394B}" srcOrd="0" destOrd="0" presId="urn:microsoft.com/office/officeart/2008/layout/CircularPictureCallout#2"/>
    <dgm:cxn modelId="{148456AF-84E0-4EC9-8FB2-B02A64FD9B7F}" type="presParOf" srcId="{8ED33D84-653C-4C11-8FAA-94A539BE0B4B}" destId="{B1BA4098-2CDB-423F-812B-980EE245D84F}" srcOrd="11" destOrd="0" presId="urn:microsoft.com/office/officeart/2008/layout/CircularPictureCallout#2"/>
    <dgm:cxn modelId="{E461780D-2A1F-457E-A19C-8F1769ACF413}" type="presParOf" srcId="{B1BA4098-2CDB-423F-812B-980EE245D84F}" destId="{DD5C1974-B5DD-4006-A85C-43B385F5ACCA}" srcOrd="0" destOrd="0" presId="urn:microsoft.com/office/officeart/2008/layout/CircularPictureCallout#2"/>
    <dgm:cxn modelId="{1679CEF9-5E03-49B6-9A50-688EE94C6C26}" type="presParOf" srcId="{8ED33D84-653C-4C11-8FAA-94A539BE0B4B}" destId="{1497BD06-86EF-48EA-9CD3-52B15743B28C}" srcOrd="12" destOrd="0" presId="urn:microsoft.com/office/officeart/2008/layout/CircularPictureCallout#2"/>
    <dgm:cxn modelId="{435D0D89-CFD1-48E4-90DE-E803AD9FEBEA}" type="presParOf" srcId="{8ED33D84-653C-4C11-8FAA-94A539BE0B4B}" destId="{698A4309-0DB7-4833-BA86-5912D1F5F980}" srcOrd="13" destOrd="0" presId="urn:microsoft.com/office/officeart/2008/layout/CircularPictureCallout#2"/>
    <dgm:cxn modelId="{7ADC56FA-FB09-4ECF-919E-1E08D16571E9}" type="presParOf" srcId="{698A4309-0DB7-4833-BA86-5912D1F5F980}" destId="{D9842683-5E35-4E08-8A0D-8DF39CBC95A3}" srcOrd="0" destOrd="0" presId="urn:microsoft.com/office/officeart/2008/layout/CircularPictureCallout#2"/>
    <dgm:cxn modelId="{A13E2CB3-EE22-40E6-92B4-4B3D98EA6300}" type="presParOf" srcId="{8ED33D84-653C-4C11-8FAA-94A539BE0B4B}" destId="{D6FF8861-B05B-4D80-BFBD-A4BD22A60F47}" srcOrd="14" destOrd="0" presId="urn:microsoft.com/office/officeart/2008/layout/CircularPictureCallout#2"/>
    <dgm:cxn modelId="{3861E0B3-3EE5-468D-8EDA-D9B81538F1B1}" type="presParOf" srcId="{D6FF8861-B05B-4D80-BFBD-A4BD22A60F47}" destId="{9614E5B8-FF82-4C46-8372-DB500957F6C7}" srcOrd="0" destOrd="0" presId="urn:microsoft.com/office/officeart/2008/layout/CircularPictureCallout#2"/>
    <dgm:cxn modelId="{94DF914E-6CC3-4315-857F-9B7D51484FA8}" type="presParOf" srcId="{8ED33D84-653C-4C11-8FAA-94A539BE0B4B}" destId="{C15E379A-34A0-4462-B0B3-3E0C9395E245}" srcOrd="15" destOrd="0" presId="urn:microsoft.com/office/officeart/2008/layout/CircularPictureCallout#2"/>
    <dgm:cxn modelId="{C06BADF2-383C-4DBC-A557-D6B354BE0FB7}" type="presParOf" srcId="{8ED33D84-653C-4C11-8FAA-94A539BE0B4B}" destId="{181E5183-34D7-42D2-8BDE-14DE82CE1343}" srcOrd="16" destOrd="0" presId="urn:microsoft.com/office/officeart/2008/layout/CircularPictureCallout#2"/>
    <dgm:cxn modelId="{C8310122-3E05-41BC-928B-74D8AB36A786}" type="presParOf" srcId="{181E5183-34D7-42D2-8BDE-14DE82CE1343}" destId="{054FA0DD-D40B-454C-A24A-9E2565006BD8}" srcOrd="0" destOrd="0" presId="urn:microsoft.com/office/officeart/2008/layout/CircularPictureCallou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2E1B05-A433-4A8A-BEC6-C26CA581BA3F}" type="doc">
      <dgm:prSet loTypeId="urn:microsoft.com/office/officeart/2008/layout/CircularPictureCallout#3" loCatId="picture" qsTypeId="urn:microsoft.com/office/officeart/2005/8/quickstyle/simple1#6" qsCatId="simple" csTypeId="urn:microsoft.com/office/officeart/2005/8/colors/accent1_2#3" csCatId="accent1" phldr="0"/>
      <dgm:spPr/>
      <dgm:t>
        <a:bodyPr/>
        <a:lstStyle/>
        <a:p>
          <a:endParaRPr lang="en-US"/>
        </a:p>
      </dgm:t>
    </dgm:pt>
    <dgm:pt modelId="{E08F8977-F0A6-412F-90EC-ECC75A9B6398}">
      <dgm:prSet/>
      <dgm:spPr/>
      <dgm:t>
        <a:bodyPr/>
        <a:lstStyle/>
        <a:p>
          <a:endParaRPr lang="en-US"/>
        </a:p>
      </dgm:t>
    </dgm:pt>
    <dgm:pt modelId="{EB59C36A-EFE3-4342-B02D-3BED42E6A5C5}" type="parTrans" cxnId="{9D13A710-BACB-49CD-9578-5145B568FF5E}">
      <dgm:prSet/>
      <dgm:spPr/>
      <dgm:t>
        <a:bodyPr/>
        <a:lstStyle/>
        <a:p>
          <a:endParaRPr lang="en-US"/>
        </a:p>
      </dgm:t>
    </dgm:pt>
    <dgm:pt modelId="{4AEB8F5D-1FD5-48A7-A59C-8582F97B6E78}" type="sibTrans" cxnId="{9D13A710-BACB-49CD-9578-5145B568FF5E}">
      <dgm:prSet/>
      <dgm:spPr/>
      <dgm:t>
        <a:bodyPr/>
        <a:lstStyle/>
        <a:p>
          <a:endParaRPr lang="en-US"/>
        </a:p>
      </dgm:t>
    </dgm:pt>
    <dgm:pt modelId="{879B1185-9683-4695-93B2-6716EF12E14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Go</a:t>
          </a:r>
        </a:p>
      </dgm:t>
    </dgm:pt>
    <dgm:pt modelId="{B546EA40-B773-483A-8E29-1E7EDFE22C65}" type="parTrans" cxnId="{7AB1BE78-95DE-4E6D-BBDC-010A2E9393E7}">
      <dgm:prSet/>
      <dgm:spPr/>
      <dgm:t>
        <a:bodyPr/>
        <a:lstStyle/>
        <a:p>
          <a:endParaRPr lang="en-US"/>
        </a:p>
      </dgm:t>
    </dgm:pt>
    <dgm:pt modelId="{585BCC85-38C7-4F30-AF67-8C37E1CDDD33}" type="sibTrans" cxnId="{7AB1BE78-95DE-4E6D-BBDC-010A2E9393E7}">
      <dgm:prSet/>
      <dgm:spPr/>
      <dgm:t>
        <a:bodyPr/>
        <a:lstStyle/>
        <a:p>
          <a:endParaRPr lang="en-US"/>
        </a:p>
      </dgm:t>
    </dgm:pt>
    <dgm:pt modelId="{90767467-ED31-4CC2-A0CE-56051A4DEBF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C</a:t>
          </a:r>
        </a:p>
      </dgm:t>
    </dgm:pt>
    <dgm:pt modelId="{B6362192-BDE7-457A-B24C-B9D9FE898A4F}" type="parTrans" cxnId="{078CD9B7-66C7-4BDD-90CA-D80409F45882}">
      <dgm:prSet/>
      <dgm:spPr/>
      <dgm:t>
        <a:bodyPr/>
        <a:lstStyle/>
        <a:p>
          <a:endParaRPr lang="en-US"/>
        </a:p>
      </dgm:t>
    </dgm:pt>
    <dgm:pt modelId="{459AEE8D-C45A-4922-B0CA-2F3BCC2D4847}" type="sibTrans" cxnId="{078CD9B7-66C7-4BDD-90CA-D80409F45882}">
      <dgm:prSet/>
      <dgm:spPr/>
      <dgm:t>
        <a:bodyPr/>
        <a:lstStyle/>
        <a:p>
          <a:endParaRPr lang="en-US"/>
        </a:p>
      </dgm:t>
    </dgm:pt>
    <dgm:pt modelId="{748DE32E-BBE4-4ED3-A537-AD4C0232704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Python</a:t>
          </a:r>
        </a:p>
      </dgm:t>
    </dgm:pt>
    <dgm:pt modelId="{62CB51DC-9920-4FBB-B9C5-7B7A58D862E0}" type="parTrans" cxnId="{C9B51BA7-6FAC-44BC-ABA9-7D4152613877}">
      <dgm:prSet/>
      <dgm:spPr/>
    </dgm:pt>
    <dgm:pt modelId="{968998D0-DB8C-42C3-B56C-EDC7C65F25FC}" type="sibTrans" cxnId="{C9B51BA7-6FAC-44BC-ABA9-7D4152613877}">
      <dgm:prSet/>
      <dgm:spPr/>
    </dgm:pt>
    <dgm:pt modelId="{75E2DA08-BAD0-46BD-A36B-113B87ADCE7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C++</a:t>
          </a:r>
        </a:p>
      </dgm:t>
    </dgm:pt>
    <dgm:pt modelId="{6A979B59-5306-4B5A-853C-C757F5403E22}" type="parTrans" cxnId="{973AAAD0-8D50-4404-9263-0078D2570313}">
      <dgm:prSet/>
      <dgm:spPr/>
      <dgm:t>
        <a:bodyPr/>
        <a:lstStyle/>
        <a:p>
          <a:endParaRPr lang="en-US"/>
        </a:p>
      </dgm:t>
    </dgm:pt>
    <dgm:pt modelId="{C704BE69-8972-4A5A-B6B9-564F14936F03}" type="sibTrans" cxnId="{973AAAD0-8D50-4404-9263-0078D2570313}">
      <dgm:prSet/>
      <dgm:spPr/>
      <dgm:t>
        <a:bodyPr/>
        <a:lstStyle/>
        <a:p>
          <a:endParaRPr lang="en-US"/>
        </a:p>
      </dgm:t>
    </dgm:pt>
    <dgm:pt modelId="{828112F8-5E3E-444A-A07F-B5502202F39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Java</a:t>
          </a:r>
        </a:p>
      </dgm:t>
    </dgm:pt>
    <dgm:pt modelId="{5F80BE96-3048-4D77-82DD-5BBF0C075C4A}" type="parTrans" cxnId="{A19B1E05-B397-4841-BDF0-742D1B9AC0A2}">
      <dgm:prSet/>
      <dgm:spPr/>
    </dgm:pt>
    <dgm:pt modelId="{D923772A-1FB7-466A-BC03-AF7DD7634C3A}" type="sibTrans" cxnId="{A19B1E05-B397-4841-BDF0-742D1B9AC0A2}">
      <dgm:prSet/>
      <dgm:spPr/>
    </dgm:pt>
    <dgm:pt modelId="{E3C6BF26-7738-4AF0-A4C0-FDF431D58587}" type="pres">
      <dgm:prSet presAssocID="{DC2E1B05-A433-4A8A-BEC6-C26CA581BA3F}" presName="Name0" presStyleCnt="0">
        <dgm:presLayoutVars>
          <dgm:chMax val="7"/>
          <dgm:chPref val="7"/>
          <dgm:dir/>
        </dgm:presLayoutVars>
      </dgm:prSet>
      <dgm:spPr/>
    </dgm:pt>
    <dgm:pt modelId="{8ED33D84-653C-4C11-8FAA-94A539BE0B4B}" type="pres">
      <dgm:prSet presAssocID="{DC2E1B05-A433-4A8A-BEC6-C26CA581BA3F}" presName="Name1" presStyleCnt="0"/>
      <dgm:spPr/>
    </dgm:pt>
    <dgm:pt modelId="{2DF7A7F3-6C30-4264-B775-2ED4EC9759E9}" type="pres">
      <dgm:prSet presAssocID="{4AEB8F5D-1FD5-48A7-A59C-8582F97B6E78}" presName="picture_1" presStyleCnt="0"/>
      <dgm:spPr/>
    </dgm:pt>
    <dgm:pt modelId="{78013E1A-B1FF-4CC1-B492-ED048BC83FC5}" type="pres">
      <dgm:prSet presAssocID="{4AEB8F5D-1FD5-48A7-A59C-8582F97B6E78}" presName="pictureRepeatNode" presStyleLbl="alignImgPlace1" presStyleIdx="0" presStyleCnt="6"/>
      <dgm:spPr/>
    </dgm:pt>
    <dgm:pt modelId="{179ACD0B-581A-4878-AD71-3CCE975CAC9B}" type="pres">
      <dgm:prSet presAssocID="{E08F8977-F0A6-412F-90EC-ECC75A9B6398}" presName="text_1" presStyleLbl="node1" presStyleIdx="0" presStyleCnt="0">
        <dgm:presLayoutVars>
          <dgm:bulletEnabled val="1"/>
        </dgm:presLayoutVars>
      </dgm:prSet>
      <dgm:spPr/>
    </dgm:pt>
    <dgm:pt modelId="{B4363EA5-C51C-4EBB-A179-ECE1560E0571}" type="pres">
      <dgm:prSet presAssocID="{585BCC85-38C7-4F30-AF67-8C37E1CDDD33}" presName="picture_2" presStyleCnt="0"/>
      <dgm:spPr/>
    </dgm:pt>
    <dgm:pt modelId="{8DB0056C-C339-47CC-9CFF-86C3A41FBD08}" type="pres">
      <dgm:prSet presAssocID="{585BCC85-38C7-4F30-AF67-8C37E1CDDD33}" presName="pictureRepeatNode" presStyleLbl="alignImgPlace1" presStyleIdx="1" presStyleCnt="6"/>
      <dgm:spPr/>
    </dgm:pt>
    <dgm:pt modelId="{7B3CBF39-D095-4D9E-9094-4EBEE2A07BFB}" type="pres">
      <dgm:prSet presAssocID="{879B1185-9683-4695-93B2-6716EF12E140}" presName="line_2" presStyleLbl="parChTrans1D1" presStyleIdx="0" presStyleCnt="5"/>
      <dgm:spPr/>
    </dgm:pt>
    <dgm:pt modelId="{EEAAD124-DFAC-4365-B318-72DCC514C839}" type="pres">
      <dgm:prSet presAssocID="{879B1185-9683-4695-93B2-6716EF12E140}" presName="textparent_2" presStyleLbl="node1" presStyleIdx="0" presStyleCnt="0"/>
      <dgm:spPr/>
    </dgm:pt>
    <dgm:pt modelId="{C53883D4-E69F-44FF-9B2A-A9B9EDEB6B2A}" type="pres">
      <dgm:prSet presAssocID="{879B1185-9683-4695-93B2-6716EF12E140}" presName="text_2" presStyleLbl="revTx" presStyleIdx="0" presStyleCnt="5">
        <dgm:presLayoutVars>
          <dgm:bulletEnabled val="1"/>
        </dgm:presLayoutVars>
      </dgm:prSet>
      <dgm:spPr/>
    </dgm:pt>
    <dgm:pt modelId="{5AFBE764-9770-4105-841D-2998555C1C0F}" type="pres">
      <dgm:prSet presAssocID="{459AEE8D-C45A-4922-B0CA-2F3BCC2D4847}" presName="picture_3" presStyleCnt="0"/>
      <dgm:spPr/>
    </dgm:pt>
    <dgm:pt modelId="{04EDDF9E-8538-4F60-B105-999E577997E6}" type="pres">
      <dgm:prSet presAssocID="{459AEE8D-C45A-4922-B0CA-2F3BCC2D4847}" presName="pictureRepeatNode" presStyleLbl="alignImgPlace1" presStyleIdx="2" presStyleCnt="6"/>
      <dgm:spPr/>
    </dgm:pt>
    <dgm:pt modelId="{F1FD4A3E-1879-4317-B8A4-69BD40CD4BE2}" type="pres">
      <dgm:prSet presAssocID="{90767467-ED31-4CC2-A0CE-56051A4DEBFA}" presName="line_3" presStyleLbl="parChTrans1D1" presStyleIdx="1" presStyleCnt="5"/>
      <dgm:spPr/>
    </dgm:pt>
    <dgm:pt modelId="{1EBEDBFE-BEBA-4E75-A71F-C03F5D5E2DF5}" type="pres">
      <dgm:prSet presAssocID="{90767467-ED31-4CC2-A0CE-56051A4DEBFA}" presName="textparent_3" presStyleLbl="node1" presStyleIdx="0" presStyleCnt="0"/>
      <dgm:spPr/>
    </dgm:pt>
    <dgm:pt modelId="{1B564737-61B5-45F6-91F4-BB60D161BB76}" type="pres">
      <dgm:prSet presAssocID="{90767467-ED31-4CC2-A0CE-56051A4DEBFA}" presName="text_3" presStyleLbl="revTx" presStyleIdx="1" presStyleCnt="5">
        <dgm:presLayoutVars>
          <dgm:bulletEnabled val="1"/>
        </dgm:presLayoutVars>
      </dgm:prSet>
      <dgm:spPr/>
    </dgm:pt>
    <dgm:pt modelId="{36D3C4D9-D9AB-4D0D-9B83-39BBA5A6EDA1}" type="pres">
      <dgm:prSet presAssocID="{968998D0-DB8C-42C3-B56C-EDC7C65F25FC}" presName="picture_4" presStyleCnt="0"/>
      <dgm:spPr/>
    </dgm:pt>
    <dgm:pt modelId="{0666B3FB-B57D-4F5F-8950-D8274D0A7731}" type="pres">
      <dgm:prSet presAssocID="{968998D0-DB8C-42C3-B56C-EDC7C65F25FC}" presName="pictureRepeatNode" presStyleLbl="alignImgPlace1" presStyleIdx="3" presStyleCnt="6"/>
      <dgm:spPr/>
    </dgm:pt>
    <dgm:pt modelId="{6B33AA38-C350-43FA-8971-553812A83DDF}" type="pres">
      <dgm:prSet presAssocID="{748DE32E-BBE4-4ED3-A537-AD4C02327044}" presName="line_4" presStyleLbl="parChTrans1D1" presStyleIdx="2" presStyleCnt="5"/>
      <dgm:spPr/>
    </dgm:pt>
    <dgm:pt modelId="{C86CEC80-9364-44A7-8B81-DFF4EB342BE5}" type="pres">
      <dgm:prSet presAssocID="{748DE32E-BBE4-4ED3-A537-AD4C02327044}" presName="textparent_4" presStyleLbl="node1" presStyleIdx="0" presStyleCnt="0"/>
      <dgm:spPr/>
    </dgm:pt>
    <dgm:pt modelId="{F9C473F4-A832-449A-A66F-6BC7B460394B}" type="pres">
      <dgm:prSet presAssocID="{748DE32E-BBE4-4ED3-A537-AD4C02327044}" presName="text_4" presStyleLbl="revTx" presStyleIdx="2" presStyleCnt="5">
        <dgm:presLayoutVars>
          <dgm:bulletEnabled val="1"/>
        </dgm:presLayoutVars>
      </dgm:prSet>
      <dgm:spPr/>
    </dgm:pt>
    <dgm:pt modelId="{B1BA4098-2CDB-423F-812B-980EE245D84F}" type="pres">
      <dgm:prSet presAssocID="{C704BE69-8972-4A5A-B6B9-564F14936F03}" presName="picture_5" presStyleCnt="0"/>
      <dgm:spPr/>
    </dgm:pt>
    <dgm:pt modelId="{DD5C1974-B5DD-4006-A85C-43B385F5ACCA}" type="pres">
      <dgm:prSet presAssocID="{C704BE69-8972-4A5A-B6B9-564F14936F03}" presName="pictureRepeatNode" presStyleLbl="alignImgPlace1" presStyleIdx="4" presStyleCnt="6"/>
      <dgm:spPr/>
    </dgm:pt>
    <dgm:pt modelId="{1497BD06-86EF-48EA-9CD3-52B15743B28C}" type="pres">
      <dgm:prSet presAssocID="{75E2DA08-BAD0-46BD-A36B-113B87ADCE7C}" presName="line_5" presStyleLbl="parChTrans1D1" presStyleIdx="3" presStyleCnt="5"/>
      <dgm:spPr/>
    </dgm:pt>
    <dgm:pt modelId="{698A4309-0DB7-4833-BA86-5912D1F5F980}" type="pres">
      <dgm:prSet presAssocID="{75E2DA08-BAD0-46BD-A36B-113B87ADCE7C}" presName="textparent_5" presStyleLbl="node1" presStyleIdx="0" presStyleCnt="0"/>
      <dgm:spPr/>
    </dgm:pt>
    <dgm:pt modelId="{D9842683-5E35-4E08-8A0D-8DF39CBC95A3}" type="pres">
      <dgm:prSet presAssocID="{75E2DA08-BAD0-46BD-A36B-113B87ADCE7C}" presName="text_5" presStyleLbl="revTx" presStyleIdx="3" presStyleCnt="5">
        <dgm:presLayoutVars>
          <dgm:bulletEnabled val="1"/>
        </dgm:presLayoutVars>
      </dgm:prSet>
      <dgm:spPr/>
    </dgm:pt>
    <dgm:pt modelId="{D6FF8861-B05B-4D80-BFBD-A4BD22A60F47}" type="pres">
      <dgm:prSet presAssocID="{D923772A-1FB7-466A-BC03-AF7DD7634C3A}" presName="picture_6" presStyleCnt="0"/>
      <dgm:spPr/>
    </dgm:pt>
    <dgm:pt modelId="{9614E5B8-FF82-4C46-8372-DB500957F6C7}" type="pres">
      <dgm:prSet presAssocID="{D923772A-1FB7-466A-BC03-AF7DD7634C3A}" presName="pictureRepeatNode" presStyleLbl="alignImgPlace1" presStyleIdx="5" presStyleCnt="6"/>
      <dgm:spPr/>
    </dgm:pt>
    <dgm:pt modelId="{C15E379A-34A0-4462-B0B3-3E0C9395E245}" type="pres">
      <dgm:prSet presAssocID="{828112F8-5E3E-444A-A07F-B5502202F391}" presName="line_6" presStyleLbl="parChTrans1D1" presStyleIdx="4" presStyleCnt="5"/>
      <dgm:spPr/>
    </dgm:pt>
    <dgm:pt modelId="{181E5183-34D7-42D2-8BDE-14DE82CE1343}" type="pres">
      <dgm:prSet presAssocID="{828112F8-5E3E-444A-A07F-B5502202F391}" presName="textparent_6" presStyleLbl="node1" presStyleIdx="0" presStyleCnt="0"/>
      <dgm:spPr/>
    </dgm:pt>
    <dgm:pt modelId="{054FA0DD-D40B-454C-A24A-9E2565006BD8}" type="pres">
      <dgm:prSet presAssocID="{828112F8-5E3E-444A-A07F-B5502202F391}" presName="text_6" presStyleLbl="revTx" presStyleIdx="4" presStyleCnt="5">
        <dgm:presLayoutVars>
          <dgm:bulletEnabled val="1"/>
        </dgm:presLayoutVars>
      </dgm:prSet>
      <dgm:spPr/>
    </dgm:pt>
  </dgm:ptLst>
  <dgm:cxnLst>
    <dgm:cxn modelId="{A19B1E05-B397-4841-BDF0-742D1B9AC0A2}" srcId="{DC2E1B05-A433-4A8A-BEC6-C26CA581BA3F}" destId="{828112F8-5E3E-444A-A07F-B5502202F391}" srcOrd="5" destOrd="0" parTransId="{5F80BE96-3048-4D77-82DD-5BBF0C075C4A}" sibTransId="{D923772A-1FB7-466A-BC03-AF7DD7634C3A}"/>
    <dgm:cxn modelId="{9D13A710-BACB-49CD-9578-5145B568FF5E}" srcId="{DC2E1B05-A433-4A8A-BEC6-C26CA581BA3F}" destId="{E08F8977-F0A6-412F-90EC-ECC75A9B6398}" srcOrd="0" destOrd="0" parTransId="{EB59C36A-EFE3-4342-B02D-3BED42E6A5C5}" sibTransId="{4AEB8F5D-1FD5-48A7-A59C-8582F97B6E78}"/>
    <dgm:cxn modelId="{48F5FB1D-5E58-4E85-BB11-FDCA77E234AE}" type="presOf" srcId="{828112F8-5E3E-444A-A07F-B5502202F391}" destId="{054FA0DD-D40B-454C-A24A-9E2565006BD8}" srcOrd="0" destOrd="0" presId="urn:microsoft.com/office/officeart/2008/layout/CircularPictureCallout#3"/>
    <dgm:cxn modelId="{C7D79835-7A2E-4F41-93DE-8EE122A2828C}" type="presOf" srcId="{D923772A-1FB7-466A-BC03-AF7DD7634C3A}" destId="{9614E5B8-FF82-4C46-8372-DB500957F6C7}" srcOrd="0" destOrd="0" presId="urn:microsoft.com/office/officeart/2008/layout/CircularPictureCallout#3"/>
    <dgm:cxn modelId="{CB029341-AA0B-4432-BBEA-8AB25393DD37}" type="presOf" srcId="{879B1185-9683-4695-93B2-6716EF12E140}" destId="{C53883D4-E69F-44FF-9B2A-A9B9EDEB6B2A}" srcOrd="0" destOrd="0" presId="urn:microsoft.com/office/officeart/2008/layout/CircularPictureCallout#3"/>
    <dgm:cxn modelId="{6EC1DF46-5F1C-49AE-BCA1-1EAFC61092F1}" type="presOf" srcId="{585BCC85-38C7-4F30-AF67-8C37E1CDDD33}" destId="{8DB0056C-C339-47CC-9CFF-86C3A41FBD08}" srcOrd="0" destOrd="0" presId="urn:microsoft.com/office/officeart/2008/layout/CircularPictureCallout#3"/>
    <dgm:cxn modelId="{B74E4B68-F700-423D-BB24-87E186E7F334}" type="presOf" srcId="{968998D0-DB8C-42C3-B56C-EDC7C65F25FC}" destId="{0666B3FB-B57D-4F5F-8950-D8274D0A7731}" srcOrd="0" destOrd="0" presId="urn:microsoft.com/office/officeart/2008/layout/CircularPictureCallout#3"/>
    <dgm:cxn modelId="{8201AB71-9BD9-4317-925D-43FB8BF9BAFF}" type="presOf" srcId="{90767467-ED31-4CC2-A0CE-56051A4DEBFA}" destId="{1B564737-61B5-45F6-91F4-BB60D161BB76}" srcOrd="0" destOrd="0" presId="urn:microsoft.com/office/officeart/2008/layout/CircularPictureCallout#3"/>
    <dgm:cxn modelId="{7AB1BE78-95DE-4E6D-BBDC-010A2E9393E7}" srcId="{DC2E1B05-A433-4A8A-BEC6-C26CA581BA3F}" destId="{879B1185-9683-4695-93B2-6716EF12E140}" srcOrd="1" destOrd="0" parTransId="{B546EA40-B773-483A-8E29-1E7EDFE22C65}" sibTransId="{585BCC85-38C7-4F30-AF67-8C37E1CDDD33}"/>
    <dgm:cxn modelId="{2920318C-01CF-431B-8E09-AA0C1AB65210}" type="presOf" srcId="{75E2DA08-BAD0-46BD-A36B-113B87ADCE7C}" destId="{D9842683-5E35-4E08-8A0D-8DF39CBC95A3}" srcOrd="0" destOrd="0" presId="urn:microsoft.com/office/officeart/2008/layout/CircularPictureCallout#3"/>
    <dgm:cxn modelId="{7F87838D-E07D-494F-953A-0829E194B6CE}" type="presOf" srcId="{459AEE8D-C45A-4922-B0CA-2F3BCC2D4847}" destId="{04EDDF9E-8538-4F60-B105-999E577997E6}" srcOrd="0" destOrd="0" presId="urn:microsoft.com/office/officeart/2008/layout/CircularPictureCallout#3"/>
    <dgm:cxn modelId="{2CF9CFA0-15DE-44C8-A842-2B4F64D1E66B}" type="presOf" srcId="{E08F8977-F0A6-412F-90EC-ECC75A9B6398}" destId="{179ACD0B-581A-4878-AD71-3CCE975CAC9B}" srcOrd="0" destOrd="0" presId="urn:microsoft.com/office/officeart/2008/layout/CircularPictureCallout#3"/>
    <dgm:cxn modelId="{231076A4-0F43-4240-9F42-D3EB7F609154}" type="presOf" srcId="{748DE32E-BBE4-4ED3-A537-AD4C02327044}" destId="{F9C473F4-A832-449A-A66F-6BC7B460394B}" srcOrd="0" destOrd="0" presId="urn:microsoft.com/office/officeart/2008/layout/CircularPictureCallout#3"/>
    <dgm:cxn modelId="{C9B51BA7-6FAC-44BC-ABA9-7D4152613877}" srcId="{DC2E1B05-A433-4A8A-BEC6-C26CA581BA3F}" destId="{748DE32E-BBE4-4ED3-A537-AD4C02327044}" srcOrd="3" destOrd="0" parTransId="{62CB51DC-9920-4FBB-B9C5-7B7A58D862E0}" sibTransId="{968998D0-DB8C-42C3-B56C-EDC7C65F25FC}"/>
    <dgm:cxn modelId="{6FF2BEB3-D534-4351-AAD3-C85458786AEE}" type="presOf" srcId="{DC2E1B05-A433-4A8A-BEC6-C26CA581BA3F}" destId="{E3C6BF26-7738-4AF0-A4C0-FDF431D58587}" srcOrd="0" destOrd="0" presId="urn:microsoft.com/office/officeart/2008/layout/CircularPictureCallout#3"/>
    <dgm:cxn modelId="{078CD9B7-66C7-4BDD-90CA-D80409F45882}" srcId="{DC2E1B05-A433-4A8A-BEC6-C26CA581BA3F}" destId="{90767467-ED31-4CC2-A0CE-56051A4DEBFA}" srcOrd="2" destOrd="0" parTransId="{B6362192-BDE7-457A-B24C-B9D9FE898A4F}" sibTransId="{459AEE8D-C45A-4922-B0CA-2F3BCC2D4847}"/>
    <dgm:cxn modelId="{973AAAD0-8D50-4404-9263-0078D2570313}" srcId="{DC2E1B05-A433-4A8A-BEC6-C26CA581BA3F}" destId="{75E2DA08-BAD0-46BD-A36B-113B87ADCE7C}" srcOrd="4" destOrd="0" parTransId="{6A979B59-5306-4B5A-853C-C757F5403E22}" sibTransId="{C704BE69-8972-4A5A-B6B9-564F14936F03}"/>
    <dgm:cxn modelId="{5A1FC0D7-6D61-43FA-AA59-028B829AEE9C}" type="presOf" srcId="{C704BE69-8972-4A5A-B6B9-564F14936F03}" destId="{DD5C1974-B5DD-4006-A85C-43B385F5ACCA}" srcOrd="0" destOrd="0" presId="urn:microsoft.com/office/officeart/2008/layout/CircularPictureCallout#3"/>
    <dgm:cxn modelId="{A501AEDC-103D-484B-B2CA-E6D269F2AF62}" type="presOf" srcId="{4AEB8F5D-1FD5-48A7-A59C-8582F97B6E78}" destId="{78013E1A-B1FF-4CC1-B492-ED048BC83FC5}" srcOrd="0" destOrd="0" presId="urn:microsoft.com/office/officeart/2008/layout/CircularPictureCallout#3"/>
    <dgm:cxn modelId="{9686A6CA-52EA-4BB8-BBEF-7EC98AB99955}" type="presParOf" srcId="{E3C6BF26-7738-4AF0-A4C0-FDF431D58587}" destId="{8ED33D84-653C-4C11-8FAA-94A539BE0B4B}" srcOrd="0" destOrd="0" presId="urn:microsoft.com/office/officeart/2008/layout/CircularPictureCallout#3"/>
    <dgm:cxn modelId="{67F02E07-9B07-43C2-8DF0-DBF1B721BC91}" type="presParOf" srcId="{8ED33D84-653C-4C11-8FAA-94A539BE0B4B}" destId="{2DF7A7F3-6C30-4264-B775-2ED4EC9759E9}" srcOrd="0" destOrd="0" presId="urn:microsoft.com/office/officeart/2008/layout/CircularPictureCallout#3"/>
    <dgm:cxn modelId="{16D4DDCB-BB60-44A8-8C02-1409BD9983E7}" type="presParOf" srcId="{2DF7A7F3-6C30-4264-B775-2ED4EC9759E9}" destId="{78013E1A-B1FF-4CC1-B492-ED048BC83FC5}" srcOrd="0" destOrd="0" presId="urn:microsoft.com/office/officeart/2008/layout/CircularPictureCallout#3"/>
    <dgm:cxn modelId="{22BF6C68-0F79-4D43-8117-8F7CA6866800}" type="presParOf" srcId="{8ED33D84-653C-4C11-8FAA-94A539BE0B4B}" destId="{179ACD0B-581A-4878-AD71-3CCE975CAC9B}" srcOrd="1" destOrd="0" presId="urn:microsoft.com/office/officeart/2008/layout/CircularPictureCallout#3"/>
    <dgm:cxn modelId="{8335DDFA-4BE7-474B-9979-CF6A656751EE}" type="presParOf" srcId="{8ED33D84-653C-4C11-8FAA-94A539BE0B4B}" destId="{B4363EA5-C51C-4EBB-A179-ECE1560E0571}" srcOrd="2" destOrd="0" presId="urn:microsoft.com/office/officeart/2008/layout/CircularPictureCallout#3"/>
    <dgm:cxn modelId="{4E037655-29B4-448D-8849-C412B46F5493}" type="presParOf" srcId="{B4363EA5-C51C-4EBB-A179-ECE1560E0571}" destId="{8DB0056C-C339-47CC-9CFF-86C3A41FBD08}" srcOrd="0" destOrd="0" presId="urn:microsoft.com/office/officeart/2008/layout/CircularPictureCallout#3"/>
    <dgm:cxn modelId="{ECD5BFF8-1B42-48B6-AF0B-87C3191F356E}" type="presParOf" srcId="{8ED33D84-653C-4C11-8FAA-94A539BE0B4B}" destId="{7B3CBF39-D095-4D9E-9094-4EBEE2A07BFB}" srcOrd="3" destOrd="0" presId="urn:microsoft.com/office/officeart/2008/layout/CircularPictureCallout#3"/>
    <dgm:cxn modelId="{57ECBC4B-CFE1-410D-9F53-922B99AD097B}" type="presParOf" srcId="{8ED33D84-653C-4C11-8FAA-94A539BE0B4B}" destId="{EEAAD124-DFAC-4365-B318-72DCC514C839}" srcOrd="4" destOrd="0" presId="urn:microsoft.com/office/officeart/2008/layout/CircularPictureCallout#3"/>
    <dgm:cxn modelId="{88126A2F-6D46-4417-B9D3-0A4DA9D6E359}" type="presParOf" srcId="{EEAAD124-DFAC-4365-B318-72DCC514C839}" destId="{C53883D4-E69F-44FF-9B2A-A9B9EDEB6B2A}" srcOrd="0" destOrd="0" presId="urn:microsoft.com/office/officeart/2008/layout/CircularPictureCallout#3"/>
    <dgm:cxn modelId="{A65FFA87-3246-44C3-ADB6-107880EFEEE7}" type="presParOf" srcId="{8ED33D84-653C-4C11-8FAA-94A539BE0B4B}" destId="{5AFBE764-9770-4105-841D-2998555C1C0F}" srcOrd="5" destOrd="0" presId="urn:microsoft.com/office/officeart/2008/layout/CircularPictureCallout#3"/>
    <dgm:cxn modelId="{40A8D8C5-5363-4E51-AE5B-0D1322BCCD07}" type="presParOf" srcId="{5AFBE764-9770-4105-841D-2998555C1C0F}" destId="{04EDDF9E-8538-4F60-B105-999E577997E6}" srcOrd="0" destOrd="0" presId="urn:microsoft.com/office/officeart/2008/layout/CircularPictureCallout#3"/>
    <dgm:cxn modelId="{B76E1D69-A01C-472D-B00E-C29319A72ECF}" type="presParOf" srcId="{8ED33D84-653C-4C11-8FAA-94A539BE0B4B}" destId="{F1FD4A3E-1879-4317-B8A4-69BD40CD4BE2}" srcOrd="6" destOrd="0" presId="urn:microsoft.com/office/officeart/2008/layout/CircularPictureCallout#3"/>
    <dgm:cxn modelId="{73D5F23D-7A1B-473A-A84F-D2305B683E4F}" type="presParOf" srcId="{8ED33D84-653C-4C11-8FAA-94A539BE0B4B}" destId="{1EBEDBFE-BEBA-4E75-A71F-C03F5D5E2DF5}" srcOrd="7" destOrd="0" presId="urn:microsoft.com/office/officeart/2008/layout/CircularPictureCallout#3"/>
    <dgm:cxn modelId="{26EC2ACD-EDAA-4C66-B6DB-F4BC1DF5BE43}" type="presParOf" srcId="{1EBEDBFE-BEBA-4E75-A71F-C03F5D5E2DF5}" destId="{1B564737-61B5-45F6-91F4-BB60D161BB76}" srcOrd="0" destOrd="0" presId="urn:microsoft.com/office/officeart/2008/layout/CircularPictureCallout#3"/>
    <dgm:cxn modelId="{2A6C217D-C333-44C8-8557-9ADDE32E5D4F}" type="presParOf" srcId="{8ED33D84-653C-4C11-8FAA-94A539BE0B4B}" destId="{36D3C4D9-D9AB-4D0D-9B83-39BBA5A6EDA1}" srcOrd="8" destOrd="0" presId="urn:microsoft.com/office/officeart/2008/layout/CircularPictureCallout#3"/>
    <dgm:cxn modelId="{A547DB5A-D628-426A-B729-0887F49905CD}" type="presParOf" srcId="{36D3C4D9-D9AB-4D0D-9B83-39BBA5A6EDA1}" destId="{0666B3FB-B57D-4F5F-8950-D8274D0A7731}" srcOrd="0" destOrd="0" presId="urn:microsoft.com/office/officeart/2008/layout/CircularPictureCallout#3"/>
    <dgm:cxn modelId="{B8CC6CAD-772B-44C6-970B-0D2F90F3D1D0}" type="presParOf" srcId="{8ED33D84-653C-4C11-8FAA-94A539BE0B4B}" destId="{6B33AA38-C350-43FA-8971-553812A83DDF}" srcOrd="9" destOrd="0" presId="urn:microsoft.com/office/officeart/2008/layout/CircularPictureCallout#3"/>
    <dgm:cxn modelId="{E29C01A5-3ADD-410D-BD76-CC0271A699A8}" type="presParOf" srcId="{8ED33D84-653C-4C11-8FAA-94A539BE0B4B}" destId="{C86CEC80-9364-44A7-8B81-DFF4EB342BE5}" srcOrd="10" destOrd="0" presId="urn:microsoft.com/office/officeart/2008/layout/CircularPictureCallout#3"/>
    <dgm:cxn modelId="{22FE8DAB-3311-4270-8311-F5D09131A4D2}" type="presParOf" srcId="{C86CEC80-9364-44A7-8B81-DFF4EB342BE5}" destId="{F9C473F4-A832-449A-A66F-6BC7B460394B}" srcOrd="0" destOrd="0" presId="urn:microsoft.com/office/officeart/2008/layout/CircularPictureCallout#3"/>
    <dgm:cxn modelId="{148456AF-84E0-4EC9-8FB2-B02A64FD9B7F}" type="presParOf" srcId="{8ED33D84-653C-4C11-8FAA-94A539BE0B4B}" destId="{B1BA4098-2CDB-423F-812B-980EE245D84F}" srcOrd="11" destOrd="0" presId="urn:microsoft.com/office/officeart/2008/layout/CircularPictureCallout#3"/>
    <dgm:cxn modelId="{E461780D-2A1F-457E-A19C-8F1769ACF413}" type="presParOf" srcId="{B1BA4098-2CDB-423F-812B-980EE245D84F}" destId="{DD5C1974-B5DD-4006-A85C-43B385F5ACCA}" srcOrd="0" destOrd="0" presId="urn:microsoft.com/office/officeart/2008/layout/CircularPictureCallout#3"/>
    <dgm:cxn modelId="{1679CEF9-5E03-49B6-9A50-688EE94C6C26}" type="presParOf" srcId="{8ED33D84-653C-4C11-8FAA-94A539BE0B4B}" destId="{1497BD06-86EF-48EA-9CD3-52B15743B28C}" srcOrd="12" destOrd="0" presId="urn:microsoft.com/office/officeart/2008/layout/CircularPictureCallout#3"/>
    <dgm:cxn modelId="{435D0D89-CFD1-48E4-90DE-E803AD9FEBEA}" type="presParOf" srcId="{8ED33D84-653C-4C11-8FAA-94A539BE0B4B}" destId="{698A4309-0DB7-4833-BA86-5912D1F5F980}" srcOrd="13" destOrd="0" presId="urn:microsoft.com/office/officeart/2008/layout/CircularPictureCallout#3"/>
    <dgm:cxn modelId="{7ADC56FA-FB09-4ECF-919E-1E08D16571E9}" type="presParOf" srcId="{698A4309-0DB7-4833-BA86-5912D1F5F980}" destId="{D9842683-5E35-4E08-8A0D-8DF39CBC95A3}" srcOrd="0" destOrd="0" presId="urn:microsoft.com/office/officeart/2008/layout/CircularPictureCallout#3"/>
    <dgm:cxn modelId="{A13E2CB3-EE22-40E6-92B4-4B3D98EA6300}" type="presParOf" srcId="{8ED33D84-653C-4C11-8FAA-94A539BE0B4B}" destId="{D6FF8861-B05B-4D80-BFBD-A4BD22A60F47}" srcOrd="14" destOrd="0" presId="urn:microsoft.com/office/officeart/2008/layout/CircularPictureCallout#3"/>
    <dgm:cxn modelId="{3861E0B3-3EE5-468D-8EDA-D9B81538F1B1}" type="presParOf" srcId="{D6FF8861-B05B-4D80-BFBD-A4BD22A60F47}" destId="{9614E5B8-FF82-4C46-8372-DB500957F6C7}" srcOrd="0" destOrd="0" presId="urn:microsoft.com/office/officeart/2008/layout/CircularPictureCallout#3"/>
    <dgm:cxn modelId="{94DF914E-6CC3-4315-857F-9B7D51484FA8}" type="presParOf" srcId="{8ED33D84-653C-4C11-8FAA-94A539BE0B4B}" destId="{C15E379A-34A0-4462-B0B3-3E0C9395E245}" srcOrd="15" destOrd="0" presId="urn:microsoft.com/office/officeart/2008/layout/CircularPictureCallout#3"/>
    <dgm:cxn modelId="{C06BADF2-383C-4DBC-A557-D6B354BE0FB7}" type="presParOf" srcId="{8ED33D84-653C-4C11-8FAA-94A539BE0B4B}" destId="{181E5183-34D7-42D2-8BDE-14DE82CE1343}" srcOrd="16" destOrd="0" presId="urn:microsoft.com/office/officeart/2008/layout/CircularPictureCallout#3"/>
    <dgm:cxn modelId="{C8310122-3E05-41BC-928B-74D8AB36A786}" type="presParOf" srcId="{181E5183-34D7-42D2-8BDE-14DE82CE1343}" destId="{054FA0DD-D40B-454C-A24A-9E2565006BD8}" srcOrd="0" destOrd="0" presId="urn:microsoft.com/office/officeart/2008/layout/CircularPictureCallou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E379A-34A0-4462-B0B3-3E0C9395E245}">
      <dsp:nvSpPr>
        <dsp:cNvPr id="0" name=""/>
        <dsp:cNvSpPr/>
      </dsp:nvSpPr>
      <dsp:spPr>
        <a:xfrm>
          <a:off x="726440" y="1685975"/>
          <a:ext cx="147292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7BD06-86EF-48EA-9CD3-52B15743B28C}">
      <dsp:nvSpPr>
        <dsp:cNvPr id="0" name=""/>
        <dsp:cNvSpPr/>
      </dsp:nvSpPr>
      <dsp:spPr>
        <a:xfrm>
          <a:off x="726440" y="1437533"/>
          <a:ext cx="124468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3AA38-C350-43FA-8971-553812A83DDF}">
      <dsp:nvSpPr>
        <dsp:cNvPr id="0" name=""/>
        <dsp:cNvSpPr/>
      </dsp:nvSpPr>
      <dsp:spPr>
        <a:xfrm>
          <a:off x="726440" y="1090295"/>
          <a:ext cx="116230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D4A3E-1879-4317-B8A4-69BD40CD4BE2}">
      <dsp:nvSpPr>
        <dsp:cNvPr id="0" name=""/>
        <dsp:cNvSpPr/>
      </dsp:nvSpPr>
      <dsp:spPr>
        <a:xfrm>
          <a:off x="726440" y="743056"/>
          <a:ext cx="124468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CBF39-D095-4D9E-9094-4EBEE2A07BFB}">
      <dsp:nvSpPr>
        <dsp:cNvPr id="0" name=""/>
        <dsp:cNvSpPr/>
      </dsp:nvSpPr>
      <dsp:spPr>
        <a:xfrm>
          <a:off x="726440" y="494614"/>
          <a:ext cx="147292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3E1A-B1FF-4CC1-B492-ED048BC83FC5}">
      <dsp:nvSpPr>
        <dsp:cNvPr id="0" name=""/>
        <dsp:cNvSpPr/>
      </dsp:nvSpPr>
      <dsp:spPr>
        <a:xfrm>
          <a:off x="0" y="363854"/>
          <a:ext cx="1452880" cy="145288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ACD0B-581A-4878-AD71-3CCE975CAC9B}">
      <dsp:nvSpPr>
        <dsp:cNvPr id="0" name=""/>
        <dsp:cNvSpPr/>
      </dsp:nvSpPr>
      <dsp:spPr bwMode="white">
        <a:xfrm>
          <a:off x="261518" y="1135334"/>
          <a:ext cx="929843" cy="4794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/>
        </a:p>
      </dsp:txBody>
      <dsp:txXfrm>
        <a:off x="261518" y="1135334"/>
        <a:ext cx="929843" cy="479450"/>
      </dsp:txXfrm>
    </dsp:sp>
    <dsp:sp modelId="{8DB0056C-C339-47CC-9CFF-86C3A41FBD08}">
      <dsp:nvSpPr>
        <dsp:cNvPr id="0" name=""/>
        <dsp:cNvSpPr/>
      </dsp:nvSpPr>
      <dsp:spPr>
        <a:xfrm>
          <a:off x="2068610" y="363854"/>
          <a:ext cx="261518" cy="2615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883D4-E69F-44FF-9B2A-A9B9EDEB6B2A}">
      <dsp:nvSpPr>
        <dsp:cNvPr id="0" name=""/>
        <dsp:cNvSpPr/>
      </dsp:nvSpPr>
      <dsp:spPr bwMode="white">
        <a:xfrm>
          <a:off x="2330128" y="363854"/>
          <a:ext cx="413734" cy="26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Go</a:t>
          </a:r>
        </a:p>
      </dsp:txBody>
      <dsp:txXfrm>
        <a:off x="2330128" y="363854"/>
        <a:ext cx="413734" cy="261518"/>
      </dsp:txXfrm>
    </dsp:sp>
    <dsp:sp modelId="{04EDDF9E-8538-4F60-B105-999E577997E6}">
      <dsp:nvSpPr>
        <dsp:cNvPr id="0" name=""/>
        <dsp:cNvSpPr/>
      </dsp:nvSpPr>
      <dsp:spPr>
        <a:xfrm>
          <a:off x="1840363" y="612297"/>
          <a:ext cx="261518" cy="2615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64737-61B5-45F6-91F4-BB60D161BB76}">
      <dsp:nvSpPr>
        <dsp:cNvPr id="0" name=""/>
        <dsp:cNvSpPr/>
      </dsp:nvSpPr>
      <dsp:spPr bwMode="white">
        <a:xfrm>
          <a:off x="2101881" y="612297"/>
          <a:ext cx="283869" cy="26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</a:t>
          </a:r>
        </a:p>
      </dsp:txBody>
      <dsp:txXfrm>
        <a:off x="2101881" y="612297"/>
        <a:ext cx="283869" cy="261518"/>
      </dsp:txXfrm>
    </dsp:sp>
    <dsp:sp modelId="{0666B3FB-B57D-4F5F-8950-D8274D0A7731}">
      <dsp:nvSpPr>
        <dsp:cNvPr id="0" name=""/>
        <dsp:cNvSpPr/>
      </dsp:nvSpPr>
      <dsp:spPr>
        <a:xfrm>
          <a:off x="1757984" y="959535"/>
          <a:ext cx="261518" cy="2615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473F4-A832-449A-A66F-6BC7B460394B}">
      <dsp:nvSpPr>
        <dsp:cNvPr id="0" name=""/>
        <dsp:cNvSpPr/>
      </dsp:nvSpPr>
      <dsp:spPr bwMode="white">
        <a:xfrm>
          <a:off x="2019503" y="959535"/>
          <a:ext cx="811478" cy="26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Python</a:t>
          </a:r>
        </a:p>
      </dsp:txBody>
      <dsp:txXfrm>
        <a:off x="2019503" y="959535"/>
        <a:ext cx="811478" cy="261518"/>
      </dsp:txXfrm>
    </dsp:sp>
    <dsp:sp modelId="{DD5C1974-B5DD-4006-A85C-43B385F5ACCA}">
      <dsp:nvSpPr>
        <dsp:cNvPr id="0" name=""/>
        <dsp:cNvSpPr/>
      </dsp:nvSpPr>
      <dsp:spPr>
        <a:xfrm>
          <a:off x="1840363" y="1306774"/>
          <a:ext cx="261518" cy="2615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42683-5E35-4E08-8A0D-8DF39CBC95A3}">
      <dsp:nvSpPr>
        <dsp:cNvPr id="0" name=""/>
        <dsp:cNvSpPr/>
      </dsp:nvSpPr>
      <dsp:spPr bwMode="white">
        <a:xfrm>
          <a:off x="2101881" y="1306774"/>
          <a:ext cx="509960" cy="26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C++</a:t>
          </a:r>
        </a:p>
      </dsp:txBody>
      <dsp:txXfrm>
        <a:off x="2101881" y="1306774"/>
        <a:ext cx="509960" cy="261518"/>
      </dsp:txXfrm>
    </dsp:sp>
    <dsp:sp modelId="{9614E5B8-FF82-4C46-8372-DB500957F6C7}">
      <dsp:nvSpPr>
        <dsp:cNvPr id="0" name=""/>
        <dsp:cNvSpPr/>
      </dsp:nvSpPr>
      <dsp:spPr>
        <a:xfrm>
          <a:off x="2068610" y="1555216"/>
          <a:ext cx="261518" cy="2615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A0DD-D40B-454C-A24A-9E2565006BD8}">
      <dsp:nvSpPr>
        <dsp:cNvPr id="0" name=""/>
        <dsp:cNvSpPr/>
      </dsp:nvSpPr>
      <dsp:spPr bwMode="white">
        <a:xfrm>
          <a:off x="2330128" y="1555216"/>
          <a:ext cx="575631" cy="26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Java</a:t>
          </a:r>
        </a:p>
      </dsp:txBody>
      <dsp:txXfrm>
        <a:off x="2330128" y="1555216"/>
        <a:ext cx="575631" cy="261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1A3A3-B184-469E-86AE-670623BA4E5D}">
      <dsp:nvSpPr>
        <dsp:cNvPr id="0" name=""/>
        <dsp:cNvSpPr/>
      </dsp:nvSpPr>
      <dsp:spPr>
        <a:xfrm>
          <a:off x="257875" y="842962"/>
          <a:ext cx="169091" cy="483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545" y="0"/>
              </a:lnTo>
              <a:lnTo>
                <a:pt x="84545" y="483303"/>
              </a:lnTo>
              <a:lnTo>
                <a:pt x="169091" y="48330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620" y="1071813"/>
        <a:ext cx="25601" cy="25601"/>
      </dsp:txXfrm>
    </dsp:sp>
    <dsp:sp modelId="{2F66960D-CF7A-443C-8CB9-E7DD0B261214}">
      <dsp:nvSpPr>
        <dsp:cNvPr id="0" name=""/>
        <dsp:cNvSpPr/>
      </dsp:nvSpPr>
      <dsp:spPr>
        <a:xfrm>
          <a:off x="257875" y="842962"/>
          <a:ext cx="169091" cy="161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545" y="0"/>
              </a:lnTo>
              <a:lnTo>
                <a:pt x="84545" y="161101"/>
              </a:lnTo>
              <a:lnTo>
                <a:pt x="169091" y="1611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582" y="917674"/>
        <a:ext cx="11677" cy="11677"/>
      </dsp:txXfrm>
    </dsp:sp>
    <dsp:sp modelId="{64B430B3-FF1B-406C-9FF2-27BA23788747}">
      <dsp:nvSpPr>
        <dsp:cNvPr id="0" name=""/>
        <dsp:cNvSpPr/>
      </dsp:nvSpPr>
      <dsp:spPr>
        <a:xfrm>
          <a:off x="257875" y="681861"/>
          <a:ext cx="169091" cy="161101"/>
        </a:xfrm>
        <a:custGeom>
          <a:avLst/>
          <a:gdLst/>
          <a:ahLst/>
          <a:cxnLst/>
          <a:rect l="0" t="0" r="0" b="0"/>
          <a:pathLst>
            <a:path>
              <a:moveTo>
                <a:pt x="0" y="161101"/>
              </a:moveTo>
              <a:lnTo>
                <a:pt x="84545" y="161101"/>
              </a:lnTo>
              <a:lnTo>
                <a:pt x="84545" y="0"/>
              </a:lnTo>
              <a:lnTo>
                <a:pt x="169091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582" y="756573"/>
        <a:ext cx="11677" cy="11677"/>
      </dsp:txXfrm>
    </dsp:sp>
    <dsp:sp modelId="{A28E763D-29D9-4124-A982-F932BBE8DDB9}">
      <dsp:nvSpPr>
        <dsp:cNvPr id="0" name=""/>
        <dsp:cNvSpPr/>
      </dsp:nvSpPr>
      <dsp:spPr>
        <a:xfrm>
          <a:off x="257875" y="359658"/>
          <a:ext cx="169091" cy="483303"/>
        </a:xfrm>
        <a:custGeom>
          <a:avLst/>
          <a:gdLst/>
          <a:ahLst/>
          <a:cxnLst/>
          <a:rect l="0" t="0" r="0" b="0"/>
          <a:pathLst>
            <a:path>
              <a:moveTo>
                <a:pt x="0" y="483303"/>
              </a:moveTo>
              <a:lnTo>
                <a:pt x="84545" y="483303"/>
              </a:lnTo>
              <a:lnTo>
                <a:pt x="84545" y="0"/>
              </a:lnTo>
              <a:lnTo>
                <a:pt x="169091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620" y="588509"/>
        <a:ext cx="25601" cy="25601"/>
      </dsp:txXfrm>
    </dsp:sp>
    <dsp:sp modelId="{9B9BF0AB-5901-4E79-B4D7-EC064A6E4281}">
      <dsp:nvSpPr>
        <dsp:cNvPr id="0" name=""/>
        <dsp:cNvSpPr/>
      </dsp:nvSpPr>
      <dsp:spPr>
        <a:xfrm rot="16200000">
          <a:off x="-549327" y="714081"/>
          <a:ext cx="1356642" cy="257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For Each Folder</a:t>
          </a:r>
        </a:p>
      </dsp:txBody>
      <dsp:txXfrm>
        <a:off x="-549327" y="714081"/>
        <a:ext cx="1356642" cy="257762"/>
      </dsp:txXfrm>
    </dsp:sp>
    <dsp:sp modelId="{A25428C5-582F-4510-8B4C-357E28F70C2D}">
      <dsp:nvSpPr>
        <dsp:cNvPr id="0" name=""/>
        <dsp:cNvSpPr/>
      </dsp:nvSpPr>
      <dsp:spPr>
        <a:xfrm>
          <a:off x="426967" y="230777"/>
          <a:ext cx="845459" cy="2577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No of Files</a:t>
          </a:r>
        </a:p>
      </dsp:txBody>
      <dsp:txXfrm>
        <a:off x="426967" y="230777"/>
        <a:ext cx="845459" cy="257762"/>
      </dsp:txXfrm>
    </dsp:sp>
    <dsp:sp modelId="{CDA235D6-AC41-4ED3-AF28-D9CD9EDCBAED}">
      <dsp:nvSpPr>
        <dsp:cNvPr id="0" name=""/>
        <dsp:cNvSpPr/>
      </dsp:nvSpPr>
      <dsp:spPr>
        <a:xfrm>
          <a:off x="426967" y="552980"/>
          <a:ext cx="845459" cy="2577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Lines of code</a:t>
          </a:r>
        </a:p>
      </dsp:txBody>
      <dsp:txXfrm>
        <a:off x="426967" y="552980"/>
        <a:ext cx="845459" cy="257762"/>
      </dsp:txXfrm>
    </dsp:sp>
    <dsp:sp modelId="{3540059A-19CD-4FBD-A598-B7A4BB9DA52D}">
      <dsp:nvSpPr>
        <dsp:cNvPr id="0" name=""/>
        <dsp:cNvSpPr/>
      </dsp:nvSpPr>
      <dsp:spPr>
        <a:xfrm>
          <a:off x="426967" y="875182"/>
          <a:ext cx="845459" cy="2577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No of functions</a:t>
          </a:r>
        </a:p>
      </dsp:txBody>
      <dsp:txXfrm>
        <a:off x="426967" y="875182"/>
        <a:ext cx="845459" cy="257762"/>
      </dsp:txXfrm>
    </dsp:sp>
    <dsp:sp modelId="{E8D2105A-5421-473B-835F-F6E08D9D2D9B}">
      <dsp:nvSpPr>
        <dsp:cNvPr id="0" name=""/>
        <dsp:cNvSpPr/>
      </dsp:nvSpPr>
      <dsp:spPr>
        <a:xfrm>
          <a:off x="426967" y="1197385"/>
          <a:ext cx="845459" cy="2577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No of Classes/Types</a:t>
          </a:r>
        </a:p>
      </dsp:txBody>
      <dsp:txXfrm>
        <a:off x="426967" y="1197385"/>
        <a:ext cx="845459" cy="257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E763D-29D9-4124-A982-F932BBE8DDB9}">
      <dsp:nvSpPr>
        <dsp:cNvPr id="0" name=""/>
        <dsp:cNvSpPr/>
      </dsp:nvSpPr>
      <dsp:spPr>
        <a:xfrm>
          <a:off x="270296" y="843280"/>
          <a:ext cx="177161" cy="506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580" y="0"/>
              </a:lnTo>
              <a:lnTo>
                <a:pt x="88580" y="506369"/>
              </a:lnTo>
              <a:lnTo>
                <a:pt x="177161" y="5063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465" y="1083053"/>
        <a:ext cx="26823" cy="26823"/>
      </dsp:txXfrm>
    </dsp:sp>
    <dsp:sp modelId="{CED1A3A3-B184-469E-86AE-670623BA4E5D}">
      <dsp:nvSpPr>
        <dsp:cNvPr id="0" name=""/>
        <dsp:cNvSpPr/>
      </dsp:nvSpPr>
      <dsp:spPr>
        <a:xfrm>
          <a:off x="270296" y="843280"/>
          <a:ext cx="177161" cy="168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580" y="0"/>
              </a:lnTo>
              <a:lnTo>
                <a:pt x="88580" y="168789"/>
              </a:lnTo>
              <a:lnTo>
                <a:pt x="177161" y="1687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759" y="921557"/>
        <a:ext cx="12234" cy="12234"/>
      </dsp:txXfrm>
    </dsp:sp>
    <dsp:sp modelId="{2F66960D-CF7A-443C-8CB9-E7DD0B261214}">
      <dsp:nvSpPr>
        <dsp:cNvPr id="0" name=""/>
        <dsp:cNvSpPr/>
      </dsp:nvSpPr>
      <dsp:spPr>
        <a:xfrm>
          <a:off x="270296" y="674490"/>
          <a:ext cx="177161" cy="168789"/>
        </a:xfrm>
        <a:custGeom>
          <a:avLst/>
          <a:gdLst/>
          <a:ahLst/>
          <a:cxnLst/>
          <a:rect l="0" t="0" r="0" b="0"/>
          <a:pathLst>
            <a:path>
              <a:moveTo>
                <a:pt x="0" y="168789"/>
              </a:moveTo>
              <a:lnTo>
                <a:pt x="88580" y="168789"/>
              </a:lnTo>
              <a:lnTo>
                <a:pt x="88580" y="0"/>
              </a:lnTo>
              <a:lnTo>
                <a:pt x="17716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759" y="752767"/>
        <a:ext cx="12234" cy="12234"/>
      </dsp:txXfrm>
    </dsp:sp>
    <dsp:sp modelId="{64B430B3-FF1B-406C-9FF2-27BA23788747}">
      <dsp:nvSpPr>
        <dsp:cNvPr id="0" name=""/>
        <dsp:cNvSpPr/>
      </dsp:nvSpPr>
      <dsp:spPr>
        <a:xfrm>
          <a:off x="270296" y="336910"/>
          <a:ext cx="177161" cy="506369"/>
        </a:xfrm>
        <a:custGeom>
          <a:avLst/>
          <a:gdLst/>
          <a:ahLst/>
          <a:cxnLst/>
          <a:rect l="0" t="0" r="0" b="0"/>
          <a:pathLst>
            <a:path>
              <a:moveTo>
                <a:pt x="0" y="506369"/>
              </a:moveTo>
              <a:lnTo>
                <a:pt x="88580" y="506369"/>
              </a:lnTo>
              <a:lnTo>
                <a:pt x="88580" y="0"/>
              </a:lnTo>
              <a:lnTo>
                <a:pt x="17716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465" y="576683"/>
        <a:ext cx="26823" cy="26823"/>
      </dsp:txXfrm>
    </dsp:sp>
    <dsp:sp modelId="{9B9BF0AB-5901-4E79-B4D7-EC064A6E4281}">
      <dsp:nvSpPr>
        <dsp:cNvPr id="0" name=""/>
        <dsp:cNvSpPr/>
      </dsp:nvSpPr>
      <dsp:spPr>
        <a:xfrm rot="16200000">
          <a:off x="-575429" y="708248"/>
          <a:ext cx="1421387" cy="27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For Each File</a:t>
          </a:r>
        </a:p>
      </dsp:txBody>
      <dsp:txXfrm>
        <a:off x="-575429" y="708248"/>
        <a:ext cx="1421387" cy="270063"/>
      </dsp:txXfrm>
    </dsp:sp>
    <dsp:sp modelId="{CDA235D6-AC41-4ED3-AF28-D9CD9EDCBAED}">
      <dsp:nvSpPr>
        <dsp:cNvPr id="0" name=""/>
        <dsp:cNvSpPr/>
      </dsp:nvSpPr>
      <dsp:spPr>
        <a:xfrm>
          <a:off x="447458" y="201878"/>
          <a:ext cx="885808" cy="270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Lines of code</a:t>
          </a:r>
        </a:p>
      </dsp:txBody>
      <dsp:txXfrm>
        <a:off x="447458" y="201878"/>
        <a:ext cx="885808" cy="270063"/>
      </dsp:txXfrm>
    </dsp:sp>
    <dsp:sp modelId="{3540059A-19CD-4FBD-A598-B7A4BB9DA52D}">
      <dsp:nvSpPr>
        <dsp:cNvPr id="0" name=""/>
        <dsp:cNvSpPr/>
      </dsp:nvSpPr>
      <dsp:spPr>
        <a:xfrm>
          <a:off x="447458" y="539458"/>
          <a:ext cx="885808" cy="270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No of functions</a:t>
          </a:r>
        </a:p>
      </dsp:txBody>
      <dsp:txXfrm>
        <a:off x="447458" y="539458"/>
        <a:ext cx="885808" cy="270063"/>
      </dsp:txXfrm>
    </dsp:sp>
    <dsp:sp modelId="{E8D2105A-5421-473B-835F-F6E08D9D2D9B}">
      <dsp:nvSpPr>
        <dsp:cNvPr id="0" name=""/>
        <dsp:cNvSpPr/>
      </dsp:nvSpPr>
      <dsp:spPr>
        <a:xfrm>
          <a:off x="447458" y="877037"/>
          <a:ext cx="885808" cy="270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No of Classes/Types</a:t>
          </a:r>
        </a:p>
      </dsp:txBody>
      <dsp:txXfrm>
        <a:off x="447458" y="877037"/>
        <a:ext cx="885808" cy="270063"/>
      </dsp:txXfrm>
    </dsp:sp>
    <dsp:sp modelId="{A25428C5-582F-4510-8B4C-357E28F70C2D}">
      <dsp:nvSpPr>
        <dsp:cNvPr id="0" name=""/>
        <dsp:cNvSpPr/>
      </dsp:nvSpPr>
      <dsp:spPr>
        <a:xfrm>
          <a:off x="447458" y="1214617"/>
          <a:ext cx="885808" cy="270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Complexity</a:t>
          </a:r>
        </a:p>
      </dsp:txBody>
      <dsp:txXfrm>
        <a:off x="447458" y="1214617"/>
        <a:ext cx="885808" cy="270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1A3A3-B184-469E-86AE-670623BA4E5D}">
      <dsp:nvSpPr>
        <dsp:cNvPr id="0" name=""/>
        <dsp:cNvSpPr/>
      </dsp:nvSpPr>
      <dsp:spPr>
        <a:xfrm>
          <a:off x="263721" y="842962"/>
          <a:ext cx="172580" cy="49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290" y="0"/>
              </a:lnTo>
              <a:lnTo>
                <a:pt x="86290" y="493275"/>
              </a:lnTo>
              <a:lnTo>
                <a:pt x="172580" y="4932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946" y="1076535"/>
        <a:ext cx="26129" cy="26129"/>
      </dsp:txXfrm>
    </dsp:sp>
    <dsp:sp modelId="{2F66960D-CF7A-443C-8CB9-E7DD0B261214}">
      <dsp:nvSpPr>
        <dsp:cNvPr id="0" name=""/>
        <dsp:cNvSpPr/>
      </dsp:nvSpPr>
      <dsp:spPr>
        <a:xfrm>
          <a:off x="263721" y="842962"/>
          <a:ext cx="172580" cy="164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290" y="0"/>
              </a:lnTo>
              <a:lnTo>
                <a:pt x="86290" y="164425"/>
              </a:lnTo>
              <a:lnTo>
                <a:pt x="172580" y="1644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052" y="919215"/>
        <a:ext cx="11918" cy="11918"/>
      </dsp:txXfrm>
    </dsp:sp>
    <dsp:sp modelId="{64B430B3-FF1B-406C-9FF2-27BA23788747}">
      <dsp:nvSpPr>
        <dsp:cNvPr id="0" name=""/>
        <dsp:cNvSpPr/>
      </dsp:nvSpPr>
      <dsp:spPr>
        <a:xfrm>
          <a:off x="263721" y="678537"/>
          <a:ext cx="172580" cy="164425"/>
        </a:xfrm>
        <a:custGeom>
          <a:avLst/>
          <a:gdLst/>
          <a:ahLst/>
          <a:cxnLst/>
          <a:rect l="0" t="0" r="0" b="0"/>
          <a:pathLst>
            <a:path>
              <a:moveTo>
                <a:pt x="0" y="164425"/>
              </a:moveTo>
              <a:lnTo>
                <a:pt x="86290" y="164425"/>
              </a:lnTo>
              <a:lnTo>
                <a:pt x="86290" y="0"/>
              </a:lnTo>
              <a:lnTo>
                <a:pt x="172580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052" y="754790"/>
        <a:ext cx="11918" cy="11918"/>
      </dsp:txXfrm>
    </dsp:sp>
    <dsp:sp modelId="{A28E763D-29D9-4124-A982-F932BBE8DDB9}">
      <dsp:nvSpPr>
        <dsp:cNvPr id="0" name=""/>
        <dsp:cNvSpPr/>
      </dsp:nvSpPr>
      <dsp:spPr>
        <a:xfrm>
          <a:off x="263721" y="349687"/>
          <a:ext cx="172580" cy="493275"/>
        </a:xfrm>
        <a:custGeom>
          <a:avLst/>
          <a:gdLst/>
          <a:ahLst/>
          <a:cxnLst/>
          <a:rect l="0" t="0" r="0" b="0"/>
          <a:pathLst>
            <a:path>
              <a:moveTo>
                <a:pt x="0" y="493275"/>
              </a:moveTo>
              <a:lnTo>
                <a:pt x="86290" y="493275"/>
              </a:lnTo>
              <a:lnTo>
                <a:pt x="86290" y="0"/>
              </a:lnTo>
              <a:lnTo>
                <a:pt x="172580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946" y="583260"/>
        <a:ext cx="26129" cy="26129"/>
      </dsp:txXfrm>
    </dsp:sp>
    <dsp:sp modelId="{9B9BF0AB-5901-4E79-B4D7-EC064A6E4281}">
      <dsp:nvSpPr>
        <dsp:cNvPr id="0" name=""/>
        <dsp:cNvSpPr/>
      </dsp:nvSpPr>
      <dsp:spPr>
        <a:xfrm rot="16200000">
          <a:off x="-560134" y="711422"/>
          <a:ext cx="1384631" cy="2630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For Package</a:t>
          </a:r>
        </a:p>
      </dsp:txBody>
      <dsp:txXfrm>
        <a:off x="-560134" y="711422"/>
        <a:ext cx="1384631" cy="263080"/>
      </dsp:txXfrm>
    </dsp:sp>
    <dsp:sp modelId="{A25428C5-582F-4510-8B4C-357E28F70C2D}">
      <dsp:nvSpPr>
        <dsp:cNvPr id="0" name=""/>
        <dsp:cNvSpPr/>
      </dsp:nvSpPr>
      <dsp:spPr>
        <a:xfrm>
          <a:off x="436301" y="218147"/>
          <a:ext cx="862902" cy="2630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No of Files</a:t>
          </a:r>
        </a:p>
      </dsp:txBody>
      <dsp:txXfrm>
        <a:off x="436301" y="218147"/>
        <a:ext cx="862902" cy="263080"/>
      </dsp:txXfrm>
    </dsp:sp>
    <dsp:sp modelId="{CDA235D6-AC41-4ED3-AF28-D9CD9EDCBAED}">
      <dsp:nvSpPr>
        <dsp:cNvPr id="0" name=""/>
        <dsp:cNvSpPr/>
      </dsp:nvSpPr>
      <dsp:spPr>
        <a:xfrm>
          <a:off x="436301" y="546997"/>
          <a:ext cx="862902" cy="2630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Lines of code</a:t>
          </a:r>
        </a:p>
      </dsp:txBody>
      <dsp:txXfrm>
        <a:off x="436301" y="546997"/>
        <a:ext cx="862902" cy="263080"/>
      </dsp:txXfrm>
    </dsp:sp>
    <dsp:sp modelId="{3540059A-19CD-4FBD-A598-B7A4BB9DA52D}">
      <dsp:nvSpPr>
        <dsp:cNvPr id="0" name=""/>
        <dsp:cNvSpPr/>
      </dsp:nvSpPr>
      <dsp:spPr>
        <a:xfrm>
          <a:off x="436301" y="875847"/>
          <a:ext cx="862902" cy="2630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No of functions</a:t>
          </a:r>
        </a:p>
      </dsp:txBody>
      <dsp:txXfrm>
        <a:off x="436301" y="875847"/>
        <a:ext cx="862902" cy="263080"/>
      </dsp:txXfrm>
    </dsp:sp>
    <dsp:sp modelId="{E8D2105A-5421-473B-835F-F6E08D9D2D9B}">
      <dsp:nvSpPr>
        <dsp:cNvPr id="0" name=""/>
        <dsp:cNvSpPr/>
      </dsp:nvSpPr>
      <dsp:spPr>
        <a:xfrm>
          <a:off x="436301" y="1204697"/>
          <a:ext cx="862902" cy="2630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No of Classes/Types</a:t>
          </a:r>
        </a:p>
      </dsp:txBody>
      <dsp:txXfrm>
        <a:off x="436301" y="1204697"/>
        <a:ext cx="862902" cy="263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E379A-34A0-4462-B0B3-3E0C9395E245}">
      <dsp:nvSpPr>
        <dsp:cNvPr id="0" name=""/>
        <dsp:cNvSpPr/>
      </dsp:nvSpPr>
      <dsp:spPr>
        <a:xfrm>
          <a:off x="726440" y="1685975"/>
          <a:ext cx="147292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7BD06-86EF-48EA-9CD3-52B15743B28C}">
      <dsp:nvSpPr>
        <dsp:cNvPr id="0" name=""/>
        <dsp:cNvSpPr/>
      </dsp:nvSpPr>
      <dsp:spPr>
        <a:xfrm>
          <a:off x="726440" y="1437533"/>
          <a:ext cx="124468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3AA38-C350-43FA-8971-553812A83DDF}">
      <dsp:nvSpPr>
        <dsp:cNvPr id="0" name=""/>
        <dsp:cNvSpPr/>
      </dsp:nvSpPr>
      <dsp:spPr>
        <a:xfrm>
          <a:off x="726440" y="1090295"/>
          <a:ext cx="116230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D4A3E-1879-4317-B8A4-69BD40CD4BE2}">
      <dsp:nvSpPr>
        <dsp:cNvPr id="0" name=""/>
        <dsp:cNvSpPr/>
      </dsp:nvSpPr>
      <dsp:spPr>
        <a:xfrm>
          <a:off x="726440" y="743056"/>
          <a:ext cx="124468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CBF39-D095-4D9E-9094-4EBEE2A07BFB}">
      <dsp:nvSpPr>
        <dsp:cNvPr id="0" name=""/>
        <dsp:cNvSpPr/>
      </dsp:nvSpPr>
      <dsp:spPr>
        <a:xfrm>
          <a:off x="726440" y="494614"/>
          <a:ext cx="147292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3E1A-B1FF-4CC1-B492-ED048BC83FC5}">
      <dsp:nvSpPr>
        <dsp:cNvPr id="0" name=""/>
        <dsp:cNvSpPr/>
      </dsp:nvSpPr>
      <dsp:spPr>
        <a:xfrm>
          <a:off x="0" y="363854"/>
          <a:ext cx="1452880" cy="145288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ACD0B-581A-4878-AD71-3CCE975CAC9B}">
      <dsp:nvSpPr>
        <dsp:cNvPr id="0" name=""/>
        <dsp:cNvSpPr/>
      </dsp:nvSpPr>
      <dsp:spPr bwMode="white">
        <a:xfrm>
          <a:off x="261518" y="1135334"/>
          <a:ext cx="929843" cy="4794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/>
        </a:p>
      </dsp:txBody>
      <dsp:txXfrm>
        <a:off x="261518" y="1135334"/>
        <a:ext cx="929843" cy="479450"/>
      </dsp:txXfrm>
    </dsp:sp>
    <dsp:sp modelId="{8DB0056C-C339-47CC-9CFF-86C3A41FBD08}">
      <dsp:nvSpPr>
        <dsp:cNvPr id="0" name=""/>
        <dsp:cNvSpPr/>
      </dsp:nvSpPr>
      <dsp:spPr>
        <a:xfrm>
          <a:off x="2068610" y="363854"/>
          <a:ext cx="261518" cy="2615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883D4-E69F-44FF-9B2A-A9B9EDEB6B2A}">
      <dsp:nvSpPr>
        <dsp:cNvPr id="0" name=""/>
        <dsp:cNvSpPr/>
      </dsp:nvSpPr>
      <dsp:spPr bwMode="white">
        <a:xfrm>
          <a:off x="2330128" y="363854"/>
          <a:ext cx="413734" cy="26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Go</a:t>
          </a:r>
        </a:p>
      </dsp:txBody>
      <dsp:txXfrm>
        <a:off x="2330128" y="363854"/>
        <a:ext cx="413734" cy="261518"/>
      </dsp:txXfrm>
    </dsp:sp>
    <dsp:sp modelId="{04EDDF9E-8538-4F60-B105-999E577997E6}">
      <dsp:nvSpPr>
        <dsp:cNvPr id="0" name=""/>
        <dsp:cNvSpPr/>
      </dsp:nvSpPr>
      <dsp:spPr>
        <a:xfrm>
          <a:off x="1840363" y="612297"/>
          <a:ext cx="261518" cy="2615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64737-61B5-45F6-91F4-BB60D161BB76}">
      <dsp:nvSpPr>
        <dsp:cNvPr id="0" name=""/>
        <dsp:cNvSpPr/>
      </dsp:nvSpPr>
      <dsp:spPr bwMode="white">
        <a:xfrm>
          <a:off x="2101881" y="612297"/>
          <a:ext cx="283869" cy="26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</a:t>
          </a:r>
        </a:p>
      </dsp:txBody>
      <dsp:txXfrm>
        <a:off x="2101881" y="612297"/>
        <a:ext cx="283869" cy="261518"/>
      </dsp:txXfrm>
    </dsp:sp>
    <dsp:sp modelId="{0666B3FB-B57D-4F5F-8950-D8274D0A7731}">
      <dsp:nvSpPr>
        <dsp:cNvPr id="0" name=""/>
        <dsp:cNvSpPr/>
      </dsp:nvSpPr>
      <dsp:spPr>
        <a:xfrm>
          <a:off x="1757984" y="959535"/>
          <a:ext cx="261518" cy="2615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473F4-A832-449A-A66F-6BC7B460394B}">
      <dsp:nvSpPr>
        <dsp:cNvPr id="0" name=""/>
        <dsp:cNvSpPr/>
      </dsp:nvSpPr>
      <dsp:spPr bwMode="white">
        <a:xfrm>
          <a:off x="2019503" y="959535"/>
          <a:ext cx="811478" cy="26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Python</a:t>
          </a:r>
        </a:p>
      </dsp:txBody>
      <dsp:txXfrm>
        <a:off x="2019503" y="959535"/>
        <a:ext cx="811478" cy="261518"/>
      </dsp:txXfrm>
    </dsp:sp>
    <dsp:sp modelId="{DD5C1974-B5DD-4006-A85C-43B385F5ACCA}">
      <dsp:nvSpPr>
        <dsp:cNvPr id="0" name=""/>
        <dsp:cNvSpPr/>
      </dsp:nvSpPr>
      <dsp:spPr>
        <a:xfrm>
          <a:off x="1840363" y="1306774"/>
          <a:ext cx="261518" cy="2615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42683-5E35-4E08-8A0D-8DF39CBC95A3}">
      <dsp:nvSpPr>
        <dsp:cNvPr id="0" name=""/>
        <dsp:cNvSpPr/>
      </dsp:nvSpPr>
      <dsp:spPr bwMode="white">
        <a:xfrm>
          <a:off x="2101881" y="1306774"/>
          <a:ext cx="509960" cy="26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C++</a:t>
          </a:r>
        </a:p>
      </dsp:txBody>
      <dsp:txXfrm>
        <a:off x="2101881" y="1306774"/>
        <a:ext cx="509960" cy="261518"/>
      </dsp:txXfrm>
    </dsp:sp>
    <dsp:sp modelId="{9614E5B8-FF82-4C46-8372-DB500957F6C7}">
      <dsp:nvSpPr>
        <dsp:cNvPr id="0" name=""/>
        <dsp:cNvSpPr/>
      </dsp:nvSpPr>
      <dsp:spPr>
        <a:xfrm>
          <a:off x="2068610" y="1555216"/>
          <a:ext cx="261518" cy="2615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A0DD-D40B-454C-A24A-9E2565006BD8}">
      <dsp:nvSpPr>
        <dsp:cNvPr id="0" name=""/>
        <dsp:cNvSpPr/>
      </dsp:nvSpPr>
      <dsp:spPr bwMode="white">
        <a:xfrm>
          <a:off x="2330128" y="1555216"/>
          <a:ext cx="575631" cy="26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Java</a:t>
          </a:r>
        </a:p>
      </dsp:txBody>
      <dsp:txXfrm>
        <a:off x="2330128" y="1555216"/>
        <a:ext cx="575631" cy="2615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E379A-34A0-4462-B0B3-3E0C9395E245}">
      <dsp:nvSpPr>
        <dsp:cNvPr id="0" name=""/>
        <dsp:cNvSpPr/>
      </dsp:nvSpPr>
      <dsp:spPr>
        <a:xfrm>
          <a:off x="412110" y="1417294"/>
          <a:ext cx="80856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7BD06-86EF-48EA-9CD3-52B15743B28C}">
      <dsp:nvSpPr>
        <dsp:cNvPr id="0" name=""/>
        <dsp:cNvSpPr/>
      </dsp:nvSpPr>
      <dsp:spPr>
        <a:xfrm>
          <a:off x="412110" y="1280911"/>
          <a:ext cx="68326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3AA38-C350-43FA-8971-553812A83DDF}">
      <dsp:nvSpPr>
        <dsp:cNvPr id="0" name=""/>
        <dsp:cNvSpPr/>
      </dsp:nvSpPr>
      <dsp:spPr>
        <a:xfrm>
          <a:off x="412110" y="1090295"/>
          <a:ext cx="63804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D4A3E-1879-4317-B8A4-69BD40CD4BE2}">
      <dsp:nvSpPr>
        <dsp:cNvPr id="0" name=""/>
        <dsp:cNvSpPr/>
      </dsp:nvSpPr>
      <dsp:spPr>
        <a:xfrm>
          <a:off x="412110" y="899678"/>
          <a:ext cx="68326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CBF39-D095-4D9E-9094-4EBEE2A07BFB}">
      <dsp:nvSpPr>
        <dsp:cNvPr id="0" name=""/>
        <dsp:cNvSpPr/>
      </dsp:nvSpPr>
      <dsp:spPr>
        <a:xfrm>
          <a:off x="412110" y="763295"/>
          <a:ext cx="80856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3E1A-B1FF-4CC1-B492-ED048BC83FC5}">
      <dsp:nvSpPr>
        <dsp:cNvPr id="0" name=""/>
        <dsp:cNvSpPr/>
      </dsp:nvSpPr>
      <dsp:spPr>
        <a:xfrm>
          <a:off x="13330" y="691515"/>
          <a:ext cx="797560" cy="7975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ACD0B-581A-4878-AD71-3CCE975CAC9B}">
      <dsp:nvSpPr>
        <dsp:cNvPr id="0" name=""/>
        <dsp:cNvSpPr/>
      </dsp:nvSpPr>
      <dsp:spPr bwMode="white">
        <a:xfrm>
          <a:off x="156891" y="1115019"/>
          <a:ext cx="510438" cy="2631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6891" y="1115019"/>
        <a:ext cx="510438" cy="263194"/>
      </dsp:txXfrm>
    </dsp:sp>
    <dsp:sp modelId="{8DB0056C-C339-47CC-9CFF-86C3A41FBD08}">
      <dsp:nvSpPr>
        <dsp:cNvPr id="0" name=""/>
        <dsp:cNvSpPr/>
      </dsp:nvSpPr>
      <dsp:spPr>
        <a:xfrm>
          <a:off x="1148896" y="691515"/>
          <a:ext cx="143560" cy="1435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883D4-E69F-44FF-9B2A-A9B9EDEB6B2A}">
      <dsp:nvSpPr>
        <dsp:cNvPr id="0" name=""/>
        <dsp:cNvSpPr/>
      </dsp:nvSpPr>
      <dsp:spPr bwMode="white">
        <a:xfrm>
          <a:off x="1292457" y="691515"/>
          <a:ext cx="209345" cy="14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Go</a:t>
          </a:r>
        </a:p>
      </dsp:txBody>
      <dsp:txXfrm>
        <a:off x="1292457" y="691515"/>
        <a:ext cx="209345" cy="143560"/>
      </dsp:txXfrm>
    </dsp:sp>
    <dsp:sp modelId="{04EDDF9E-8538-4F60-B105-999E577997E6}">
      <dsp:nvSpPr>
        <dsp:cNvPr id="0" name=""/>
        <dsp:cNvSpPr/>
      </dsp:nvSpPr>
      <dsp:spPr>
        <a:xfrm>
          <a:off x="1023600" y="827897"/>
          <a:ext cx="143560" cy="1435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64737-61B5-45F6-91F4-BB60D161BB76}">
      <dsp:nvSpPr>
        <dsp:cNvPr id="0" name=""/>
        <dsp:cNvSpPr/>
      </dsp:nvSpPr>
      <dsp:spPr bwMode="white">
        <a:xfrm>
          <a:off x="1167161" y="827897"/>
          <a:ext cx="143419" cy="14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C</a:t>
          </a:r>
        </a:p>
      </dsp:txBody>
      <dsp:txXfrm>
        <a:off x="1167161" y="827897"/>
        <a:ext cx="143419" cy="143560"/>
      </dsp:txXfrm>
    </dsp:sp>
    <dsp:sp modelId="{0666B3FB-B57D-4F5F-8950-D8274D0A7731}">
      <dsp:nvSpPr>
        <dsp:cNvPr id="0" name=""/>
        <dsp:cNvSpPr/>
      </dsp:nvSpPr>
      <dsp:spPr>
        <a:xfrm>
          <a:off x="978378" y="1018514"/>
          <a:ext cx="143560" cy="1435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473F4-A832-449A-A66F-6BC7B460394B}">
      <dsp:nvSpPr>
        <dsp:cNvPr id="0" name=""/>
        <dsp:cNvSpPr/>
      </dsp:nvSpPr>
      <dsp:spPr bwMode="white">
        <a:xfrm>
          <a:off x="1121939" y="1018514"/>
          <a:ext cx="418095" cy="14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Python</a:t>
          </a:r>
        </a:p>
      </dsp:txBody>
      <dsp:txXfrm>
        <a:off x="1121939" y="1018514"/>
        <a:ext cx="418095" cy="143560"/>
      </dsp:txXfrm>
    </dsp:sp>
    <dsp:sp modelId="{DD5C1974-B5DD-4006-A85C-43B385F5ACCA}">
      <dsp:nvSpPr>
        <dsp:cNvPr id="0" name=""/>
        <dsp:cNvSpPr/>
      </dsp:nvSpPr>
      <dsp:spPr>
        <a:xfrm>
          <a:off x="1023600" y="1209131"/>
          <a:ext cx="143560" cy="1435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42683-5E35-4E08-8A0D-8DF39CBC95A3}">
      <dsp:nvSpPr>
        <dsp:cNvPr id="0" name=""/>
        <dsp:cNvSpPr/>
      </dsp:nvSpPr>
      <dsp:spPr bwMode="white">
        <a:xfrm>
          <a:off x="1167161" y="1209131"/>
          <a:ext cx="255120" cy="14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C++</a:t>
          </a:r>
        </a:p>
      </dsp:txBody>
      <dsp:txXfrm>
        <a:off x="1167161" y="1209131"/>
        <a:ext cx="255120" cy="143560"/>
      </dsp:txXfrm>
    </dsp:sp>
    <dsp:sp modelId="{9614E5B8-FF82-4C46-8372-DB500957F6C7}">
      <dsp:nvSpPr>
        <dsp:cNvPr id="0" name=""/>
        <dsp:cNvSpPr/>
      </dsp:nvSpPr>
      <dsp:spPr>
        <a:xfrm>
          <a:off x="1148896" y="1345514"/>
          <a:ext cx="143560" cy="1435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A0DD-D40B-454C-A24A-9E2565006BD8}">
      <dsp:nvSpPr>
        <dsp:cNvPr id="0" name=""/>
        <dsp:cNvSpPr/>
      </dsp:nvSpPr>
      <dsp:spPr bwMode="white">
        <a:xfrm>
          <a:off x="1292457" y="1345514"/>
          <a:ext cx="289331" cy="14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Java</a:t>
          </a:r>
        </a:p>
      </dsp:txBody>
      <dsp:txXfrm>
        <a:off x="1292457" y="1345514"/>
        <a:ext cx="289331" cy="14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#1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parTxRTLAlign" val="r"/>
            <dgm:param type="shpTxRTLAlignCh" val="r"/>
            <dgm:param type="txAnchorVertCh" val="b"/>
            <dgm:param type="txAnchorVert" val="b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#2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#3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#2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parTxRTLAlign" val="r"/>
            <dgm:param type="shpTxRTLAlignCh" val="r"/>
            <dgm:param type="txAnchorVertCh" val="b"/>
            <dgm:param type="txAnchorVert" val="b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#3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parTxRTLAlign" val="r"/>
            <dgm:param type="shpTxRTLAlignCh" val="r"/>
            <dgm:param type="txAnchorVertCh" val="b"/>
            <dgm:param type="txAnchorVert" val="b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Click to edit Master text styles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>
                <a:sym typeface="+mn-ea"/>
              </a:rPr>
              <a:t>Click to edit Master text styles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>
                <a:sym typeface="+mn-ea"/>
              </a:rPr>
              <a:t>Click to edit Master text styles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>
                <a:sym typeface="+mn-ea"/>
              </a:rPr>
              <a:t>Click to edit Master text styles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Click to edit Master text styles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Click to edit Master text styles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>
                <a:sym typeface="+mn-ea"/>
              </a:rPr>
              <a:t>Click to edit Master text styles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Click to edit Master text styles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microsoft.com/office/2007/relationships/diagramDrawing" Target="../diagrams/drawing2.xml"/><Relationship Id="rId26" Type="http://schemas.openxmlformats.org/officeDocument/2006/relationships/diagramQuickStyle" Target="../diagrams/quickStyle4.xml"/><Relationship Id="rId3" Type="http://schemas.openxmlformats.org/officeDocument/2006/relationships/diagramData" Target="../diagrams/data1.xml"/><Relationship Id="rId21" Type="http://schemas.openxmlformats.org/officeDocument/2006/relationships/diagramQuickStyle" Target="../diagrams/quickStyle3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openxmlformats.org/officeDocument/2006/relationships/diagramColors" Target="../diagrams/colors2.xml"/><Relationship Id="rId25" Type="http://schemas.openxmlformats.org/officeDocument/2006/relationships/diagramLayout" Target="../diagrams/layout4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2.xml"/><Relationship Id="rId20" Type="http://schemas.openxmlformats.org/officeDocument/2006/relationships/diagramLayout" Target="../diagrams/layout3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24" Type="http://schemas.openxmlformats.org/officeDocument/2006/relationships/diagramData" Target="../diagrams/data4.xml"/><Relationship Id="rId32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2.xml"/><Relationship Id="rId23" Type="http://schemas.microsoft.com/office/2007/relationships/diagramDrawing" Target="../diagrams/drawing3.xml"/><Relationship Id="rId28" Type="http://schemas.microsoft.com/office/2007/relationships/diagramDrawing" Target="../diagrams/drawing4.xml"/><Relationship Id="rId10" Type="http://schemas.openxmlformats.org/officeDocument/2006/relationships/image" Target="../media/image3.png"/><Relationship Id="rId19" Type="http://schemas.openxmlformats.org/officeDocument/2006/relationships/diagramData" Target="../diagrams/data3.xml"/><Relationship Id="rId31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diagramData" Target="../diagrams/data2.xml"/><Relationship Id="rId22" Type="http://schemas.openxmlformats.org/officeDocument/2006/relationships/diagramColors" Target="../diagrams/colors3.xml"/><Relationship Id="rId27" Type="http://schemas.openxmlformats.org/officeDocument/2006/relationships/diagramColors" Target="../diagrams/colors4.xml"/><Relationship Id="rId3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comments" Target="../comments/comment1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/>
              <a:t>END to END Pipeline For Code Analysis and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Card 17"/>
          <p:cNvSpPr/>
          <p:nvPr/>
        </p:nvSpPr>
        <p:spPr>
          <a:xfrm>
            <a:off x="255270" y="892810"/>
            <a:ext cx="3003550" cy="1757680"/>
          </a:xfrm>
          <a:prstGeom prst="flowChartPunchedCar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16933"/>
            <a:ext cx="12158133" cy="368300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 b="1">
                <a:solidFill>
                  <a:schemeClr val="bg1"/>
                </a:solidFill>
                <a:sym typeface="+mn-ea"/>
              </a:rPr>
              <a:t>Pipeline For Auto Exaction</a:t>
            </a:r>
            <a:endParaRPr lang="en-US" altLang="en-US" b="1">
              <a:solidFill>
                <a:schemeClr val="bg1"/>
              </a:solidFill>
              <a:cs typeface="Arial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04165" y="690880"/>
          <a:ext cx="2905760" cy="2180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20" y="1106805"/>
            <a:ext cx="1238885" cy="1238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4565" y="812165"/>
            <a:ext cx="551180" cy="5511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4390" y="1304290"/>
            <a:ext cx="276860" cy="310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4390" y="1995805"/>
            <a:ext cx="353060" cy="3530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4390" y="1666240"/>
            <a:ext cx="299720" cy="3295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8230" y="2215515"/>
            <a:ext cx="363855" cy="363855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 rot="16200000">
            <a:off x="2850515" y="1529080"/>
            <a:ext cx="204851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Extract Source Files from folder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4392930" y="691515"/>
            <a:ext cx="4529455" cy="2159635"/>
          </a:xfrm>
          <a:prstGeom prst="rect">
            <a:avLst/>
          </a:prstGeom>
          <a:solidFill>
            <a:srgbClr val="DFDA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Diagram 25"/>
          <p:cNvGraphicFramePr/>
          <p:nvPr/>
        </p:nvGraphicFramePr>
        <p:xfrm>
          <a:off x="6092825" y="757555"/>
          <a:ext cx="1272540" cy="168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28" name="Diagram 27"/>
          <p:cNvGraphicFramePr/>
          <p:nvPr/>
        </p:nvGraphicFramePr>
        <p:xfrm>
          <a:off x="4500880" y="692150"/>
          <a:ext cx="1333500" cy="16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29" name="Diagram 28"/>
          <p:cNvGraphicFramePr/>
          <p:nvPr/>
        </p:nvGraphicFramePr>
        <p:xfrm>
          <a:off x="7517765" y="692785"/>
          <a:ext cx="1299845" cy="168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31" name="Rectangles 30"/>
          <p:cNvSpPr/>
          <p:nvPr/>
        </p:nvSpPr>
        <p:spPr>
          <a:xfrm>
            <a:off x="4669155" y="2439670"/>
            <a:ext cx="3691890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Save Analysis Results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4284980" y="435610"/>
            <a:ext cx="1868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Static Analyzer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7150" y="3227705"/>
            <a:ext cx="6713384" cy="3537585"/>
            <a:chOff x="1592" y="5104"/>
            <a:chExt cx="18975" cy="5571"/>
          </a:xfrm>
        </p:grpSpPr>
        <p:sp>
          <p:nvSpPr>
            <p:cNvPr id="4" name="Text Box 3"/>
            <p:cNvSpPr txBox="1"/>
            <p:nvPr/>
          </p:nvSpPr>
          <p:spPr>
            <a:xfrm>
              <a:off x="2943" y="8406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592" y="5104"/>
              <a:ext cx="18975" cy="5571"/>
            </a:xfrm>
            <a:prstGeom prst="rect">
              <a:avLst/>
            </a:prstGeom>
            <a:solidFill>
              <a:srgbClr val="D6F6F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4329" y="5297"/>
              <a:ext cx="12062" cy="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For Each Source File</a:t>
              </a:r>
            </a:p>
          </p:txBody>
        </p:sp>
        <p:sp>
          <p:nvSpPr>
            <p:cNvPr id="36" name="Rectangles 35"/>
            <p:cNvSpPr/>
            <p:nvPr/>
          </p:nvSpPr>
          <p:spPr>
            <a:xfrm rot="16200000">
              <a:off x="1581" y="7593"/>
              <a:ext cx="3226" cy="763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Entities Which Curruntly Defined in File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987" y="6223"/>
              <a:ext cx="2617" cy="3596"/>
              <a:chOff x="8215" y="5233"/>
              <a:chExt cx="2617" cy="5529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8215" y="7089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Unions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8215" y="7714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Constants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8215" y="8380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Typedefs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8228" y="9047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/>
                  <a:t>Variables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8228" y="9672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Enums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8228" y="10338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Macros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8215" y="5839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Functions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8215" y="6464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Structs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8215" y="5233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Classes</a:t>
                </a:r>
              </a:p>
            </p:txBody>
          </p:sp>
        </p:grpSp>
        <p:sp>
          <p:nvSpPr>
            <p:cNvPr id="49" name="Rectangles 48"/>
            <p:cNvSpPr/>
            <p:nvPr/>
          </p:nvSpPr>
          <p:spPr>
            <a:xfrm rot="16200000">
              <a:off x="5640" y="7675"/>
              <a:ext cx="3226" cy="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Find Line Numbers where its defined</a:t>
              </a:r>
            </a:p>
          </p:txBody>
        </p:sp>
        <p:sp>
          <p:nvSpPr>
            <p:cNvPr id="50" name="Rectangles 49"/>
            <p:cNvSpPr/>
            <p:nvPr/>
          </p:nvSpPr>
          <p:spPr>
            <a:xfrm rot="16200000">
              <a:off x="7291" y="7676"/>
              <a:ext cx="3226" cy="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Create Structured Representation</a:t>
              </a:r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10009" y="8543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/>
                <a:t> 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4322" y="6178"/>
              <a:ext cx="2617" cy="3596"/>
              <a:chOff x="8215" y="5233"/>
              <a:chExt cx="2617" cy="5529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8215" y="7089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Unions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215" y="7714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Constants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8215" y="8380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Typedefs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8228" y="9047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/>
                  <a:t>Variables 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8228" y="9672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Enums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228" y="10338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Macros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8215" y="5839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Functions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8215" y="6464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Structs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8215" y="5233"/>
                <a:ext cx="2605" cy="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Classes</a:t>
                </a:r>
              </a:p>
            </p:txBody>
          </p:sp>
        </p:grpSp>
        <p:sp>
          <p:nvSpPr>
            <p:cNvPr id="67" name="Rectangles 66"/>
            <p:cNvSpPr/>
            <p:nvPr/>
          </p:nvSpPr>
          <p:spPr>
            <a:xfrm rot="16200000" flipV="1">
              <a:off x="16009" y="7632"/>
              <a:ext cx="3226" cy="688"/>
            </a:xfrm>
            <a:prstGeom prst="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Entities Which Externally Defined in File</a:t>
              </a:r>
            </a:p>
          </p:txBody>
        </p:sp>
        <p:sp>
          <p:nvSpPr>
            <p:cNvPr id="68" name="Rectangles 67"/>
            <p:cNvSpPr/>
            <p:nvPr/>
          </p:nvSpPr>
          <p:spPr>
            <a:xfrm rot="16200000">
              <a:off x="6491" y="7676"/>
              <a:ext cx="3226" cy="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Find Out Nested Dependancy</a:t>
              </a:r>
            </a:p>
          </p:txBody>
        </p:sp>
        <p:sp>
          <p:nvSpPr>
            <p:cNvPr id="69" name="Rectangles 68"/>
            <p:cNvSpPr/>
            <p:nvPr/>
          </p:nvSpPr>
          <p:spPr>
            <a:xfrm rot="16200000" flipV="1">
              <a:off x="11402" y="7675"/>
              <a:ext cx="3226" cy="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Find Line Numbers where its defined</a:t>
              </a:r>
            </a:p>
          </p:txBody>
        </p:sp>
        <p:sp>
          <p:nvSpPr>
            <p:cNvPr id="70" name="Rectangles 69"/>
            <p:cNvSpPr/>
            <p:nvPr/>
          </p:nvSpPr>
          <p:spPr>
            <a:xfrm rot="16200000" flipV="1">
              <a:off x="12213" y="7665"/>
              <a:ext cx="3226" cy="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Find source file path</a:t>
              </a:r>
            </a:p>
          </p:txBody>
        </p:sp>
        <p:sp>
          <p:nvSpPr>
            <p:cNvPr id="71" name="Rectangles 70"/>
            <p:cNvSpPr/>
            <p:nvPr/>
          </p:nvSpPr>
          <p:spPr>
            <a:xfrm rot="16200000" flipV="1">
              <a:off x="9804" y="7696"/>
              <a:ext cx="3226" cy="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sym typeface="+mn-ea"/>
                </a:rPr>
                <a:t>Create Structured Representation</a:t>
              </a:r>
            </a:p>
          </p:txBody>
        </p:sp>
        <p:sp>
          <p:nvSpPr>
            <p:cNvPr id="72" name="Rectangles 71"/>
            <p:cNvSpPr/>
            <p:nvPr/>
          </p:nvSpPr>
          <p:spPr>
            <a:xfrm rot="16200000" flipV="1">
              <a:off x="10615" y="7675"/>
              <a:ext cx="3226" cy="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sym typeface="+mn-ea"/>
                </a:rPr>
                <a:t>Find Out Nested Dependancy</a:t>
              </a:r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4329" y="10165"/>
              <a:ext cx="12063" cy="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Save Representation &amp; Analysis </a:t>
              </a:r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304165" y="3787140"/>
            <a:ext cx="2600325" cy="2505075"/>
          </a:xfrm>
          <a:prstGeom prst="roundRect">
            <a:avLst/>
          </a:prstGeom>
          <a:noFill/>
          <a:ln w="38100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3258820" y="3769360"/>
            <a:ext cx="2747645" cy="2505075"/>
          </a:xfrm>
          <a:prstGeom prst="round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82"/>
          <p:cNvSpPr txBox="1"/>
          <p:nvPr/>
        </p:nvSpPr>
        <p:spPr>
          <a:xfrm>
            <a:off x="-32385" y="2938145"/>
            <a:ext cx="1868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Deep Analyzer</a:t>
            </a:r>
          </a:p>
        </p:txBody>
      </p:sp>
      <p:sp>
        <p:nvSpPr>
          <p:cNvPr id="87" name="Rectangles 86"/>
          <p:cNvSpPr/>
          <p:nvPr/>
        </p:nvSpPr>
        <p:spPr>
          <a:xfrm>
            <a:off x="9420860" y="3034665"/>
            <a:ext cx="2395220" cy="1845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6929120" y="2938145"/>
            <a:ext cx="2364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Execution Envoironment</a:t>
            </a:r>
          </a:p>
        </p:txBody>
      </p:sp>
      <p:sp>
        <p:nvSpPr>
          <p:cNvPr id="90" name="Text Box 89"/>
          <p:cNvSpPr txBox="1"/>
          <p:nvPr/>
        </p:nvSpPr>
        <p:spPr>
          <a:xfrm>
            <a:off x="255270" y="586105"/>
            <a:ext cx="1868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Package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8936355" y="448310"/>
            <a:ext cx="3158490" cy="2402840"/>
            <a:chOff x="14073" y="706"/>
            <a:chExt cx="4974" cy="3784"/>
          </a:xfrm>
        </p:grpSpPr>
        <p:sp>
          <p:nvSpPr>
            <p:cNvPr id="77" name="Rectangles 76"/>
            <p:cNvSpPr/>
            <p:nvPr/>
          </p:nvSpPr>
          <p:spPr>
            <a:xfrm>
              <a:off x="14253" y="1088"/>
              <a:ext cx="4795" cy="3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an 79"/>
            <p:cNvSpPr/>
            <p:nvPr/>
          </p:nvSpPr>
          <p:spPr>
            <a:xfrm>
              <a:off x="14546" y="1721"/>
              <a:ext cx="1232" cy="16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Private</a:t>
              </a:r>
            </a:p>
            <a:p>
              <a:pPr algn="ctr"/>
              <a:r>
                <a:rPr lang="en-US" sz="1000"/>
                <a:t>Vector</a:t>
              </a:r>
            </a:p>
            <a:p>
              <a:pPr algn="ctr"/>
              <a:r>
                <a:rPr lang="en-US" sz="1000"/>
                <a:t>Database</a:t>
              </a:r>
            </a:p>
          </p:txBody>
        </p:sp>
        <p:sp>
          <p:nvSpPr>
            <p:cNvPr id="82" name="Can 81"/>
            <p:cNvSpPr/>
            <p:nvPr/>
          </p:nvSpPr>
          <p:spPr>
            <a:xfrm>
              <a:off x="17678" y="1743"/>
              <a:ext cx="1232" cy="16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ym typeface="+mn-ea"/>
                </a:rPr>
                <a:t>Debug</a:t>
              </a:r>
              <a:endParaRPr lang="en-US" sz="1000"/>
            </a:p>
            <a:p>
              <a:pPr algn="ctr"/>
              <a:r>
                <a:rPr lang="en-US" sz="1000">
                  <a:sym typeface="+mn-ea"/>
                </a:rPr>
                <a:t>Vector</a:t>
              </a:r>
              <a:endParaRPr lang="en-US" sz="1000"/>
            </a:p>
            <a:p>
              <a:pPr algn="ctr"/>
              <a:r>
                <a:rPr lang="en-US" sz="1000">
                  <a:sym typeface="+mn-ea"/>
                </a:rPr>
                <a:t>Database</a:t>
              </a:r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14073" y="706"/>
              <a:ext cx="294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RAG System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9"/>
            <a:srcRect l="5928" t="7108" r="5815" b="13276"/>
            <a:stretch>
              <a:fillRect/>
            </a:stretch>
          </p:blipFill>
          <p:spPr>
            <a:xfrm>
              <a:off x="15927" y="1810"/>
              <a:ext cx="1590" cy="1534"/>
            </a:xfrm>
            <a:prstGeom prst="rect">
              <a:avLst/>
            </a:prstGeom>
          </p:spPr>
        </p:pic>
        <p:sp>
          <p:nvSpPr>
            <p:cNvPr id="91" name="Rectangles 90"/>
            <p:cNvSpPr/>
            <p:nvPr/>
          </p:nvSpPr>
          <p:spPr>
            <a:xfrm>
              <a:off x="14365" y="3781"/>
              <a:ext cx="4545" cy="393"/>
            </a:xfrm>
            <a:prstGeom prst="rect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Quaery</a:t>
              </a:r>
              <a:r>
                <a:rPr lang="en-US" sz="1400" b="1"/>
                <a:t>/</a:t>
              </a:r>
              <a:r>
                <a:rPr lang="en-US" sz="1400" b="1">
                  <a:solidFill>
                    <a:schemeClr val="tx1"/>
                  </a:solidFill>
                </a:rPr>
                <a:t>Response</a:t>
              </a:r>
            </a:p>
          </p:txBody>
        </p:sp>
        <p:sp>
          <p:nvSpPr>
            <p:cNvPr id="92" name="Up Arrow 91"/>
            <p:cNvSpPr/>
            <p:nvPr/>
          </p:nvSpPr>
          <p:spPr>
            <a:xfrm>
              <a:off x="14924" y="3351"/>
              <a:ext cx="295" cy="414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Up Arrow 92"/>
            <p:cNvSpPr/>
            <p:nvPr/>
          </p:nvSpPr>
          <p:spPr>
            <a:xfrm>
              <a:off x="18023" y="3377"/>
              <a:ext cx="295" cy="414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own Arrow 93"/>
            <p:cNvSpPr/>
            <p:nvPr/>
          </p:nvSpPr>
          <p:spPr>
            <a:xfrm>
              <a:off x="15334" y="3394"/>
              <a:ext cx="272" cy="41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own Arrow 94"/>
            <p:cNvSpPr/>
            <p:nvPr/>
          </p:nvSpPr>
          <p:spPr>
            <a:xfrm>
              <a:off x="18387" y="3428"/>
              <a:ext cx="272" cy="41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V="1">
            <a:off x="11148060" y="2643505"/>
            <a:ext cx="1270" cy="10293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11280140" y="2650490"/>
            <a:ext cx="7620" cy="10433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 rot="16200000" flipV="1">
            <a:off x="5243443" y="4950936"/>
            <a:ext cx="2048510" cy="20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Resolve Dependancy</a:t>
            </a:r>
          </a:p>
        </p:txBody>
      </p:sp>
      <p:sp>
        <p:nvSpPr>
          <p:cNvPr id="3" name="Rectangles 2"/>
          <p:cNvSpPr/>
          <p:nvPr/>
        </p:nvSpPr>
        <p:spPr>
          <a:xfrm rot="16200000" flipV="1">
            <a:off x="5564753" y="4947761"/>
            <a:ext cx="2048510" cy="20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Create Build Command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100570" y="3244850"/>
            <a:ext cx="2021205" cy="1871578"/>
            <a:chOff x="11615" y="6802"/>
            <a:chExt cx="3148" cy="2157"/>
          </a:xfrm>
        </p:grpSpPr>
        <p:sp>
          <p:nvSpPr>
            <p:cNvPr id="86" name="Rectangles 85"/>
            <p:cNvSpPr/>
            <p:nvPr/>
          </p:nvSpPr>
          <p:spPr>
            <a:xfrm>
              <a:off x="11615" y="6802"/>
              <a:ext cx="3148" cy="21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 rot="16200000">
              <a:off x="11020" y="7706"/>
              <a:ext cx="2006" cy="34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Build sourec file</a:t>
              </a:r>
            </a:p>
          </p:txBody>
        </p:sp>
        <p:sp>
          <p:nvSpPr>
            <p:cNvPr id="9" name="Diamond 8"/>
            <p:cNvSpPr/>
            <p:nvPr/>
          </p:nvSpPr>
          <p:spPr>
            <a:xfrm rot="16200000">
              <a:off x="12007" y="7484"/>
              <a:ext cx="1484" cy="878"/>
            </a:xfrm>
            <a:prstGeom prst="diamond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If Errors</a:t>
              </a:r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3265" y="8437"/>
              <a:ext cx="1100" cy="2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Save Build Command</a:t>
              </a: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3265" y="6907"/>
              <a:ext cx="1100" cy="469"/>
            </a:xfrm>
            <a:prstGeom prst="rect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Pass errors to Summarizer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125075" y="2875280"/>
            <a:ext cx="1231265" cy="902335"/>
          </a:xfrm>
          <a:prstGeom prst="rect">
            <a:avLst/>
          </a:prstGeom>
        </p:spPr>
      </p:pic>
      <p:sp>
        <p:nvSpPr>
          <p:cNvPr id="21" name="Rectangles 20"/>
          <p:cNvSpPr/>
          <p:nvPr/>
        </p:nvSpPr>
        <p:spPr>
          <a:xfrm>
            <a:off x="9987280" y="3691890"/>
            <a:ext cx="1300480" cy="25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/>
              <a:t>Search Summary in RAG for Fix</a:t>
            </a:r>
          </a:p>
        </p:txBody>
      </p:sp>
      <p:sp>
        <p:nvSpPr>
          <p:cNvPr id="22" name="Flowchart: Decision 21"/>
          <p:cNvSpPr/>
          <p:nvPr/>
        </p:nvSpPr>
        <p:spPr>
          <a:xfrm>
            <a:off x="9987280" y="4020820"/>
            <a:ext cx="1280795" cy="2838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If fix found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10709910" y="4388485"/>
            <a:ext cx="9867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/>
              <a:t>Pass the positive feedback</a:t>
            </a:r>
          </a:p>
        </p:txBody>
      </p:sp>
      <p:sp>
        <p:nvSpPr>
          <p:cNvPr id="24" name="Rectangles 23"/>
          <p:cNvSpPr/>
          <p:nvPr/>
        </p:nvSpPr>
        <p:spPr>
          <a:xfrm>
            <a:off x="9575165" y="4388485"/>
            <a:ext cx="998855" cy="213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/>
              <a:t>Pass the Negative feedback</a:t>
            </a:r>
          </a:p>
        </p:txBody>
      </p:sp>
      <p:sp>
        <p:nvSpPr>
          <p:cNvPr id="25" name="Rectangles 24"/>
          <p:cNvSpPr/>
          <p:nvPr/>
        </p:nvSpPr>
        <p:spPr>
          <a:xfrm>
            <a:off x="9756775" y="4743450"/>
            <a:ext cx="1819910" cy="10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Update short/long term memory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526905" y="4333240"/>
            <a:ext cx="2229485" cy="322580"/>
          </a:xfrm>
          <a:prstGeom prst="roundRect">
            <a:avLst/>
          </a:prstGeom>
          <a:noFill/>
          <a:ln w="28575" cmpd="sng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9442450" y="5026660"/>
            <a:ext cx="2394585" cy="1797067"/>
            <a:chOff x="15334" y="7816"/>
            <a:chExt cx="3489" cy="2831"/>
          </a:xfrm>
        </p:grpSpPr>
        <p:sp>
          <p:nvSpPr>
            <p:cNvPr id="30" name="Rectangles 29"/>
            <p:cNvSpPr/>
            <p:nvPr/>
          </p:nvSpPr>
          <p:spPr>
            <a:xfrm>
              <a:off x="15334" y="7816"/>
              <a:ext cx="3489" cy="2831"/>
            </a:xfrm>
            <a:prstGeom prst="rect">
              <a:avLst/>
            </a:prstGeom>
            <a:solidFill>
              <a:srgbClr val="EED4EC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 rot="16200000">
              <a:off x="14756" y="8939"/>
              <a:ext cx="1994" cy="48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is feedback +/-</a:t>
              </a: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5940" y="8092"/>
              <a:ext cx="1421" cy="2207"/>
            </a:xfrm>
            <a:prstGeom prst="rect">
              <a:avLst/>
            </a:prstGeom>
          </p:spPr>
        </p:pic>
        <p:sp>
          <p:nvSpPr>
            <p:cNvPr id="51" name="Rectangles 50"/>
            <p:cNvSpPr/>
            <p:nvPr/>
          </p:nvSpPr>
          <p:spPr>
            <a:xfrm>
              <a:off x="15908" y="7960"/>
              <a:ext cx="1452" cy="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Update Build Command</a:t>
              </a:r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15996" y="9936"/>
              <a:ext cx="1452" cy="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Genarte Fix &amp; </a:t>
              </a:r>
              <a:r>
                <a:rPr lang="en-US" sz="700" b="1">
                  <a:sym typeface="+mn-ea"/>
                </a:rPr>
                <a:t>Update Build Command</a:t>
              </a:r>
              <a:endParaRPr lang="en-US" sz="700" b="1"/>
            </a:p>
          </p:txBody>
        </p:sp>
        <p:sp>
          <p:nvSpPr>
            <p:cNvPr id="66" name="Rectangles 65"/>
            <p:cNvSpPr/>
            <p:nvPr/>
          </p:nvSpPr>
          <p:spPr>
            <a:xfrm rot="16200000">
              <a:off x="17132" y="9073"/>
              <a:ext cx="2613" cy="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Update short/long term memory</a:t>
              </a:r>
            </a:p>
          </p:txBody>
        </p:sp>
        <p:sp>
          <p:nvSpPr>
            <p:cNvPr id="78" name="Rectangles 77"/>
            <p:cNvSpPr/>
            <p:nvPr/>
          </p:nvSpPr>
          <p:spPr>
            <a:xfrm rot="16200000">
              <a:off x="16461" y="9015"/>
              <a:ext cx="2730" cy="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Pass Execution Env</a:t>
              </a:r>
            </a:p>
          </p:txBody>
        </p:sp>
      </p:grpSp>
      <p:cxnSp>
        <p:nvCxnSpPr>
          <p:cNvPr id="98" name="Elbow Connector 97"/>
          <p:cNvCxnSpPr/>
          <p:nvPr/>
        </p:nvCxnSpPr>
        <p:spPr>
          <a:xfrm rot="10800000">
            <a:off x="7463155" y="5014595"/>
            <a:ext cx="3590290" cy="1749425"/>
          </a:xfrm>
          <a:prstGeom prst="bentConnector3">
            <a:avLst>
              <a:gd name="adj1" fmla="val 499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8867775" y="3230245"/>
            <a:ext cx="1536700" cy="234950"/>
          </a:xfrm>
          <a:prstGeom prst="bentConnector3">
            <a:avLst>
              <a:gd name="adj1" fmla="val 27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9559925" y="4662805"/>
            <a:ext cx="13970" cy="114871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s 100"/>
          <p:cNvSpPr/>
          <p:nvPr/>
        </p:nvSpPr>
        <p:spPr>
          <a:xfrm>
            <a:off x="8161655" y="4388485"/>
            <a:ext cx="706120" cy="177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/>
              <a:t>Save Fix</a:t>
            </a:r>
          </a:p>
        </p:txBody>
      </p:sp>
      <p:sp>
        <p:nvSpPr>
          <p:cNvPr id="102" name="Diamond 101"/>
          <p:cNvSpPr/>
          <p:nvPr/>
        </p:nvSpPr>
        <p:spPr>
          <a:xfrm rot="16200000">
            <a:off x="8150225" y="5793740"/>
            <a:ext cx="1555750" cy="3879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If Selfreflection Excced</a:t>
            </a:r>
          </a:p>
        </p:txBody>
      </p:sp>
      <p:sp>
        <p:nvSpPr>
          <p:cNvPr id="103" name="Rectangles 102"/>
          <p:cNvSpPr/>
          <p:nvPr/>
        </p:nvSpPr>
        <p:spPr>
          <a:xfrm>
            <a:off x="6866255" y="5201920"/>
            <a:ext cx="1786255" cy="1632585"/>
          </a:xfrm>
          <a:prstGeom prst="rect">
            <a:avLst/>
          </a:prstGeom>
          <a:solidFill>
            <a:srgbClr val="D7F09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s 103"/>
          <p:cNvSpPr/>
          <p:nvPr/>
        </p:nvSpPr>
        <p:spPr>
          <a:xfrm rot="16200000">
            <a:off x="7712075" y="5891530"/>
            <a:ext cx="1376680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Ask Mannual fix for error</a:t>
            </a:r>
          </a:p>
        </p:txBody>
      </p:sp>
      <p:sp>
        <p:nvSpPr>
          <p:cNvPr id="105" name="Rectangles 104"/>
          <p:cNvSpPr/>
          <p:nvPr/>
        </p:nvSpPr>
        <p:spPr>
          <a:xfrm rot="16200000">
            <a:off x="7350760" y="5895340"/>
            <a:ext cx="1376680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Build Source File</a:t>
            </a:r>
          </a:p>
        </p:txBody>
      </p:sp>
      <p:sp>
        <p:nvSpPr>
          <p:cNvPr id="106" name="Rectangles 105"/>
          <p:cNvSpPr/>
          <p:nvPr/>
        </p:nvSpPr>
        <p:spPr>
          <a:xfrm rot="16200000">
            <a:off x="6652260" y="5897880"/>
            <a:ext cx="1376680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Save Fix</a:t>
            </a:r>
          </a:p>
        </p:txBody>
      </p:sp>
      <p:sp>
        <p:nvSpPr>
          <p:cNvPr id="107" name="Rectangles 106"/>
          <p:cNvSpPr/>
          <p:nvPr/>
        </p:nvSpPr>
        <p:spPr>
          <a:xfrm rot="16200000">
            <a:off x="7002780" y="5891530"/>
            <a:ext cx="1376680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Save Build command</a:t>
            </a:r>
          </a:p>
        </p:txBody>
      </p:sp>
      <p:sp>
        <p:nvSpPr>
          <p:cNvPr id="108" name="Text Box 107"/>
          <p:cNvSpPr txBox="1"/>
          <p:nvPr/>
        </p:nvSpPr>
        <p:spPr>
          <a:xfrm>
            <a:off x="9456420" y="4143375"/>
            <a:ext cx="82931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/>
              <a:t>Self Reflection</a:t>
            </a:r>
          </a:p>
        </p:txBody>
      </p:sp>
      <p:cxnSp>
        <p:nvCxnSpPr>
          <p:cNvPr id="109" name="Elbow Connector 108"/>
          <p:cNvCxnSpPr/>
          <p:nvPr/>
        </p:nvCxnSpPr>
        <p:spPr>
          <a:xfrm rot="5400000">
            <a:off x="8912225" y="5324475"/>
            <a:ext cx="885190" cy="434340"/>
          </a:xfrm>
          <a:prstGeom prst="bentConnector3">
            <a:avLst>
              <a:gd name="adj1" fmla="val 50072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s 109"/>
          <p:cNvSpPr/>
          <p:nvPr/>
        </p:nvSpPr>
        <p:spPr>
          <a:xfrm>
            <a:off x="4459605" y="752475"/>
            <a:ext cx="1467485" cy="15570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s 110"/>
          <p:cNvSpPr/>
          <p:nvPr/>
        </p:nvSpPr>
        <p:spPr>
          <a:xfrm>
            <a:off x="5979160" y="747395"/>
            <a:ext cx="1467485" cy="15570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s 111"/>
          <p:cNvSpPr/>
          <p:nvPr/>
        </p:nvSpPr>
        <p:spPr>
          <a:xfrm>
            <a:off x="7501255" y="750570"/>
            <a:ext cx="1365885" cy="15570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71590" y="6083935"/>
            <a:ext cx="952500" cy="95250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234690" y="1701800"/>
            <a:ext cx="415290" cy="20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4127500" y="1701800"/>
            <a:ext cx="269875" cy="20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5207000" y="2296795"/>
            <a:ext cx="111125" cy="159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>
            <a:off x="6692900" y="2296795"/>
            <a:ext cx="111125" cy="159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/>
          <p:cNvSpPr/>
          <p:nvPr/>
        </p:nvSpPr>
        <p:spPr>
          <a:xfrm>
            <a:off x="7999095" y="2317750"/>
            <a:ext cx="111125" cy="159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Arrow 114"/>
          <p:cNvSpPr/>
          <p:nvPr/>
        </p:nvSpPr>
        <p:spPr>
          <a:xfrm>
            <a:off x="8916670" y="1750060"/>
            <a:ext cx="151765" cy="16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/>
          <p:cNvSpPr/>
          <p:nvPr/>
        </p:nvSpPr>
        <p:spPr>
          <a:xfrm>
            <a:off x="3836670" y="2788285"/>
            <a:ext cx="166370" cy="561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Elbow Connector 116"/>
          <p:cNvCxnSpPr>
            <a:stCxn id="35" idx="1"/>
          </p:cNvCxnSpPr>
          <p:nvPr/>
        </p:nvCxnSpPr>
        <p:spPr>
          <a:xfrm rot="10800000" flipV="1">
            <a:off x="314325" y="3518535"/>
            <a:ext cx="711200" cy="501650"/>
          </a:xfrm>
          <a:prstGeom prst="bentConnector3">
            <a:avLst>
              <a:gd name="adj1" fmla="val 126785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35" idx="3"/>
          </p:cNvCxnSpPr>
          <p:nvPr/>
        </p:nvCxnSpPr>
        <p:spPr>
          <a:xfrm>
            <a:off x="5293360" y="3518535"/>
            <a:ext cx="647065" cy="398145"/>
          </a:xfrm>
          <a:prstGeom prst="bentConnector3">
            <a:avLst>
              <a:gd name="adj1" fmla="val 14200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ight Arrow 119"/>
          <p:cNvSpPr/>
          <p:nvPr/>
        </p:nvSpPr>
        <p:spPr>
          <a:xfrm>
            <a:off x="5982335" y="4961255"/>
            <a:ext cx="193675" cy="14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/>
          <p:cNvSpPr/>
          <p:nvPr/>
        </p:nvSpPr>
        <p:spPr>
          <a:xfrm>
            <a:off x="6369685" y="4988560"/>
            <a:ext cx="145415" cy="10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771005" y="4096385"/>
            <a:ext cx="346075" cy="20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7442200" y="4186555"/>
            <a:ext cx="12446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>
            <a:off x="7823200" y="3570605"/>
            <a:ext cx="359410" cy="117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>
            <a:off x="7813675" y="4744085"/>
            <a:ext cx="359410" cy="117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Up Arrow 127"/>
          <p:cNvSpPr/>
          <p:nvPr/>
        </p:nvSpPr>
        <p:spPr>
          <a:xfrm>
            <a:off x="8473440" y="4532630"/>
            <a:ext cx="104140" cy="1174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10679430" y="3549650"/>
            <a:ext cx="110490" cy="166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/>
          <p:cNvSpPr/>
          <p:nvPr/>
        </p:nvSpPr>
        <p:spPr>
          <a:xfrm>
            <a:off x="10612120" y="3923030"/>
            <a:ext cx="82550" cy="97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Down Arrow 130"/>
          <p:cNvSpPr/>
          <p:nvPr/>
        </p:nvSpPr>
        <p:spPr>
          <a:xfrm>
            <a:off x="10217150" y="4199890"/>
            <a:ext cx="76200" cy="214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own Arrow 132"/>
          <p:cNvSpPr/>
          <p:nvPr/>
        </p:nvSpPr>
        <p:spPr>
          <a:xfrm>
            <a:off x="11082655" y="4172585"/>
            <a:ext cx="75565" cy="241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Down Arrow 133"/>
          <p:cNvSpPr/>
          <p:nvPr/>
        </p:nvSpPr>
        <p:spPr>
          <a:xfrm>
            <a:off x="10612120" y="4601210"/>
            <a:ext cx="75565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/>
          <p:cNvSpPr/>
          <p:nvPr/>
        </p:nvSpPr>
        <p:spPr>
          <a:xfrm>
            <a:off x="9815830" y="5570220"/>
            <a:ext cx="45720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/>
          <p:cNvSpPr/>
          <p:nvPr/>
        </p:nvSpPr>
        <p:spPr>
          <a:xfrm>
            <a:off x="9815830" y="6146800"/>
            <a:ext cx="401320" cy="76200"/>
          </a:xfrm>
          <a:prstGeom prst="rightArrow">
            <a:avLst>
              <a:gd name="adj1" fmla="val 680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10314305" y="5369560"/>
            <a:ext cx="75565" cy="131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>
            <a:off x="10328275" y="6248400"/>
            <a:ext cx="75565" cy="111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>
            <a:off x="10819130" y="5245100"/>
            <a:ext cx="20129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>
            <a:off x="10881995" y="6539230"/>
            <a:ext cx="16573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ight Arrow 142"/>
          <p:cNvSpPr/>
          <p:nvPr/>
        </p:nvSpPr>
        <p:spPr>
          <a:xfrm>
            <a:off x="11276330" y="5944235"/>
            <a:ext cx="186690" cy="89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 Arrow 143"/>
          <p:cNvSpPr/>
          <p:nvPr/>
        </p:nvSpPr>
        <p:spPr>
          <a:xfrm>
            <a:off x="8514715" y="5971540"/>
            <a:ext cx="21463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eft Arrow 144"/>
          <p:cNvSpPr/>
          <p:nvPr/>
        </p:nvSpPr>
        <p:spPr>
          <a:xfrm>
            <a:off x="8148320" y="5978525"/>
            <a:ext cx="15240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Up Arrow 145"/>
          <p:cNvSpPr/>
          <p:nvPr/>
        </p:nvSpPr>
        <p:spPr>
          <a:xfrm>
            <a:off x="8030845" y="5106670"/>
            <a:ext cx="76200" cy="2235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eft Arrow 146"/>
          <p:cNvSpPr/>
          <p:nvPr/>
        </p:nvSpPr>
        <p:spPr>
          <a:xfrm>
            <a:off x="7802245" y="5964555"/>
            <a:ext cx="110490" cy="90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eft Arrow 147"/>
          <p:cNvSpPr/>
          <p:nvPr/>
        </p:nvSpPr>
        <p:spPr>
          <a:xfrm>
            <a:off x="7460615" y="5970270"/>
            <a:ext cx="104140" cy="831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173085" y="3769360"/>
            <a:ext cx="635635" cy="635635"/>
          </a:xfrm>
          <a:prstGeom prst="rect">
            <a:avLst/>
          </a:prstGeom>
        </p:spPr>
      </p:pic>
      <p:sp>
        <p:nvSpPr>
          <p:cNvPr id="150" name="Text Box 149"/>
          <p:cNvSpPr txBox="1"/>
          <p:nvPr/>
        </p:nvSpPr>
        <p:spPr>
          <a:xfrm>
            <a:off x="11722100" y="3056890"/>
            <a:ext cx="398145" cy="177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/>
              <a:t>Gen AI Summarizer</a:t>
            </a:r>
          </a:p>
        </p:txBody>
      </p:sp>
      <p:sp>
        <p:nvSpPr>
          <p:cNvPr id="151" name="Text Box 150"/>
          <p:cNvSpPr txBox="1"/>
          <p:nvPr/>
        </p:nvSpPr>
        <p:spPr>
          <a:xfrm>
            <a:off x="11746230" y="5135245"/>
            <a:ext cx="398145" cy="177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/>
              <a:t>Gen AI Debugger</a:t>
            </a:r>
          </a:p>
        </p:txBody>
      </p:sp>
      <p:sp>
        <p:nvSpPr>
          <p:cNvPr id="152" name="Text Box 151"/>
          <p:cNvSpPr txBox="1"/>
          <p:nvPr/>
        </p:nvSpPr>
        <p:spPr>
          <a:xfrm>
            <a:off x="6879788" y="5245100"/>
            <a:ext cx="307777" cy="177863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t">
            <a:spAutoFit/>
          </a:bodyPr>
          <a:lstStyle/>
          <a:p>
            <a:r>
              <a:rPr lang="en-US" sz="800" b="1"/>
              <a:t>Manual </a:t>
            </a:r>
            <a:r>
              <a:rPr lang="en-US" sz="800" b="1" err="1"/>
              <a:t>Debugeer</a:t>
            </a:r>
            <a:r>
              <a:rPr lang="en-US" sz="800" b="1"/>
              <a:t> </a:t>
            </a:r>
            <a:endParaRPr lang="en-US" sz="800" b="1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Card 17"/>
          <p:cNvSpPr/>
          <p:nvPr/>
        </p:nvSpPr>
        <p:spPr>
          <a:xfrm>
            <a:off x="255270" y="892810"/>
            <a:ext cx="3003550" cy="1757680"/>
          </a:xfrm>
          <a:prstGeom prst="flowChartPunchedCar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16933"/>
            <a:ext cx="12158133" cy="337185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 sz="1600" b="1" err="1">
                <a:solidFill>
                  <a:schemeClr val="bg1"/>
                </a:solidFill>
                <a:sym typeface="+mn-ea"/>
              </a:rPr>
              <a:t>Pipeline For Auto Code Conversion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165" y="690880"/>
          <a:ext cx="2905760" cy="2180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20" y="1106805"/>
            <a:ext cx="1238885" cy="1238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4565" y="812165"/>
            <a:ext cx="551180" cy="5511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4390" y="1304290"/>
            <a:ext cx="276860" cy="310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4390" y="1995805"/>
            <a:ext cx="353060" cy="3530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4390" y="1666240"/>
            <a:ext cx="299720" cy="3295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8230" y="2215515"/>
            <a:ext cx="363855" cy="363855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 rot="16200000">
            <a:off x="2796540" y="1305560"/>
            <a:ext cx="204851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Extract Source Files from folder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4371340" y="370205"/>
            <a:ext cx="3430270" cy="669290"/>
            <a:chOff x="6884" y="583"/>
            <a:chExt cx="5402" cy="1054"/>
          </a:xfrm>
        </p:grpSpPr>
        <p:sp>
          <p:nvSpPr>
            <p:cNvPr id="20" name="Rectangles 19"/>
            <p:cNvSpPr/>
            <p:nvPr/>
          </p:nvSpPr>
          <p:spPr>
            <a:xfrm>
              <a:off x="6884" y="643"/>
              <a:ext cx="5403" cy="994"/>
            </a:xfrm>
            <a:prstGeom prst="rect">
              <a:avLst/>
            </a:prstGeom>
            <a:solidFill>
              <a:srgbClr val="DFDAF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7543" y="989"/>
              <a:ext cx="4495" cy="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Save Analysis Results</a:t>
              </a:r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8641" y="583"/>
              <a:ext cx="29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Static Analyzer</a:t>
              </a:r>
            </a:p>
          </p:txBody>
        </p:sp>
      </p:grpSp>
      <p:sp>
        <p:nvSpPr>
          <p:cNvPr id="87" name="Rectangles 86"/>
          <p:cNvSpPr/>
          <p:nvPr/>
        </p:nvSpPr>
        <p:spPr>
          <a:xfrm>
            <a:off x="6537325" y="1207770"/>
            <a:ext cx="2395220" cy="1845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4208780" y="1142365"/>
            <a:ext cx="2364105" cy="2755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/>
              <a:t>Execution Environment</a:t>
            </a:r>
            <a:endParaRPr lang="en-US" sz="1200" b="1">
              <a:cs typeface="Arial"/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255270" y="586105"/>
            <a:ext cx="1868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Package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9392920" y="408940"/>
            <a:ext cx="2773637" cy="2160270"/>
            <a:chOff x="14477" y="644"/>
            <a:chExt cx="4683" cy="3402"/>
          </a:xfrm>
        </p:grpSpPr>
        <p:sp>
          <p:nvSpPr>
            <p:cNvPr id="77" name="Rectangles 76"/>
            <p:cNvSpPr/>
            <p:nvPr/>
          </p:nvSpPr>
          <p:spPr>
            <a:xfrm>
              <a:off x="14477" y="644"/>
              <a:ext cx="4683" cy="3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an 79"/>
            <p:cNvSpPr/>
            <p:nvPr/>
          </p:nvSpPr>
          <p:spPr>
            <a:xfrm>
              <a:off x="14658" y="1277"/>
              <a:ext cx="1232" cy="16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Private</a:t>
              </a:r>
            </a:p>
            <a:p>
              <a:pPr algn="ctr"/>
              <a:r>
                <a:rPr lang="en-US" sz="1000"/>
                <a:t>Vector</a:t>
              </a:r>
            </a:p>
            <a:p>
              <a:pPr algn="ctr"/>
              <a:r>
                <a:rPr lang="en-US" sz="1000"/>
                <a:t>Database</a:t>
              </a:r>
            </a:p>
          </p:txBody>
        </p:sp>
        <p:sp>
          <p:nvSpPr>
            <p:cNvPr id="82" name="Can 81"/>
            <p:cNvSpPr/>
            <p:nvPr/>
          </p:nvSpPr>
          <p:spPr>
            <a:xfrm>
              <a:off x="17790" y="1299"/>
              <a:ext cx="1232" cy="16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ym typeface="+mn-ea"/>
                </a:rPr>
                <a:t>Debug</a:t>
              </a:r>
              <a:endParaRPr lang="en-US" sz="1000"/>
            </a:p>
            <a:p>
              <a:pPr algn="ctr"/>
              <a:r>
                <a:rPr lang="en-US" sz="1000">
                  <a:sym typeface="+mn-ea"/>
                </a:rPr>
                <a:t>Vector</a:t>
              </a:r>
              <a:endParaRPr lang="en-US" sz="1000"/>
            </a:p>
            <a:p>
              <a:pPr algn="ctr"/>
              <a:r>
                <a:rPr lang="en-US" sz="1000">
                  <a:sym typeface="+mn-ea"/>
                </a:rPr>
                <a:t>Database</a:t>
              </a:r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15711" y="694"/>
              <a:ext cx="294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RAG System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4"/>
            <a:srcRect l="5928" t="7108" r="5815" b="13276"/>
            <a:stretch>
              <a:fillRect/>
            </a:stretch>
          </p:blipFill>
          <p:spPr>
            <a:xfrm>
              <a:off x="16039" y="1366"/>
              <a:ext cx="1590" cy="1534"/>
            </a:xfrm>
            <a:prstGeom prst="rect">
              <a:avLst/>
            </a:prstGeom>
          </p:spPr>
        </p:pic>
        <p:sp>
          <p:nvSpPr>
            <p:cNvPr id="91" name="Rectangles 90"/>
            <p:cNvSpPr/>
            <p:nvPr/>
          </p:nvSpPr>
          <p:spPr>
            <a:xfrm>
              <a:off x="14669" y="3337"/>
              <a:ext cx="4353" cy="393"/>
            </a:xfrm>
            <a:prstGeom prst="rect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Quaery</a:t>
              </a:r>
              <a:r>
                <a:rPr lang="en-US" sz="1400" b="1"/>
                <a:t>/</a:t>
              </a:r>
              <a:r>
                <a:rPr lang="en-US" sz="1400" b="1">
                  <a:solidFill>
                    <a:schemeClr val="tx1"/>
                  </a:solidFill>
                </a:rPr>
                <a:t>Response</a:t>
              </a:r>
            </a:p>
          </p:txBody>
        </p:sp>
        <p:sp>
          <p:nvSpPr>
            <p:cNvPr id="92" name="Up Arrow 91"/>
            <p:cNvSpPr/>
            <p:nvPr/>
          </p:nvSpPr>
          <p:spPr>
            <a:xfrm>
              <a:off x="14779" y="2953"/>
              <a:ext cx="295" cy="414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Up Arrow 92"/>
            <p:cNvSpPr/>
            <p:nvPr/>
          </p:nvSpPr>
          <p:spPr>
            <a:xfrm>
              <a:off x="18135" y="2933"/>
              <a:ext cx="295" cy="414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own Arrow 93"/>
            <p:cNvSpPr/>
            <p:nvPr/>
          </p:nvSpPr>
          <p:spPr>
            <a:xfrm>
              <a:off x="15189" y="2996"/>
              <a:ext cx="272" cy="41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own Arrow 94"/>
            <p:cNvSpPr/>
            <p:nvPr/>
          </p:nvSpPr>
          <p:spPr>
            <a:xfrm>
              <a:off x="18499" y="2984"/>
              <a:ext cx="272" cy="41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17035" y="1417955"/>
            <a:ext cx="2021205" cy="1871578"/>
            <a:chOff x="11615" y="6802"/>
            <a:chExt cx="3148" cy="2157"/>
          </a:xfrm>
        </p:grpSpPr>
        <p:sp>
          <p:nvSpPr>
            <p:cNvPr id="86" name="Rectangles 85"/>
            <p:cNvSpPr/>
            <p:nvPr/>
          </p:nvSpPr>
          <p:spPr>
            <a:xfrm>
              <a:off x="11615" y="6802"/>
              <a:ext cx="3148" cy="21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 rot="16200000">
              <a:off x="11020" y="7706"/>
              <a:ext cx="2006" cy="34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Build sourec file</a:t>
              </a:r>
            </a:p>
          </p:txBody>
        </p:sp>
        <p:sp>
          <p:nvSpPr>
            <p:cNvPr id="9" name="Diamond 8"/>
            <p:cNvSpPr/>
            <p:nvPr/>
          </p:nvSpPr>
          <p:spPr>
            <a:xfrm rot="16200000">
              <a:off x="12007" y="7484"/>
              <a:ext cx="1484" cy="878"/>
            </a:xfrm>
            <a:prstGeom prst="diamond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If Errors</a:t>
              </a:r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3265" y="8437"/>
              <a:ext cx="1100" cy="2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Save Build Command</a:t>
              </a: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3265" y="6907"/>
              <a:ext cx="1100" cy="469"/>
            </a:xfrm>
            <a:prstGeom prst="rect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Pass errors to Summarizer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5190" y="1022350"/>
            <a:ext cx="1231265" cy="902335"/>
          </a:xfrm>
          <a:prstGeom prst="rect">
            <a:avLst/>
          </a:prstGeom>
        </p:spPr>
      </p:pic>
      <p:sp>
        <p:nvSpPr>
          <p:cNvPr id="21" name="Rectangles 20"/>
          <p:cNvSpPr/>
          <p:nvPr/>
        </p:nvSpPr>
        <p:spPr>
          <a:xfrm>
            <a:off x="7103745" y="1864995"/>
            <a:ext cx="1300480" cy="25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/>
              <a:t>Search Summary in RAG for Fix</a:t>
            </a:r>
          </a:p>
        </p:txBody>
      </p:sp>
      <p:sp>
        <p:nvSpPr>
          <p:cNvPr id="22" name="Flowchart: Decision 21"/>
          <p:cNvSpPr/>
          <p:nvPr/>
        </p:nvSpPr>
        <p:spPr>
          <a:xfrm>
            <a:off x="7103745" y="2193925"/>
            <a:ext cx="1280795" cy="2838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If fix found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7826375" y="2561590"/>
            <a:ext cx="9867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/>
              <a:t>Pass the positive feedback</a:t>
            </a:r>
          </a:p>
        </p:txBody>
      </p:sp>
      <p:sp>
        <p:nvSpPr>
          <p:cNvPr id="24" name="Rectangles 23"/>
          <p:cNvSpPr/>
          <p:nvPr/>
        </p:nvSpPr>
        <p:spPr>
          <a:xfrm>
            <a:off x="6691630" y="2561590"/>
            <a:ext cx="998855" cy="213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/>
              <a:t>Pass the Negative feedback</a:t>
            </a:r>
          </a:p>
        </p:txBody>
      </p:sp>
      <p:sp>
        <p:nvSpPr>
          <p:cNvPr id="25" name="Rectangles 24"/>
          <p:cNvSpPr/>
          <p:nvPr/>
        </p:nvSpPr>
        <p:spPr>
          <a:xfrm>
            <a:off x="6873240" y="2916555"/>
            <a:ext cx="1819910" cy="10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Update short/long term memory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643370" y="2506345"/>
            <a:ext cx="2229485" cy="322580"/>
          </a:xfrm>
          <a:prstGeom prst="roundRect">
            <a:avLst/>
          </a:prstGeom>
          <a:noFill/>
          <a:ln w="28575" cmpd="sng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6558915" y="3199765"/>
            <a:ext cx="2394585" cy="1797067"/>
            <a:chOff x="15334" y="7816"/>
            <a:chExt cx="3489" cy="2831"/>
          </a:xfrm>
        </p:grpSpPr>
        <p:sp>
          <p:nvSpPr>
            <p:cNvPr id="30" name="Rectangles 29"/>
            <p:cNvSpPr/>
            <p:nvPr/>
          </p:nvSpPr>
          <p:spPr>
            <a:xfrm>
              <a:off x="15334" y="7816"/>
              <a:ext cx="3489" cy="2831"/>
            </a:xfrm>
            <a:prstGeom prst="rect">
              <a:avLst/>
            </a:prstGeom>
            <a:solidFill>
              <a:srgbClr val="EED4EC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 rot="16200000">
              <a:off x="14756" y="8939"/>
              <a:ext cx="1994" cy="48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is feedback +/-</a:t>
              </a: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940" y="8092"/>
              <a:ext cx="1421" cy="2207"/>
            </a:xfrm>
            <a:prstGeom prst="rect">
              <a:avLst/>
            </a:prstGeom>
          </p:spPr>
        </p:pic>
        <p:sp>
          <p:nvSpPr>
            <p:cNvPr id="51" name="Rectangles 50"/>
            <p:cNvSpPr/>
            <p:nvPr/>
          </p:nvSpPr>
          <p:spPr>
            <a:xfrm>
              <a:off x="15908" y="7960"/>
              <a:ext cx="1452" cy="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Update Build Command</a:t>
              </a:r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15996" y="9936"/>
              <a:ext cx="1452" cy="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Genarte Fix &amp; </a:t>
              </a:r>
              <a:r>
                <a:rPr lang="en-US" sz="700" b="1">
                  <a:sym typeface="+mn-ea"/>
                </a:rPr>
                <a:t>Update Build Command</a:t>
              </a:r>
              <a:endParaRPr lang="en-US" sz="700" b="1"/>
            </a:p>
          </p:txBody>
        </p:sp>
        <p:sp>
          <p:nvSpPr>
            <p:cNvPr id="66" name="Rectangles 65"/>
            <p:cNvSpPr/>
            <p:nvPr/>
          </p:nvSpPr>
          <p:spPr>
            <a:xfrm rot="16200000">
              <a:off x="17132" y="9073"/>
              <a:ext cx="2613" cy="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Update short/long term memory</a:t>
              </a:r>
            </a:p>
          </p:txBody>
        </p:sp>
        <p:sp>
          <p:nvSpPr>
            <p:cNvPr id="78" name="Rectangles 77"/>
            <p:cNvSpPr/>
            <p:nvPr/>
          </p:nvSpPr>
          <p:spPr>
            <a:xfrm rot="16200000">
              <a:off x="16461" y="9015"/>
              <a:ext cx="2730" cy="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Pass Execution Env</a:t>
              </a:r>
            </a:p>
          </p:txBody>
        </p:sp>
      </p:grpSp>
      <p:cxnSp>
        <p:nvCxnSpPr>
          <p:cNvPr id="98" name="Elbow Connector 97"/>
          <p:cNvCxnSpPr/>
          <p:nvPr/>
        </p:nvCxnSpPr>
        <p:spPr>
          <a:xfrm rot="10800000">
            <a:off x="4585970" y="3131820"/>
            <a:ext cx="3583305" cy="1804670"/>
          </a:xfrm>
          <a:prstGeom prst="bentConnector3">
            <a:avLst>
              <a:gd name="adj1" fmla="val 428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5984240" y="1403350"/>
            <a:ext cx="1536700" cy="234950"/>
          </a:xfrm>
          <a:prstGeom prst="bentConnector3">
            <a:avLst>
              <a:gd name="adj1" fmla="val 27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6676390" y="2835910"/>
            <a:ext cx="13970" cy="114871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s 100"/>
          <p:cNvSpPr/>
          <p:nvPr/>
        </p:nvSpPr>
        <p:spPr>
          <a:xfrm>
            <a:off x="5278120" y="2561590"/>
            <a:ext cx="706120" cy="177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/>
              <a:t>Save Fix</a:t>
            </a:r>
          </a:p>
        </p:txBody>
      </p:sp>
      <p:sp>
        <p:nvSpPr>
          <p:cNvPr id="102" name="Diamond 101"/>
          <p:cNvSpPr/>
          <p:nvPr/>
        </p:nvSpPr>
        <p:spPr>
          <a:xfrm rot="16200000">
            <a:off x="5510530" y="3966845"/>
            <a:ext cx="1555750" cy="3879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If Selfreflection Excced</a:t>
            </a:r>
          </a:p>
        </p:txBody>
      </p:sp>
      <p:sp>
        <p:nvSpPr>
          <p:cNvPr id="103" name="Rectangles 102"/>
          <p:cNvSpPr/>
          <p:nvPr/>
        </p:nvSpPr>
        <p:spPr>
          <a:xfrm>
            <a:off x="4226560" y="3375025"/>
            <a:ext cx="1786255" cy="1632585"/>
          </a:xfrm>
          <a:prstGeom prst="rect">
            <a:avLst/>
          </a:prstGeom>
          <a:solidFill>
            <a:srgbClr val="D7F09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s 103"/>
          <p:cNvSpPr/>
          <p:nvPr/>
        </p:nvSpPr>
        <p:spPr>
          <a:xfrm rot="16200000">
            <a:off x="5072380" y="4064635"/>
            <a:ext cx="1376680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Ask Mannual fix for error</a:t>
            </a:r>
          </a:p>
        </p:txBody>
      </p:sp>
      <p:sp>
        <p:nvSpPr>
          <p:cNvPr id="105" name="Rectangles 104"/>
          <p:cNvSpPr/>
          <p:nvPr/>
        </p:nvSpPr>
        <p:spPr>
          <a:xfrm rot="16200000">
            <a:off x="4711065" y="4068445"/>
            <a:ext cx="1376680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Build Source File</a:t>
            </a:r>
          </a:p>
        </p:txBody>
      </p:sp>
      <p:sp>
        <p:nvSpPr>
          <p:cNvPr id="106" name="Rectangles 105"/>
          <p:cNvSpPr/>
          <p:nvPr/>
        </p:nvSpPr>
        <p:spPr>
          <a:xfrm rot="16200000">
            <a:off x="4012565" y="4070985"/>
            <a:ext cx="1376680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Save Fix</a:t>
            </a:r>
          </a:p>
        </p:txBody>
      </p:sp>
      <p:sp>
        <p:nvSpPr>
          <p:cNvPr id="107" name="Rectangles 106"/>
          <p:cNvSpPr/>
          <p:nvPr/>
        </p:nvSpPr>
        <p:spPr>
          <a:xfrm rot="16200000">
            <a:off x="4363085" y="4064635"/>
            <a:ext cx="1376680" cy="24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Save Build command</a:t>
            </a:r>
          </a:p>
        </p:txBody>
      </p:sp>
      <p:sp>
        <p:nvSpPr>
          <p:cNvPr id="108" name="Text Box 107"/>
          <p:cNvSpPr txBox="1"/>
          <p:nvPr/>
        </p:nvSpPr>
        <p:spPr>
          <a:xfrm>
            <a:off x="6572885" y="2316480"/>
            <a:ext cx="82931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/>
              <a:t>Self Reflection</a:t>
            </a:r>
          </a:p>
        </p:txBody>
      </p:sp>
      <p:cxnSp>
        <p:nvCxnSpPr>
          <p:cNvPr id="109" name="Elbow Connector 108"/>
          <p:cNvCxnSpPr/>
          <p:nvPr/>
        </p:nvCxnSpPr>
        <p:spPr>
          <a:xfrm rot="5400000">
            <a:off x="6083300" y="3569335"/>
            <a:ext cx="1002030" cy="173355"/>
          </a:xfrm>
          <a:prstGeom prst="bentConnector3">
            <a:avLst>
              <a:gd name="adj1" fmla="val 50032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22700" y="4304030"/>
            <a:ext cx="814070" cy="81407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234690" y="1701800"/>
            <a:ext cx="415290" cy="20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4101465" y="586105"/>
            <a:ext cx="269875" cy="20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4558665" y="2359660"/>
            <a:ext cx="12446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>
            <a:off x="4939665" y="1743710"/>
            <a:ext cx="359410" cy="117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>
            <a:off x="4930140" y="2917190"/>
            <a:ext cx="359410" cy="117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Up Arrow 127"/>
          <p:cNvSpPr/>
          <p:nvPr/>
        </p:nvSpPr>
        <p:spPr>
          <a:xfrm>
            <a:off x="5589905" y="2705735"/>
            <a:ext cx="104140" cy="1174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7795895" y="1722755"/>
            <a:ext cx="110490" cy="166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/>
          <p:cNvSpPr/>
          <p:nvPr/>
        </p:nvSpPr>
        <p:spPr>
          <a:xfrm>
            <a:off x="7728585" y="2096135"/>
            <a:ext cx="82550" cy="97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Down Arrow 130"/>
          <p:cNvSpPr/>
          <p:nvPr/>
        </p:nvSpPr>
        <p:spPr>
          <a:xfrm>
            <a:off x="7333615" y="2372995"/>
            <a:ext cx="76200" cy="214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own Arrow 132"/>
          <p:cNvSpPr/>
          <p:nvPr/>
        </p:nvSpPr>
        <p:spPr>
          <a:xfrm>
            <a:off x="8199120" y="2345690"/>
            <a:ext cx="75565" cy="241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Down Arrow 133"/>
          <p:cNvSpPr/>
          <p:nvPr/>
        </p:nvSpPr>
        <p:spPr>
          <a:xfrm>
            <a:off x="7728585" y="2774315"/>
            <a:ext cx="75565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/>
          <p:cNvSpPr/>
          <p:nvPr/>
        </p:nvSpPr>
        <p:spPr>
          <a:xfrm>
            <a:off x="6953885" y="3743325"/>
            <a:ext cx="45720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/>
          <p:cNvSpPr/>
          <p:nvPr/>
        </p:nvSpPr>
        <p:spPr>
          <a:xfrm>
            <a:off x="6953885" y="4319905"/>
            <a:ext cx="401320" cy="76200"/>
          </a:xfrm>
          <a:prstGeom prst="rightArrow">
            <a:avLst>
              <a:gd name="adj1" fmla="val 680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7674610" y="3542665"/>
            <a:ext cx="75565" cy="131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>
            <a:off x="7688580" y="4421505"/>
            <a:ext cx="75565" cy="111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>
            <a:off x="7969885" y="3418205"/>
            <a:ext cx="20129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>
            <a:off x="7975600" y="4712335"/>
            <a:ext cx="16573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ight Arrow 142"/>
          <p:cNvSpPr/>
          <p:nvPr/>
        </p:nvSpPr>
        <p:spPr>
          <a:xfrm>
            <a:off x="8408035" y="4117340"/>
            <a:ext cx="186690" cy="89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 Arrow 143"/>
          <p:cNvSpPr/>
          <p:nvPr/>
        </p:nvSpPr>
        <p:spPr>
          <a:xfrm>
            <a:off x="5875020" y="4144645"/>
            <a:ext cx="21463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eft Arrow 144"/>
          <p:cNvSpPr/>
          <p:nvPr/>
        </p:nvSpPr>
        <p:spPr>
          <a:xfrm>
            <a:off x="5508625" y="4151630"/>
            <a:ext cx="15240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Up Arrow 145"/>
          <p:cNvSpPr/>
          <p:nvPr/>
        </p:nvSpPr>
        <p:spPr>
          <a:xfrm>
            <a:off x="5391150" y="3279775"/>
            <a:ext cx="76200" cy="2235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eft Arrow 146"/>
          <p:cNvSpPr/>
          <p:nvPr/>
        </p:nvSpPr>
        <p:spPr>
          <a:xfrm>
            <a:off x="5162550" y="4137660"/>
            <a:ext cx="110490" cy="90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eft Arrow 147"/>
          <p:cNvSpPr/>
          <p:nvPr/>
        </p:nvSpPr>
        <p:spPr>
          <a:xfrm>
            <a:off x="4820920" y="4143375"/>
            <a:ext cx="104140" cy="831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89550" y="1942465"/>
            <a:ext cx="635635" cy="635635"/>
          </a:xfrm>
          <a:prstGeom prst="rect">
            <a:avLst/>
          </a:prstGeom>
        </p:spPr>
      </p:pic>
      <p:sp>
        <p:nvSpPr>
          <p:cNvPr id="150" name="Text Box 149"/>
          <p:cNvSpPr txBox="1"/>
          <p:nvPr/>
        </p:nvSpPr>
        <p:spPr>
          <a:xfrm>
            <a:off x="8869680" y="1229995"/>
            <a:ext cx="367030" cy="177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/>
              <a:t>Gen AI Summarizer</a:t>
            </a:r>
          </a:p>
        </p:txBody>
      </p:sp>
      <p:sp>
        <p:nvSpPr>
          <p:cNvPr id="151" name="Text Box 150"/>
          <p:cNvSpPr txBox="1"/>
          <p:nvPr/>
        </p:nvSpPr>
        <p:spPr>
          <a:xfrm>
            <a:off x="8891270" y="3289300"/>
            <a:ext cx="367030" cy="177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/>
              <a:t>Gen AI Debugger</a:t>
            </a:r>
          </a:p>
        </p:txBody>
      </p:sp>
      <p:sp>
        <p:nvSpPr>
          <p:cNvPr id="152" name="Text Box 151"/>
          <p:cNvSpPr txBox="1"/>
          <p:nvPr/>
        </p:nvSpPr>
        <p:spPr>
          <a:xfrm>
            <a:off x="4274820" y="3375025"/>
            <a:ext cx="336550" cy="177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b="1"/>
              <a:t>Manual Debugeer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-3810" y="2915920"/>
            <a:ext cx="3082791" cy="3866515"/>
            <a:chOff x="-6" y="4592"/>
            <a:chExt cx="6158" cy="6089"/>
          </a:xfrm>
        </p:grpSpPr>
        <p:sp>
          <p:nvSpPr>
            <p:cNvPr id="4" name="Text Box 3"/>
            <p:cNvSpPr txBox="1"/>
            <p:nvPr/>
          </p:nvSpPr>
          <p:spPr>
            <a:xfrm>
              <a:off x="-6" y="8412"/>
              <a:ext cx="222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21" y="5110"/>
              <a:ext cx="5627" cy="5571"/>
            </a:xfrm>
            <a:prstGeom prst="rect">
              <a:avLst/>
            </a:prstGeom>
            <a:solidFill>
              <a:srgbClr val="D6F6F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766" y="5303"/>
              <a:ext cx="3262" cy="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/>
                <a:t>For Each Source File</a:t>
              </a:r>
              <a:endParaRPr lang="en-US" sz="1200" b="1">
                <a:cs typeface="Arial"/>
              </a:endParaRPr>
            </a:p>
          </p:txBody>
        </p:sp>
        <p:sp>
          <p:nvSpPr>
            <p:cNvPr id="36" name="Rectangles 35"/>
            <p:cNvSpPr/>
            <p:nvPr/>
          </p:nvSpPr>
          <p:spPr>
            <a:xfrm rot="16200000">
              <a:off x="-145" y="7244"/>
              <a:ext cx="3226" cy="845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Entities Which Curruntly Defined in File</a:t>
              </a:r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3927" y="8549"/>
              <a:ext cx="222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7" name="Rectangles 66"/>
            <p:cNvSpPr/>
            <p:nvPr/>
          </p:nvSpPr>
          <p:spPr>
            <a:xfrm rot="16200000" flipV="1">
              <a:off x="1646" y="7252"/>
              <a:ext cx="3226" cy="828"/>
            </a:xfrm>
            <a:prstGeom prst="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Entities Which Externally Defined in File</a:t>
              </a:r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529" y="10042"/>
              <a:ext cx="3891" cy="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/>
                <a:t>Save Representation &amp; Analysis </a:t>
              </a:r>
              <a:endParaRPr lang="en-US" sz="1200" b="1">
                <a:cs typeface="Arial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981" y="4592"/>
              <a:ext cx="294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Deep Analyzer</a:t>
              </a:r>
            </a:p>
          </p:txBody>
        </p:sp>
        <p:sp>
          <p:nvSpPr>
            <p:cNvPr id="2" name="Rectangles 1"/>
            <p:cNvSpPr/>
            <p:nvPr/>
          </p:nvSpPr>
          <p:spPr>
            <a:xfrm rot="16200000" flipV="1">
              <a:off x="3226" y="7699"/>
              <a:ext cx="3226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Resolve Dependancy</a:t>
              </a:r>
            </a:p>
          </p:txBody>
        </p:sp>
        <p:sp>
          <p:nvSpPr>
            <p:cNvPr id="3" name="Rectangles 2"/>
            <p:cNvSpPr/>
            <p:nvPr/>
          </p:nvSpPr>
          <p:spPr>
            <a:xfrm rot="16200000" flipV="1">
              <a:off x="3732" y="7694"/>
              <a:ext cx="3226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Create Build Command</a:t>
              </a:r>
            </a:p>
          </p:txBody>
        </p:sp>
        <p:sp>
          <p:nvSpPr>
            <p:cNvPr id="120" name="Right Arrow 119"/>
            <p:cNvSpPr/>
            <p:nvPr/>
          </p:nvSpPr>
          <p:spPr>
            <a:xfrm>
              <a:off x="4024" y="7715"/>
              <a:ext cx="671" cy="2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ight Arrow 121"/>
            <p:cNvSpPr/>
            <p:nvPr/>
          </p:nvSpPr>
          <p:spPr>
            <a:xfrm>
              <a:off x="4953" y="7748"/>
              <a:ext cx="229" cy="1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Elbow Connector 117"/>
            <p:cNvCxnSpPr/>
            <p:nvPr/>
          </p:nvCxnSpPr>
          <p:spPr>
            <a:xfrm rot="10800000" flipH="1" flipV="1">
              <a:off x="751" y="5592"/>
              <a:ext cx="286" cy="1202"/>
            </a:xfrm>
            <a:prstGeom prst="bentConnector4">
              <a:avLst>
                <a:gd name="adj1" fmla="val -131119"/>
                <a:gd name="adj2" fmla="val 10008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35" idx="3"/>
            </p:cNvCxnSpPr>
            <p:nvPr/>
          </p:nvCxnSpPr>
          <p:spPr>
            <a:xfrm flipH="1">
              <a:off x="3694" y="5568"/>
              <a:ext cx="334" cy="1148"/>
            </a:xfrm>
            <a:prstGeom prst="bentConnector4">
              <a:avLst>
                <a:gd name="adj1" fmla="val -112275"/>
                <a:gd name="adj2" fmla="val 9956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/>
            <p:cNvSpPr/>
            <p:nvPr/>
          </p:nvSpPr>
          <p:spPr>
            <a:xfrm>
              <a:off x="655" y="5921"/>
              <a:ext cx="3369" cy="3630"/>
            </a:xfrm>
            <a:prstGeom prst="roundRect">
              <a:avLst/>
            </a:prstGeom>
            <a:noFill/>
            <a:ln w="38100" cmpd="sng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s 134"/>
          <p:cNvSpPr/>
          <p:nvPr/>
        </p:nvSpPr>
        <p:spPr>
          <a:xfrm>
            <a:off x="4116070" y="1117600"/>
            <a:ext cx="5100320" cy="395097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Decision 178"/>
          <p:cNvSpPr/>
          <p:nvPr/>
        </p:nvSpPr>
        <p:spPr>
          <a:xfrm>
            <a:off x="9424035" y="4896697"/>
            <a:ext cx="1365461" cy="2499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 b="1"/>
              <a:t>If source is not similar</a:t>
            </a:r>
            <a:endParaRPr lang="en-US" sz="700" b="1">
              <a:cs typeface="Arial"/>
            </a:endParaRPr>
          </a:p>
        </p:txBody>
      </p:sp>
      <p:sp>
        <p:nvSpPr>
          <p:cNvPr id="180" name="Rectangles 179"/>
          <p:cNvSpPr/>
          <p:nvPr/>
        </p:nvSpPr>
        <p:spPr>
          <a:xfrm>
            <a:off x="9726295" y="3222625"/>
            <a:ext cx="2007870" cy="1626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0067501" y="4227830"/>
            <a:ext cx="1416051" cy="46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b="1"/>
              <a:t>Get reference Source, Explanation &amp; Summary, [Negative Summary and source]</a:t>
            </a:r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4445" y="3423285"/>
            <a:ext cx="1231265" cy="902335"/>
          </a:xfrm>
          <a:prstGeom prst="rect">
            <a:avLst/>
          </a:prstGeom>
        </p:spPr>
      </p:pic>
      <p:sp>
        <p:nvSpPr>
          <p:cNvPr id="184" name="Rectangles 183"/>
          <p:cNvSpPr/>
          <p:nvPr/>
        </p:nvSpPr>
        <p:spPr>
          <a:xfrm>
            <a:off x="10189845" y="3323590"/>
            <a:ext cx="1246505" cy="2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b="1"/>
              <a:t>Pass results for similarity analysis</a:t>
            </a:r>
          </a:p>
        </p:txBody>
      </p:sp>
      <p:sp>
        <p:nvSpPr>
          <p:cNvPr id="185" name="Rectangles 184"/>
          <p:cNvSpPr/>
          <p:nvPr/>
        </p:nvSpPr>
        <p:spPr>
          <a:xfrm>
            <a:off x="10056707" y="2633557"/>
            <a:ext cx="2021205" cy="3956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Call Execution environment</a:t>
            </a:r>
            <a:endParaRPr lang="en-US" sz="1200" b="1" err="1">
              <a:solidFill>
                <a:schemeClr val="tx1"/>
              </a:solidFill>
              <a:cs typeface="Arial"/>
            </a:endParaRPr>
          </a:p>
        </p:txBody>
      </p:sp>
      <p:sp>
        <p:nvSpPr>
          <p:cNvPr id="136" name="Flowchart: Decision 135"/>
          <p:cNvSpPr/>
          <p:nvPr/>
        </p:nvSpPr>
        <p:spPr>
          <a:xfrm>
            <a:off x="6806565" y="5634355"/>
            <a:ext cx="796925" cy="574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/>
              <a:t>If execution succed</a:t>
            </a:r>
          </a:p>
        </p:txBody>
      </p:sp>
      <p:sp>
        <p:nvSpPr>
          <p:cNvPr id="153" name="Rectangles 152"/>
          <p:cNvSpPr/>
          <p:nvPr/>
        </p:nvSpPr>
        <p:spPr>
          <a:xfrm>
            <a:off x="4982210" y="5154295"/>
            <a:ext cx="1739900" cy="1628140"/>
          </a:xfrm>
          <a:prstGeom prst="rect">
            <a:avLst/>
          </a:prstGeom>
          <a:solidFill>
            <a:srgbClr val="82F0F7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40705" y="5487035"/>
            <a:ext cx="1066800" cy="902335"/>
          </a:xfrm>
          <a:prstGeom prst="rect">
            <a:avLst/>
          </a:prstGeom>
        </p:spPr>
      </p:pic>
      <p:sp>
        <p:nvSpPr>
          <p:cNvPr id="156" name="Rectangles 155"/>
          <p:cNvSpPr/>
          <p:nvPr/>
        </p:nvSpPr>
        <p:spPr>
          <a:xfrm rot="16200000">
            <a:off x="6076950" y="5805170"/>
            <a:ext cx="1028065" cy="14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Get Source File</a:t>
            </a:r>
          </a:p>
        </p:txBody>
      </p:sp>
      <p:sp>
        <p:nvSpPr>
          <p:cNvPr id="157" name="Rectangles 156"/>
          <p:cNvSpPr/>
          <p:nvPr/>
        </p:nvSpPr>
        <p:spPr>
          <a:xfrm rot="16200000">
            <a:off x="5177790" y="5768340"/>
            <a:ext cx="1028065" cy="17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 b="1"/>
              <a:t>Save </a:t>
            </a:r>
            <a:r>
              <a:rPr lang="en-US" sz="700" b="1" err="1"/>
              <a:t>coverted</a:t>
            </a:r>
            <a:r>
              <a:rPr lang="en-US" sz="700" b="1"/>
              <a:t> Source</a:t>
            </a:r>
            <a:endParaRPr lang="en-US" sz="700" b="1">
              <a:cs typeface="Arial"/>
            </a:endParaRPr>
          </a:p>
        </p:txBody>
      </p:sp>
      <p:sp>
        <p:nvSpPr>
          <p:cNvPr id="159" name="Rectangles 158"/>
          <p:cNvSpPr/>
          <p:nvPr/>
        </p:nvSpPr>
        <p:spPr>
          <a:xfrm rot="16200000">
            <a:off x="4679315" y="5782945"/>
            <a:ext cx="1246505" cy="17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Pass results for analysis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7707630" y="5173345"/>
            <a:ext cx="2846070" cy="1609090"/>
            <a:chOff x="11668" y="8498"/>
            <a:chExt cx="7363" cy="2534"/>
          </a:xfrm>
        </p:grpSpPr>
        <p:sp>
          <p:nvSpPr>
            <p:cNvPr id="160" name="Rectangles 159"/>
            <p:cNvSpPr/>
            <p:nvPr/>
          </p:nvSpPr>
          <p:spPr>
            <a:xfrm>
              <a:off x="11668" y="8498"/>
              <a:ext cx="7363" cy="2534"/>
            </a:xfrm>
            <a:prstGeom prst="rect">
              <a:avLst/>
            </a:prstGeom>
            <a:solidFill>
              <a:srgbClr val="EFAE7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s 160"/>
            <p:cNvSpPr/>
            <p:nvPr/>
          </p:nvSpPr>
          <p:spPr>
            <a:xfrm rot="16200000">
              <a:off x="11775" y="8715"/>
              <a:ext cx="856" cy="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700" b="1"/>
                <a:t>Get </a:t>
              </a:r>
              <a:r>
                <a:rPr lang="en-US" sz="700" b="1" err="1"/>
                <a:t>Refference</a:t>
              </a:r>
              <a:r>
                <a:rPr lang="en-US" sz="700" b="1"/>
                <a:t> file</a:t>
              </a:r>
              <a:endParaRPr lang="en-US" sz="700" b="1">
                <a:cs typeface="Arial"/>
              </a:endParaRPr>
            </a:p>
          </p:txBody>
        </p:sp>
        <p:sp>
          <p:nvSpPr>
            <p:cNvPr id="162" name="Rectangles 161"/>
            <p:cNvSpPr/>
            <p:nvPr/>
          </p:nvSpPr>
          <p:spPr>
            <a:xfrm rot="16200000">
              <a:off x="11775" y="9821"/>
              <a:ext cx="856" cy="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700" b="1"/>
                <a:t>Get Converted file</a:t>
              </a:r>
              <a:endParaRPr lang="en-US" sz="700" b="1">
                <a:cs typeface="Arial"/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950" y="8864"/>
              <a:ext cx="1939" cy="1421"/>
            </a:xfrm>
            <a:prstGeom prst="rect">
              <a:avLst/>
            </a:prstGeom>
          </p:spPr>
        </p:pic>
        <p:sp>
          <p:nvSpPr>
            <p:cNvPr id="164" name="Rectangles 163"/>
            <p:cNvSpPr/>
            <p:nvPr/>
          </p:nvSpPr>
          <p:spPr>
            <a:xfrm rot="16200000">
              <a:off x="12143" y="9442"/>
              <a:ext cx="1619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700" b="1"/>
                <a:t>Generate Summary</a:t>
              </a:r>
              <a:endParaRPr lang="en-US" sz="700" b="1">
                <a:cs typeface="Arial"/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15611" y="8673"/>
              <a:ext cx="1458" cy="1852"/>
              <a:chOff x="14889" y="7161"/>
              <a:chExt cx="1458" cy="3596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4889" y="8775"/>
                <a:ext cx="1451" cy="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600"/>
                  <a:t>Constants</a:t>
                </a:r>
                <a:endParaRPr lang="en-US" sz="600">
                  <a:cs typeface="Arial"/>
                </a:endParaRPr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14889" y="9208"/>
                <a:ext cx="1451" cy="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600" b="1"/>
                  <a:t>Typedefs</a:t>
                </a:r>
                <a:endParaRPr lang="en-US" sz="600" b="1">
                  <a:cs typeface="Arial"/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14897" y="10048"/>
                <a:ext cx="1451" cy="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Enums</a:t>
                </a:r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14897" y="10481"/>
                <a:ext cx="1451" cy="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Macros</a:t>
                </a:r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14889" y="8368"/>
                <a:ext cx="1451" cy="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Unions</a:t>
                </a:r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14889" y="7962"/>
                <a:ext cx="1451" cy="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Structs</a:t>
                </a:r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14889" y="7161"/>
                <a:ext cx="1451" cy="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Classes</a:t>
                </a:r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14897" y="9642"/>
                <a:ext cx="1451" cy="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600" b="1"/>
                  <a:t>Variables</a:t>
                </a:r>
                <a:endParaRPr lang="en-US" sz="600" b="1">
                  <a:cs typeface="Arial"/>
                </a:endParaRPr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14889" y="7555"/>
                <a:ext cx="1451" cy="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600" b="1"/>
                  <a:t>Functions</a:t>
                </a:r>
                <a:endParaRPr lang="en-US" sz="600" b="1">
                  <a:cs typeface="Arial"/>
                </a:endParaRPr>
              </a:p>
            </p:txBody>
          </p:sp>
        </p:grpSp>
        <p:sp>
          <p:nvSpPr>
            <p:cNvPr id="176" name="Rectangles 175"/>
            <p:cNvSpPr/>
            <p:nvPr/>
          </p:nvSpPr>
          <p:spPr>
            <a:xfrm rot="16200000">
              <a:off x="13941" y="9241"/>
              <a:ext cx="1963" cy="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Get summary for each entity in refernce and converted</a:t>
              </a:r>
            </a:p>
          </p:txBody>
        </p: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748" y="8895"/>
              <a:ext cx="1939" cy="1421"/>
            </a:xfrm>
            <a:prstGeom prst="rect">
              <a:avLst/>
            </a:prstGeom>
          </p:spPr>
        </p:pic>
        <p:sp>
          <p:nvSpPr>
            <p:cNvPr id="178" name="Rectangles 177"/>
            <p:cNvSpPr/>
            <p:nvPr/>
          </p:nvSpPr>
          <p:spPr>
            <a:xfrm rot="16200000">
              <a:off x="17827" y="9349"/>
              <a:ext cx="1619" cy="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Estimate similarity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0796270" y="5310082"/>
            <a:ext cx="1289050" cy="1355090"/>
            <a:chOff x="17196" y="8339"/>
            <a:chExt cx="2813" cy="2571"/>
          </a:xfrm>
        </p:grpSpPr>
        <p:sp>
          <p:nvSpPr>
            <p:cNvPr id="187" name="Rectangles 186"/>
            <p:cNvSpPr/>
            <p:nvPr/>
          </p:nvSpPr>
          <p:spPr>
            <a:xfrm>
              <a:off x="17196" y="8339"/>
              <a:ext cx="2813" cy="2571"/>
            </a:xfrm>
            <a:prstGeom prst="rect">
              <a:avLst/>
            </a:prstGeom>
            <a:solidFill>
              <a:srgbClr val="D7F092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s 187"/>
            <p:cNvSpPr/>
            <p:nvPr/>
          </p:nvSpPr>
          <p:spPr>
            <a:xfrm rot="16200000">
              <a:off x="16914" y="9385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Ask Mannual fix for error</a:t>
              </a:r>
            </a:p>
          </p:txBody>
        </p:sp>
        <p:sp>
          <p:nvSpPr>
            <p:cNvPr id="189" name="Rectangles 188"/>
            <p:cNvSpPr/>
            <p:nvPr/>
          </p:nvSpPr>
          <p:spPr>
            <a:xfrm rot="16200000">
              <a:off x="17428" y="9399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Build Source File</a:t>
              </a:r>
            </a:p>
          </p:txBody>
        </p:sp>
        <p:sp>
          <p:nvSpPr>
            <p:cNvPr id="190" name="Rectangles 189"/>
            <p:cNvSpPr/>
            <p:nvPr/>
          </p:nvSpPr>
          <p:spPr>
            <a:xfrm rot="16200000">
              <a:off x="18485" y="9379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Save Fix</a:t>
              </a:r>
            </a:p>
          </p:txBody>
        </p:sp>
        <p:sp>
          <p:nvSpPr>
            <p:cNvPr id="191" name="Rectangles 190"/>
            <p:cNvSpPr/>
            <p:nvPr/>
          </p:nvSpPr>
          <p:spPr>
            <a:xfrm rot="16200000">
              <a:off x="17966" y="9399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Save Build command</a:t>
              </a:r>
            </a:p>
          </p:txBody>
        </p:sp>
      </p:grpSp>
      <p:sp>
        <p:nvSpPr>
          <p:cNvPr id="197" name="Rectangles 196"/>
          <p:cNvSpPr/>
          <p:nvPr/>
        </p:nvSpPr>
        <p:spPr>
          <a:xfrm rot="16200000">
            <a:off x="10351135" y="5894916"/>
            <a:ext cx="1142365" cy="150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sym typeface="+mn-ea"/>
              </a:rPr>
              <a:t>If Selfreflection Excced</a:t>
            </a:r>
          </a:p>
        </p:txBody>
      </p:sp>
      <p:sp>
        <p:nvSpPr>
          <p:cNvPr id="198" name="Rectangles 197"/>
          <p:cNvSpPr/>
          <p:nvPr/>
        </p:nvSpPr>
        <p:spPr>
          <a:xfrm>
            <a:off x="7962265" y="6610985"/>
            <a:ext cx="2423795" cy="10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Update short/long term memory</a:t>
            </a:r>
          </a:p>
        </p:txBody>
      </p:sp>
      <p:sp>
        <p:nvSpPr>
          <p:cNvPr id="199" name="Rectangles 198"/>
          <p:cNvSpPr/>
          <p:nvPr/>
        </p:nvSpPr>
        <p:spPr>
          <a:xfrm>
            <a:off x="4998085" y="6610985"/>
            <a:ext cx="1688465" cy="10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/>
              <a:t>Update short/long term memory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049905" y="5163820"/>
            <a:ext cx="1739900" cy="1628140"/>
            <a:chOff x="4803" y="8132"/>
            <a:chExt cx="2740" cy="2564"/>
          </a:xfrm>
        </p:grpSpPr>
        <p:sp>
          <p:nvSpPr>
            <p:cNvPr id="29" name="Rectangles 28"/>
            <p:cNvSpPr/>
            <p:nvPr/>
          </p:nvSpPr>
          <p:spPr>
            <a:xfrm>
              <a:off x="4803" y="8132"/>
              <a:ext cx="2740" cy="2564"/>
            </a:xfrm>
            <a:prstGeom prst="rect">
              <a:avLst/>
            </a:prstGeom>
            <a:solidFill>
              <a:srgbClr val="D5B9F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76" y="8611"/>
              <a:ext cx="1680" cy="1421"/>
            </a:xfrm>
            <a:prstGeom prst="rect">
              <a:avLst/>
            </a:prstGeom>
          </p:spPr>
        </p:pic>
        <p:sp>
          <p:nvSpPr>
            <p:cNvPr id="39" name="Rectangles 38"/>
            <p:cNvSpPr/>
            <p:nvPr/>
          </p:nvSpPr>
          <p:spPr>
            <a:xfrm rot="16200000">
              <a:off x="4173" y="9211"/>
              <a:ext cx="1619" cy="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Get Source File</a:t>
              </a:r>
            </a:p>
          </p:txBody>
        </p:sp>
        <p:sp>
          <p:nvSpPr>
            <p:cNvPr id="40" name="Rectangles 39"/>
            <p:cNvSpPr/>
            <p:nvPr/>
          </p:nvSpPr>
          <p:spPr>
            <a:xfrm rot="16200000">
              <a:off x="6001" y="8965"/>
              <a:ext cx="1593" cy="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900" b="1">
                  <a:cs typeface="Arial"/>
                </a:rPr>
                <a:t>Save explanations</a:t>
              </a:r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4828" y="10426"/>
              <a:ext cx="2659" cy="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Update short/long term memory</a:t>
              </a:r>
            </a:p>
          </p:txBody>
        </p:sp>
      </p:grp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7413612-1FC0-2A11-6C29-9D2C9595513E}"/>
              </a:ext>
            </a:extLst>
          </p:cNvPr>
          <p:cNvCxnSpPr/>
          <p:nvPr/>
        </p:nvCxnSpPr>
        <p:spPr>
          <a:xfrm flipH="1">
            <a:off x="2878666" y="2565400"/>
            <a:ext cx="1024467" cy="66040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ight Arrow 52">
            <a:extLst>
              <a:ext uri="{FF2B5EF4-FFF2-40B4-BE49-F238E27FC236}">
                <a16:creationId xmlns:a16="http://schemas.microsoft.com/office/drawing/2014/main" id="{109E6146-9142-9206-A789-03256F95AFBA}"/>
              </a:ext>
            </a:extLst>
          </p:cNvPr>
          <p:cNvSpPr/>
          <p:nvPr/>
        </p:nvSpPr>
        <p:spPr>
          <a:xfrm>
            <a:off x="7665931" y="687704"/>
            <a:ext cx="1700742" cy="131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ight Arrow 119">
            <a:extLst>
              <a:ext uri="{FF2B5EF4-FFF2-40B4-BE49-F238E27FC236}">
                <a16:creationId xmlns:a16="http://schemas.microsoft.com/office/drawing/2014/main" id="{65587DCC-2290-7680-DBDC-FD3A738D0310}"/>
              </a:ext>
            </a:extLst>
          </p:cNvPr>
          <p:cNvSpPr/>
          <p:nvPr/>
        </p:nvSpPr>
        <p:spPr>
          <a:xfrm>
            <a:off x="2860337" y="5855758"/>
            <a:ext cx="200447" cy="11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ight Arrow 119">
            <a:extLst>
              <a:ext uri="{FF2B5EF4-FFF2-40B4-BE49-F238E27FC236}">
                <a16:creationId xmlns:a16="http://schemas.microsoft.com/office/drawing/2014/main" id="{5C51D171-2F9B-49D7-162A-B98E207F1869}"/>
              </a:ext>
            </a:extLst>
          </p:cNvPr>
          <p:cNvSpPr/>
          <p:nvPr/>
        </p:nvSpPr>
        <p:spPr>
          <a:xfrm>
            <a:off x="3232870" y="5847291"/>
            <a:ext cx="200447" cy="11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ight Arrow 119">
            <a:extLst>
              <a:ext uri="{FF2B5EF4-FFF2-40B4-BE49-F238E27FC236}">
                <a16:creationId xmlns:a16="http://schemas.microsoft.com/office/drawing/2014/main" id="{C8F57567-058D-B8E4-872A-FA0D902F6ECF}"/>
              </a:ext>
            </a:extLst>
          </p:cNvPr>
          <p:cNvSpPr/>
          <p:nvPr/>
        </p:nvSpPr>
        <p:spPr>
          <a:xfrm>
            <a:off x="3918670" y="5847291"/>
            <a:ext cx="200447" cy="11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ight Arrow 119">
            <a:extLst>
              <a:ext uri="{FF2B5EF4-FFF2-40B4-BE49-F238E27FC236}">
                <a16:creationId xmlns:a16="http://schemas.microsoft.com/office/drawing/2014/main" id="{04D38951-8808-4303-F236-33C7B01F6FD3}"/>
              </a:ext>
            </a:extLst>
          </p:cNvPr>
          <p:cNvSpPr/>
          <p:nvPr/>
        </p:nvSpPr>
        <p:spPr>
          <a:xfrm>
            <a:off x="4790736" y="5881157"/>
            <a:ext cx="200447" cy="11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Arrow: Left 330">
            <a:extLst>
              <a:ext uri="{FF2B5EF4-FFF2-40B4-BE49-F238E27FC236}">
                <a16:creationId xmlns:a16="http://schemas.microsoft.com/office/drawing/2014/main" id="{09F92CFD-11DC-7CCE-720D-F5A7457E7521}"/>
              </a:ext>
            </a:extLst>
          </p:cNvPr>
          <p:cNvSpPr/>
          <p:nvPr/>
        </p:nvSpPr>
        <p:spPr>
          <a:xfrm>
            <a:off x="6747933" y="5875867"/>
            <a:ext cx="118533" cy="931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Arrow: Left 331">
            <a:extLst>
              <a:ext uri="{FF2B5EF4-FFF2-40B4-BE49-F238E27FC236}">
                <a16:creationId xmlns:a16="http://schemas.microsoft.com/office/drawing/2014/main" id="{1ABC2135-6F07-27AA-5B4E-3B7400C96BA6}"/>
              </a:ext>
            </a:extLst>
          </p:cNvPr>
          <p:cNvSpPr/>
          <p:nvPr/>
        </p:nvSpPr>
        <p:spPr>
          <a:xfrm>
            <a:off x="6400799" y="5884333"/>
            <a:ext cx="118533" cy="931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Arrow: Left 332">
            <a:extLst>
              <a:ext uri="{FF2B5EF4-FFF2-40B4-BE49-F238E27FC236}">
                <a16:creationId xmlns:a16="http://schemas.microsoft.com/office/drawing/2014/main" id="{0CF26356-49C3-6A96-718A-71F5CFAABFDE}"/>
              </a:ext>
            </a:extLst>
          </p:cNvPr>
          <p:cNvSpPr/>
          <p:nvPr/>
        </p:nvSpPr>
        <p:spPr>
          <a:xfrm>
            <a:off x="5791199" y="5892800"/>
            <a:ext cx="118533" cy="931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Left 333">
            <a:extLst>
              <a:ext uri="{FF2B5EF4-FFF2-40B4-BE49-F238E27FC236}">
                <a16:creationId xmlns:a16="http://schemas.microsoft.com/office/drawing/2014/main" id="{A108CAE3-D035-8503-7006-E0FF62D8BA78}"/>
              </a:ext>
            </a:extLst>
          </p:cNvPr>
          <p:cNvSpPr/>
          <p:nvPr/>
        </p:nvSpPr>
        <p:spPr>
          <a:xfrm>
            <a:off x="5376332" y="5884334"/>
            <a:ext cx="220132" cy="931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8AA2E9F-9E9C-F5D4-E5C8-FA9601DD8EF6}"/>
              </a:ext>
            </a:extLst>
          </p:cNvPr>
          <p:cNvSpPr txBox="1"/>
          <p:nvPr/>
        </p:nvSpPr>
        <p:spPr>
          <a:xfrm>
            <a:off x="3132666" y="5164666"/>
            <a:ext cx="1117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cs typeface="Arial"/>
              </a:rPr>
              <a:t>Code Explanator</a:t>
            </a:r>
          </a:p>
        </p:txBody>
      </p:sp>
      <p:sp>
        <p:nvSpPr>
          <p:cNvPr id="336" name="Right Arrow 119">
            <a:extLst>
              <a:ext uri="{FF2B5EF4-FFF2-40B4-BE49-F238E27FC236}">
                <a16:creationId xmlns:a16="http://schemas.microsoft.com/office/drawing/2014/main" id="{43FFA6A9-B30A-55C5-11B7-141E3DF132AA}"/>
              </a:ext>
            </a:extLst>
          </p:cNvPr>
          <p:cNvSpPr/>
          <p:nvPr/>
        </p:nvSpPr>
        <p:spPr>
          <a:xfrm>
            <a:off x="5400335" y="6406090"/>
            <a:ext cx="2291714" cy="10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Arrow: Down 336">
            <a:extLst>
              <a:ext uri="{FF2B5EF4-FFF2-40B4-BE49-F238E27FC236}">
                <a16:creationId xmlns:a16="http://schemas.microsoft.com/office/drawing/2014/main" id="{61CFFB16-7F29-E4B3-300F-446A55610443}"/>
              </a:ext>
            </a:extLst>
          </p:cNvPr>
          <p:cNvSpPr/>
          <p:nvPr/>
        </p:nvSpPr>
        <p:spPr>
          <a:xfrm>
            <a:off x="7145867" y="5063066"/>
            <a:ext cx="84666" cy="609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BFACB59-DA65-71FC-5986-E01414694499}"/>
              </a:ext>
            </a:extLst>
          </p:cNvPr>
          <p:cNvSpPr txBox="1"/>
          <p:nvPr/>
        </p:nvSpPr>
        <p:spPr>
          <a:xfrm>
            <a:off x="5613399" y="5122332"/>
            <a:ext cx="11176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Arial"/>
              </a:rPr>
              <a:t>Code Converter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54D48AA-5F4E-9A69-BEA8-4EF5A613C176}"/>
              </a:ext>
            </a:extLst>
          </p:cNvPr>
          <p:cNvSpPr txBox="1"/>
          <p:nvPr/>
        </p:nvSpPr>
        <p:spPr>
          <a:xfrm>
            <a:off x="6697132" y="5681132"/>
            <a:ext cx="448734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00" b="1">
                <a:cs typeface="Arial"/>
              </a:rPr>
              <a:t>Yes</a:t>
            </a:r>
          </a:p>
        </p:txBody>
      </p:sp>
      <p:sp>
        <p:nvSpPr>
          <p:cNvPr id="341" name="Arrow: Right 340">
            <a:extLst>
              <a:ext uri="{FF2B5EF4-FFF2-40B4-BE49-F238E27FC236}">
                <a16:creationId xmlns:a16="http://schemas.microsoft.com/office/drawing/2014/main" id="{88DD562F-46B1-B481-1672-A8727710F8AA}"/>
              </a:ext>
            </a:extLst>
          </p:cNvPr>
          <p:cNvSpPr/>
          <p:nvPr/>
        </p:nvSpPr>
        <p:spPr>
          <a:xfrm>
            <a:off x="8059207" y="6185957"/>
            <a:ext cx="92076" cy="155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Arrow: Right 341">
            <a:extLst>
              <a:ext uri="{FF2B5EF4-FFF2-40B4-BE49-F238E27FC236}">
                <a16:creationId xmlns:a16="http://schemas.microsoft.com/office/drawing/2014/main" id="{B7E0A63C-AD25-02A5-0C21-DD2FE37D347B}"/>
              </a:ext>
            </a:extLst>
          </p:cNvPr>
          <p:cNvSpPr/>
          <p:nvPr/>
        </p:nvSpPr>
        <p:spPr>
          <a:xfrm>
            <a:off x="8050740" y="5483224"/>
            <a:ext cx="92076" cy="155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ight Arrow 119">
            <a:extLst>
              <a:ext uri="{FF2B5EF4-FFF2-40B4-BE49-F238E27FC236}">
                <a16:creationId xmlns:a16="http://schemas.microsoft.com/office/drawing/2014/main" id="{949EB883-D882-6AFC-1BB2-F1C3BA85464F}"/>
              </a:ext>
            </a:extLst>
          </p:cNvPr>
          <p:cNvSpPr/>
          <p:nvPr/>
        </p:nvSpPr>
        <p:spPr>
          <a:xfrm>
            <a:off x="8279003" y="5788024"/>
            <a:ext cx="200447" cy="11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9">
            <a:extLst>
              <a:ext uri="{FF2B5EF4-FFF2-40B4-BE49-F238E27FC236}">
                <a16:creationId xmlns:a16="http://schemas.microsoft.com/office/drawing/2014/main" id="{E37A5C4D-E87D-F1AC-247D-B7C67E6EF8A3}"/>
              </a:ext>
            </a:extLst>
          </p:cNvPr>
          <p:cNvSpPr/>
          <p:nvPr/>
        </p:nvSpPr>
        <p:spPr>
          <a:xfrm>
            <a:off x="8683580" y="5779771"/>
            <a:ext cx="142575" cy="11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116D3A-9946-4E2C-E04A-435EE1BBDACB}"/>
              </a:ext>
            </a:extLst>
          </p:cNvPr>
          <p:cNvSpPr/>
          <p:nvPr/>
        </p:nvSpPr>
        <p:spPr>
          <a:xfrm>
            <a:off x="9201873" y="5208607"/>
            <a:ext cx="617316" cy="133108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ight Arrow 119">
            <a:extLst>
              <a:ext uri="{FF2B5EF4-FFF2-40B4-BE49-F238E27FC236}">
                <a16:creationId xmlns:a16="http://schemas.microsoft.com/office/drawing/2014/main" id="{C356E41B-7240-533E-A8D4-F0D5A619F991}"/>
              </a:ext>
            </a:extLst>
          </p:cNvPr>
          <p:cNvSpPr/>
          <p:nvPr/>
        </p:nvSpPr>
        <p:spPr>
          <a:xfrm>
            <a:off x="9117630" y="5789416"/>
            <a:ext cx="113639" cy="11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Arrow: Up 217">
            <a:extLst>
              <a:ext uri="{FF2B5EF4-FFF2-40B4-BE49-F238E27FC236}">
                <a16:creationId xmlns:a16="http://schemas.microsoft.com/office/drawing/2014/main" id="{39F82A5F-C9AD-E06D-7B8C-9B2AE1DC3FB4}"/>
              </a:ext>
            </a:extLst>
          </p:cNvPr>
          <p:cNvSpPr/>
          <p:nvPr/>
        </p:nvSpPr>
        <p:spPr>
          <a:xfrm>
            <a:off x="10416036" y="5088144"/>
            <a:ext cx="55301" cy="3037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14C9355-55FF-11A8-19E8-472B38A9BAC1}"/>
              </a:ext>
            </a:extLst>
          </p:cNvPr>
          <p:cNvSpPr txBox="1"/>
          <p:nvPr/>
        </p:nvSpPr>
        <p:spPr>
          <a:xfrm rot="-5400000">
            <a:off x="7019509" y="5282403"/>
            <a:ext cx="11176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cs typeface="Arial"/>
              </a:rPr>
              <a:t>Similarity </a:t>
            </a:r>
          </a:p>
          <a:p>
            <a:pPr algn="ctr"/>
            <a:r>
              <a:rPr lang="en-US" sz="1000" b="1">
                <a:cs typeface="Arial"/>
              </a:rPr>
              <a:t>Estimator</a:t>
            </a:r>
          </a:p>
        </p:txBody>
      </p:sp>
      <p:sp>
        <p:nvSpPr>
          <p:cNvPr id="238" name="Arrow: Up 237">
            <a:extLst>
              <a:ext uri="{FF2B5EF4-FFF2-40B4-BE49-F238E27FC236}">
                <a16:creationId xmlns:a16="http://schemas.microsoft.com/office/drawing/2014/main" id="{36C7D6AC-710F-3B57-5A8E-5B480D5D86AF}"/>
              </a:ext>
            </a:extLst>
          </p:cNvPr>
          <p:cNvSpPr/>
          <p:nvPr/>
        </p:nvSpPr>
        <p:spPr>
          <a:xfrm>
            <a:off x="10422467" y="4792133"/>
            <a:ext cx="59266" cy="203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Arrow: Up 239">
            <a:extLst>
              <a:ext uri="{FF2B5EF4-FFF2-40B4-BE49-F238E27FC236}">
                <a16:creationId xmlns:a16="http://schemas.microsoft.com/office/drawing/2014/main" id="{11ED41B1-A335-F42A-44D9-2B07A10F98E1}"/>
              </a:ext>
            </a:extLst>
          </p:cNvPr>
          <p:cNvSpPr/>
          <p:nvPr/>
        </p:nvSpPr>
        <p:spPr>
          <a:xfrm>
            <a:off x="10718799" y="4097865"/>
            <a:ext cx="118533" cy="1439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Arrow: Up 240">
            <a:extLst>
              <a:ext uri="{FF2B5EF4-FFF2-40B4-BE49-F238E27FC236}">
                <a16:creationId xmlns:a16="http://schemas.microsoft.com/office/drawing/2014/main" id="{0CD3F64D-BFFE-AE82-0C70-34B05C1DB7B1}"/>
              </a:ext>
            </a:extLst>
          </p:cNvPr>
          <p:cNvSpPr/>
          <p:nvPr/>
        </p:nvSpPr>
        <p:spPr>
          <a:xfrm>
            <a:off x="10727265" y="3530598"/>
            <a:ext cx="118533" cy="1439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1D25625-884A-5FED-4923-FA1E72C982B0}"/>
              </a:ext>
            </a:extLst>
          </p:cNvPr>
          <p:cNvSpPr txBox="1"/>
          <p:nvPr/>
        </p:nvSpPr>
        <p:spPr>
          <a:xfrm rot="-5400000">
            <a:off x="10837975" y="3579859"/>
            <a:ext cx="11176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cs typeface="Arial"/>
              </a:rPr>
              <a:t>Inline</a:t>
            </a:r>
            <a:endParaRPr lang="en-US">
              <a:cs typeface="Arial"/>
            </a:endParaRPr>
          </a:p>
          <a:p>
            <a:pPr algn="ctr"/>
            <a:r>
              <a:rPr lang="en-US" sz="1000" b="1">
                <a:cs typeface="Arial"/>
              </a:rPr>
              <a:t> code with reference</a:t>
            </a:r>
            <a:endParaRPr lang="en-US" err="1">
              <a:cs typeface="Arial"/>
            </a:endParaRPr>
          </a:p>
        </p:txBody>
      </p: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BBD75143-CCC2-1006-71C0-2023312A2C7C}"/>
              </a:ext>
            </a:extLst>
          </p:cNvPr>
          <p:cNvCxnSpPr/>
          <p:nvPr/>
        </p:nvCxnSpPr>
        <p:spPr>
          <a:xfrm flipH="1">
            <a:off x="8695267" y="3412066"/>
            <a:ext cx="1481666" cy="17695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E0A3161-B43E-B1E7-5D34-93D2A304966F}"/>
              </a:ext>
            </a:extLst>
          </p:cNvPr>
          <p:cNvSpPr/>
          <p:nvPr/>
        </p:nvSpPr>
        <p:spPr>
          <a:xfrm>
            <a:off x="10769599" y="4978401"/>
            <a:ext cx="1168401" cy="4233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Arrow: Up 246">
            <a:extLst>
              <a:ext uri="{FF2B5EF4-FFF2-40B4-BE49-F238E27FC236}">
                <a16:creationId xmlns:a16="http://schemas.microsoft.com/office/drawing/2014/main" id="{0629DB7C-0ACD-44C9-3A50-0FB8BE89481D}"/>
              </a:ext>
            </a:extLst>
          </p:cNvPr>
          <p:cNvSpPr/>
          <p:nvPr/>
        </p:nvSpPr>
        <p:spPr>
          <a:xfrm>
            <a:off x="11904133" y="2997199"/>
            <a:ext cx="50800" cy="1998133"/>
          </a:xfrm>
          <a:prstGeom prst="upArrow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1D4FEBF-F87B-FB78-060C-71871C5DA0DF}"/>
              </a:ext>
            </a:extLst>
          </p:cNvPr>
          <p:cNvSpPr txBox="1"/>
          <p:nvPr/>
        </p:nvSpPr>
        <p:spPr>
          <a:xfrm>
            <a:off x="11904132" y="3945465"/>
            <a:ext cx="448734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00" b="1">
                <a:cs typeface="Arial"/>
              </a:rPr>
              <a:t>Yes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34B23D0-4C30-E732-7D13-7F89B0AE098F}"/>
              </a:ext>
            </a:extLst>
          </p:cNvPr>
          <p:cNvSpPr txBox="1"/>
          <p:nvPr/>
        </p:nvSpPr>
        <p:spPr>
          <a:xfrm>
            <a:off x="10693399" y="5029199"/>
            <a:ext cx="1397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b="1" err="1">
                <a:cs typeface="Arial"/>
              </a:rPr>
              <a:t>Manuual</a:t>
            </a:r>
            <a:r>
              <a:rPr lang="en-US" sz="800" b="1">
                <a:cs typeface="Arial"/>
              </a:rPr>
              <a:t> Code </a:t>
            </a:r>
            <a:r>
              <a:rPr lang="en-US" sz="800" b="1" err="1">
                <a:cs typeface="Arial"/>
              </a:rPr>
              <a:t>Inlinement</a:t>
            </a:r>
            <a:endParaRPr lang="en-US" err="1"/>
          </a:p>
        </p:txBody>
      </p:sp>
      <p:sp>
        <p:nvSpPr>
          <p:cNvPr id="251" name="Arrow: Right 250">
            <a:extLst>
              <a:ext uri="{FF2B5EF4-FFF2-40B4-BE49-F238E27FC236}">
                <a16:creationId xmlns:a16="http://schemas.microsoft.com/office/drawing/2014/main" id="{79D0D53F-0A4D-05E8-1246-5F0225F10486}"/>
              </a:ext>
            </a:extLst>
          </p:cNvPr>
          <p:cNvSpPr/>
          <p:nvPr/>
        </p:nvSpPr>
        <p:spPr>
          <a:xfrm>
            <a:off x="10498666" y="5520266"/>
            <a:ext cx="355600" cy="67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Card 17"/>
          <p:cNvSpPr/>
          <p:nvPr/>
        </p:nvSpPr>
        <p:spPr>
          <a:xfrm>
            <a:off x="255270" y="892810"/>
            <a:ext cx="1643380" cy="1757680"/>
          </a:xfrm>
          <a:prstGeom prst="flowChartPunchedCar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16933"/>
            <a:ext cx="12158133" cy="337185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 sz="1600" b="1" err="1">
                <a:solidFill>
                  <a:schemeClr val="bg1"/>
                </a:solidFill>
                <a:sym typeface="+mn-ea"/>
              </a:rPr>
              <a:t>Pipeline For Auto Unit Test Case Generation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165" y="690880"/>
          <a:ext cx="1595120" cy="2180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950" y="1405255"/>
            <a:ext cx="681355" cy="6813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470" y="863600"/>
            <a:ext cx="455930" cy="4559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530" y="2241550"/>
            <a:ext cx="276860" cy="310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" y="2250440"/>
            <a:ext cx="353060" cy="3530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6035" y="956945"/>
            <a:ext cx="299720" cy="3295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9850" y="2214880"/>
            <a:ext cx="363855" cy="363855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 rot="16200000">
            <a:off x="1794510" y="1228090"/>
            <a:ext cx="204851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Extract Source Files from folder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-3810" y="5341620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2" name="Rectangles 31"/>
          <p:cNvSpPr/>
          <p:nvPr/>
        </p:nvSpPr>
        <p:spPr>
          <a:xfrm>
            <a:off x="76835" y="3244850"/>
            <a:ext cx="3573145" cy="3537585"/>
          </a:xfrm>
          <a:prstGeom prst="rect">
            <a:avLst/>
          </a:prstGeom>
          <a:solidFill>
            <a:srgbClr val="D6F6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486410" y="3367405"/>
            <a:ext cx="2071370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For Each Source File</a:t>
            </a:r>
          </a:p>
        </p:txBody>
      </p:sp>
      <p:sp>
        <p:nvSpPr>
          <p:cNvPr id="36" name="Rectangles 35"/>
          <p:cNvSpPr/>
          <p:nvPr/>
        </p:nvSpPr>
        <p:spPr>
          <a:xfrm rot="16200000">
            <a:off x="-92075" y="4599940"/>
            <a:ext cx="2048510" cy="53657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Entities Which Curruntly Defined in File</a:t>
            </a:r>
          </a:p>
        </p:txBody>
      </p:sp>
      <p:sp>
        <p:nvSpPr>
          <p:cNvPr id="52" name="Text Box 51"/>
          <p:cNvSpPr txBox="1"/>
          <p:nvPr/>
        </p:nvSpPr>
        <p:spPr>
          <a:xfrm>
            <a:off x="2493645" y="5428615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7" name="Rectangles 66"/>
          <p:cNvSpPr/>
          <p:nvPr/>
        </p:nvSpPr>
        <p:spPr>
          <a:xfrm rot="16200000" flipV="1">
            <a:off x="1045210" y="4605020"/>
            <a:ext cx="2048510" cy="5257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Entities Which Externally Defined in File</a:t>
            </a:r>
          </a:p>
        </p:txBody>
      </p:sp>
      <p:sp>
        <p:nvSpPr>
          <p:cNvPr id="73" name="Rectangles 72"/>
          <p:cNvSpPr/>
          <p:nvPr/>
        </p:nvSpPr>
        <p:spPr>
          <a:xfrm>
            <a:off x="335915" y="6376670"/>
            <a:ext cx="2470785" cy="34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Save Representation &amp; Analysis </a:t>
            </a:r>
          </a:p>
        </p:txBody>
      </p:sp>
      <p:sp>
        <p:nvSpPr>
          <p:cNvPr id="83" name="Text Box 82"/>
          <p:cNvSpPr txBox="1"/>
          <p:nvPr/>
        </p:nvSpPr>
        <p:spPr>
          <a:xfrm>
            <a:off x="622935" y="2915920"/>
            <a:ext cx="1868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Deep Analyzer</a:t>
            </a:r>
          </a:p>
        </p:txBody>
      </p:sp>
      <p:sp>
        <p:nvSpPr>
          <p:cNvPr id="90" name="Text Box 89"/>
          <p:cNvSpPr txBox="1"/>
          <p:nvPr/>
        </p:nvSpPr>
        <p:spPr>
          <a:xfrm>
            <a:off x="255270" y="586105"/>
            <a:ext cx="1868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Package</a:t>
            </a:r>
          </a:p>
        </p:txBody>
      </p:sp>
      <p:sp>
        <p:nvSpPr>
          <p:cNvPr id="2" name="Rectangles 1"/>
          <p:cNvSpPr/>
          <p:nvPr/>
        </p:nvSpPr>
        <p:spPr>
          <a:xfrm rot="16200000" flipV="1">
            <a:off x="2048758" y="4888706"/>
            <a:ext cx="2048510" cy="20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Resolve Dependancy</a:t>
            </a:r>
          </a:p>
        </p:txBody>
      </p:sp>
      <p:sp>
        <p:nvSpPr>
          <p:cNvPr id="3" name="Rectangles 2"/>
          <p:cNvSpPr/>
          <p:nvPr/>
        </p:nvSpPr>
        <p:spPr>
          <a:xfrm rot="16200000" flipV="1">
            <a:off x="2370068" y="4885531"/>
            <a:ext cx="2048510" cy="20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Create Build Command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2232660" y="1522730"/>
            <a:ext cx="344805" cy="20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/>
          <p:cNvSpPr/>
          <p:nvPr/>
        </p:nvSpPr>
        <p:spPr>
          <a:xfrm>
            <a:off x="2576830" y="2468880"/>
            <a:ext cx="140970" cy="718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>
            <a:off x="2555240" y="4899025"/>
            <a:ext cx="426085" cy="144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/>
          <p:cNvSpPr/>
          <p:nvPr/>
        </p:nvSpPr>
        <p:spPr>
          <a:xfrm>
            <a:off x="3145155" y="4919980"/>
            <a:ext cx="145415" cy="10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Elbow Connector 117"/>
          <p:cNvCxnSpPr/>
          <p:nvPr/>
        </p:nvCxnSpPr>
        <p:spPr>
          <a:xfrm rot="10800000" flipH="1" flipV="1">
            <a:off x="476885" y="3550920"/>
            <a:ext cx="181610" cy="763270"/>
          </a:xfrm>
          <a:prstGeom prst="bentConnector4">
            <a:avLst>
              <a:gd name="adj1" fmla="val -131119"/>
              <a:gd name="adj2" fmla="val 1000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35" idx="3"/>
          </p:cNvCxnSpPr>
          <p:nvPr/>
        </p:nvCxnSpPr>
        <p:spPr>
          <a:xfrm flipH="1">
            <a:off x="2345690" y="3535680"/>
            <a:ext cx="212090" cy="728980"/>
          </a:xfrm>
          <a:prstGeom prst="bentConnector4">
            <a:avLst>
              <a:gd name="adj1" fmla="val -112275"/>
              <a:gd name="adj2" fmla="val 995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415925" y="3759835"/>
            <a:ext cx="2139315" cy="2305050"/>
          </a:xfrm>
          <a:prstGeom prst="roundRect">
            <a:avLst/>
          </a:prstGeom>
          <a:noFill/>
          <a:ln w="38100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77310" y="202565"/>
            <a:ext cx="5435600" cy="3348355"/>
            <a:chOff x="6248" y="457"/>
            <a:chExt cx="8560" cy="6506"/>
          </a:xfrm>
        </p:grpSpPr>
        <p:sp>
          <p:nvSpPr>
            <p:cNvPr id="87" name="Rectangles 86"/>
            <p:cNvSpPr/>
            <p:nvPr/>
          </p:nvSpPr>
          <p:spPr>
            <a:xfrm>
              <a:off x="10523" y="749"/>
              <a:ext cx="3772" cy="29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6856" y="646"/>
              <a:ext cx="4284" cy="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/>
                <a:t>Execution Envoironment Source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869" y="1080"/>
              <a:ext cx="3183" cy="2947"/>
              <a:chOff x="11615" y="6802"/>
              <a:chExt cx="3148" cy="2157"/>
            </a:xfrm>
          </p:grpSpPr>
          <p:sp>
            <p:nvSpPr>
              <p:cNvPr id="86" name="Rectangles 85"/>
              <p:cNvSpPr/>
              <p:nvPr/>
            </p:nvSpPr>
            <p:spPr>
              <a:xfrm>
                <a:off x="11615" y="6802"/>
                <a:ext cx="3148" cy="21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s 4"/>
              <p:cNvSpPr/>
              <p:nvPr/>
            </p:nvSpPr>
            <p:spPr>
              <a:xfrm rot="16200000">
                <a:off x="11020" y="7706"/>
                <a:ext cx="2006" cy="348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Build sourec file</a:t>
                </a:r>
              </a:p>
            </p:txBody>
          </p:sp>
          <p:sp>
            <p:nvSpPr>
              <p:cNvPr id="9" name="Diamond 8"/>
              <p:cNvSpPr/>
              <p:nvPr/>
            </p:nvSpPr>
            <p:spPr>
              <a:xfrm rot="16200000">
                <a:off x="12007" y="7484"/>
                <a:ext cx="1484" cy="878"/>
              </a:xfrm>
              <a:prstGeom prst="diamond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If Errors</a:t>
                </a:r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13265" y="8437"/>
                <a:ext cx="1100" cy="2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Save Build Command</a:t>
                </a:r>
              </a:p>
            </p:txBody>
          </p:sp>
          <p:sp>
            <p:nvSpPr>
              <p:cNvPr id="13" name="Rectangles 12"/>
              <p:cNvSpPr/>
              <p:nvPr/>
            </p:nvSpPr>
            <p:spPr>
              <a:xfrm>
                <a:off x="13265" y="6907"/>
                <a:ext cx="1100" cy="469"/>
              </a:xfrm>
              <a:prstGeom prst="rect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Pass errors to Summarizer</a:t>
                </a: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622" y="457"/>
              <a:ext cx="1939" cy="1421"/>
            </a:xfrm>
            <a:prstGeom prst="rect">
              <a:avLst/>
            </a:prstGeom>
          </p:spPr>
        </p:pic>
        <p:sp>
          <p:nvSpPr>
            <p:cNvPr id="21" name="Rectangles 20"/>
            <p:cNvSpPr/>
            <p:nvPr/>
          </p:nvSpPr>
          <p:spPr>
            <a:xfrm>
              <a:off x="11415" y="1784"/>
              <a:ext cx="2048" cy="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Search Summary in RAG for Fix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11415" y="2302"/>
              <a:ext cx="2017" cy="44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If fix found</a:t>
              </a:r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12553" y="2881"/>
              <a:ext cx="1554" cy="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Pass the positive feedback</a:t>
              </a:r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0766" y="2881"/>
              <a:ext cx="1573" cy="33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Pass the Negative feedback</a:t>
              </a:r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1052" y="3440"/>
              <a:ext cx="2866" cy="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Update short/long term memory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690" y="2794"/>
              <a:ext cx="3511" cy="508"/>
            </a:xfrm>
            <a:prstGeom prst="roundRect">
              <a:avLst/>
            </a:prstGeom>
            <a:noFill/>
            <a:ln w="28575" cmpd="sng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0557" y="3886"/>
              <a:ext cx="3771" cy="2830"/>
              <a:chOff x="15334" y="7816"/>
              <a:chExt cx="3489" cy="2831"/>
            </a:xfrm>
          </p:grpSpPr>
          <p:sp>
            <p:nvSpPr>
              <p:cNvPr id="30" name="Rectangles 29"/>
              <p:cNvSpPr/>
              <p:nvPr/>
            </p:nvSpPr>
            <p:spPr>
              <a:xfrm>
                <a:off x="15334" y="7816"/>
                <a:ext cx="3489" cy="2831"/>
              </a:xfrm>
              <a:prstGeom prst="rect">
                <a:avLst/>
              </a:prstGeom>
              <a:solidFill>
                <a:srgbClr val="EED4EC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6200000">
                <a:off x="14756" y="8939"/>
                <a:ext cx="1994" cy="48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is feedback +/-</a:t>
                </a: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40" y="8092"/>
                <a:ext cx="1421" cy="2207"/>
              </a:xfrm>
              <a:prstGeom prst="rect">
                <a:avLst/>
              </a:prstGeom>
            </p:spPr>
          </p:pic>
          <p:sp>
            <p:nvSpPr>
              <p:cNvPr id="51" name="Rectangles 50"/>
              <p:cNvSpPr/>
              <p:nvPr/>
            </p:nvSpPr>
            <p:spPr>
              <a:xfrm>
                <a:off x="15908" y="7960"/>
                <a:ext cx="1452" cy="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Update Build Command</a:t>
                </a:r>
              </a:p>
            </p:txBody>
          </p:sp>
          <p:sp>
            <p:nvSpPr>
              <p:cNvPr id="64" name="Rectangles 63"/>
              <p:cNvSpPr/>
              <p:nvPr/>
            </p:nvSpPr>
            <p:spPr>
              <a:xfrm>
                <a:off x="15996" y="9936"/>
                <a:ext cx="1452" cy="5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Genarte Fix &amp; </a:t>
                </a:r>
                <a:r>
                  <a:rPr lang="en-US" sz="700" b="1">
                    <a:sym typeface="+mn-ea"/>
                  </a:rPr>
                  <a:t>Update Build Command</a:t>
                </a:r>
                <a:endParaRPr lang="en-US" sz="700" b="1"/>
              </a:p>
            </p:txBody>
          </p:sp>
          <p:sp>
            <p:nvSpPr>
              <p:cNvPr id="66" name="Rectangles 65"/>
              <p:cNvSpPr/>
              <p:nvPr/>
            </p:nvSpPr>
            <p:spPr>
              <a:xfrm rot="16200000">
                <a:off x="17132" y="9073"/>
                <a:ext cx="2613" cy="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Update short/long term memory</a:t>
                </a:r>
              </a:p>
            </p:txBody>
          </p:sp>
          <p:sp>
            <p:nvSpPr>
              <p:cNvPr id="78" name="Rectangles 77"/>
              <p:cNvSpPr/>
              <p:nvPr/>
            </p:nvSpPr>
            <p:spPr>
              <a:xfrm rot="16200000">
                <a:off x="16461" y="9015"/>
                <a:ext cx="2730" cy="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Pass Execution Env</a:t>
                </a:r>
              </a:p>
            </p:txBody>
          </p:sp>
        </p:grpSp>
        <p:cxnSp>
          <p:nvCxnSpPr>
            <p:cNvPr id="98" name="Elbow Connector 97"/>
            <p:cNvCxnSpPr/>
            <p:nvPr/>
          </p:nvCxnSpPr>
          <p:spPr>
            <a:xfrm rot="10800000">
              <a:off x="7450" y="3779"/>
              <a:ext cx="5643" cy="2842"/>
            </a:xfrm>
            <a:prstGeom prst="bentConnector3">
              <a:avLst>
                <a:gd name="adj1" fmla="val 4284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flipV="1">
              <a:off x="9652" y="1057"/>
              <a:ext cx="2420" cy="370"/>
            </a:xfrm>
            <a:prstGeom prst="bentConnector3">
              <a:avLst>
                <a:gd name="adj1" fmla="val 27975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10742" y="3313"/>
              <a:ext cx="22" cy="180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s 100"/>
            <p:cNvSpPr/>
            <p:nvPr/>
          </p:nvSpPr>
          <p:spPr>
            <a:xfrm>
              <a:off x="8540" y="2881"/>
              <a:ext cx="1112" cy="2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Save Fix</a:t>
              </a:r>
            </a:p>
          </p:txBody>
        </p:sp>
        <p:sp>
          <p:nvSpPr>
            <p:cNvPr id="102" name="Diamond 101"/>
            <p:cNvSpPr/>
            <p:nvPr/>
          </p:nvSpPr>
          <p:spPr>
            <a:xfrm rot="16200000">
              <a:off x="8906" y="5094"/>
              <a:ext cx="2450" cy="61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If Selfreflection Excced</a:t>
              </a:r>
            </a:p>
          </p:txBody>
        </p:sp>
        <p:sp>
          <p:nvSpPr>
            <p:cNvPr id="103" name="Rectangles 102"/>
            <p:cNvSpPr/>
            <p:nvPr/>
          </p:nvSpPr>
          <p:spPr>
            <a:xfrm>
              <a:off x="6884" y="4162"/>
              <a:ext cx="2813" cy="2571"/>
            </a:xfrm>
            <a:prstGeom prst="rect">
              <a:avLst/>
            </a:prstGeom>
            <a:solidFill>
              <a:srgbClr val="D7F092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 rot="16200000">
              <a:off x="8216" y="5248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Ask Mannual fix for error</a:t>
              </a:r>
            </a:p>
          </p:txBody>
        </p:sp>
        <p:sp>
          <p:nvSpPr>
            <p:cNvPr id="105" name="Rectangles 104"/>
            <p:cNvSpPr/>
            <p:nvPr/>
          </p:nvSpPr>
          <p:spPr>
            <a:xfrm rot="16200000">
              <a:off x="7647" y="5254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Build Source File</a:t>
              </a:r>
            </a:p>
          </p:txBody>
        </p:sp>
        <p:sp>
          <p:nvSpPr>
            <p:cNvPr id="106" name="Rectangles 105"/>
            <p:cNvSpPr/>
            <p:nvPr/>
          </p:nvSpPr>
          <p:spPr>
            <a:xfrm rot="16200000">
              <a:off x="6547" y="5258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Save Fix</a:t>
              </a:r>
            </a:p>
          </p:txBody>
        </p:sp>
        <p:sp>
          <p:nvSpPr>
            <p:cNvPr id="107" name="Rectangles 106"/>
            <p:cNvSpPr/>
            <p:nvPr/>
          </p:nvSpPr>
          <p:spPr>
            <a:xfrm rot="16200000">
              <a:off x="7099" y="5248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Save Build command</a:t>
              </a:r>
            </a:p>
          </p:txBody>
        </p:sp>
        <p:sp>
          <p:nvSpPr>
            <p:cNvPr id="108" name="Text Box 107"/>
            <p:cNvSpPr txBox="1"/>
            <p:nvPr/>
          </p:nvSpPr>
          <p:spPr>
            <a:xfrm>
              <a:off x="10579" y="2495"/>
              <a:ext cx="130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/>
                <a:t>Self Reflection</a:t>
              </a:r>
            </a:p>
          </p:txBody>
        </p:sp>
        <p:cxnSp>
          <p:nvCxnSpPr>
            <p:cNvPr id="109" name="Elbow Connector 108"/>
            <p:cNvCxnSpPr/>
            <p:nvPr/>
          </p:nvCxnSpPr>
          <p:spPr>
            <a:xfrm rot="5400000">
              <a:off x="9760" y="4408"/>
              <a:ext cx="1687" cy="285"/>
            </a:xfrm>
            <a:prstGeom prst="bentConnector3">
              <a:avLst>
                <a:gd name="adj1" fmla="val 50037"/>
              </a:avLst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" y="5625"/>
              <a:ext cx="1282" cy="1282"/>
            </a:xfrm>
            <a:prstGeom prst="rect">
              <a:avLst/>
            </a:prstGeom>
          </p:spPr>
        </p:pic>
        <p:sp>
          <p:nvSpPr>
            <p:cNvPr id="124" name="Right Arrow 123"/>
            <p:cNvSpPr/>
            <p:nvPr/>
          </p:nvSpPr>
          <p:spPr>
            <a:xfrm>
              <a:off x="7407" y="2563"/>
              <a:ext cx="196" cy="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ight Arrow 125"/>
            <p:cNvSpPr/>
            <p:nvPr/>
          </p:nvSpPr>
          <p:spPr>
            <a:xfrm>
              <a:off x="8007" y="1593"/>
              <a:ext cx="566" cy="1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ight Arrow 126"/>
            <p:cNvSpPr/>
            <p:nvPr/>
          </p:nvSpPr>
          <p:spPr>
            <a:xfrm>
              <a:off x="7992" y="3441"/>
              <a:ext cx="566" cy="1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Up Arrow 127"/>
            <p:cNvSpPr/>
            <p:nvPr/>
          </p:nvSpPr>
          <p:spPr>
            <a:xfrm>
              <a:off x="9031" y="3108"/>
              <a:ext cx="164" cy="18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12505" y="1560"/>
              <a:ext cx="174" cy="2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own Arrow 129"/>
            <p:cNvSpPr/>
            <p:nvPr/>
          </p:nvSpPr>
          <p:spPr>
            <a:xfrm>
              <a:off x="12399" y="2148"/>
              <a:ext cx="130" cy="1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Down Arrow 130"/>
            <p:cNvSpPr/>
            <p:nvPr/>
          </p:nvSpPr>
          <p:spPr>
            <a:xfrm>
              <a:off x="11777" y="2584"/>
              <a:ext cx="120" cy="3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Down Arrow 132"/>
            <p:cNvSpPr/>
            <p:nvPr/>
          </p:nvSpPr>
          <p:spPr>
            <a:xfrm>
              <a:off x="13140" y="2541"/>
              <a:ext cx="119" cy="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Down Arrow 133"/>
            <p:cNvSpPr/>
            <p:nvPr/>
          </p:nvSpPr>
          <p:spPr>
            <a:xfrm>
              <a:off x="12399" y="3216"/>
              <a:ext cx="119" cy="2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Arrow 136"/>
            <p:cNvSpPr/>
            <p:nvPr/>
          </p:nvSpPr>
          <p:spPr>
            <a:xfrm>
              <a:off x="11179" y="4742"/>
              <a:ext cx="720" cy="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ight Arrow 137"/>
            <p:cNvSpPr/>
            <p:nvPr/>
          </p:nvSpPr>
          <p:spPr>
            <a:xfrm>
              <a:off x="11179" y="5650"/>
              <a:ext cx="632" cy="120"/>
            </a:xfrm>
            <a:prstGeom prst="rightArrow">
              <a:avLst>
                <a:gd name="adj1" fmla="val 68067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Up Arrow 138"/>
            <p:cNvSpPr/>
            <p:nvPr/>
          </p:nvSpPr>
          <p:spPr>
            <a:xfrm>
              <a:off x="12314" y="4426"/>
              <a:ext cx="119" cy="2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Down Arrow 139"/>
            <p:cNvSpPr/>
            <p:nvPr/>
          </p:nvSpPr>
          <p:spPr>
            <a:xfrm>
              <a:off x="12336" y="5810"/>
              <a:ext cx="119" cy="1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ight Arrow 140"/>
            <p:cNvSpPr/>
            <p:nvPr/>
          </p:nvSpPr>
          <p:spPr>
            <a:xfrm>
              <a:off x="12779" y="4230"/>
              <a:ext cx="317" cy="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ight Arrow 142"/>
            <p:cNvSpPr/>
            <p:nvPr/>
          </p:nvSpPr>
          <p:spPr>
            <a:xfrm>
              <a:off x="13469" y="5331"/>
              <a:ext cx="294" cy="1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Left Arrow 143"/>
            <p:cNvSpPr/>
            <p:nvPr/>
          </p:nvSpPr>
          <p:spPr>
            <a:xfrm>
              <a:off x="9480" y="5374"/>
              <a:ext cx="338" cy="1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Left Arrow 144"/>
            <p:cNvSpPr/>
            <p:nvPr/>
          </p:nvSpPr>
          <p:spPr>
            <a:xfrm>
              <a:off x="8903" y="5385"/>
              <a:ext cx="240" cy="1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Up Arrow 145"/>
            <p:cNvSpPr/>
            <p:nvPr/>
          </p:nvSpPr>
          <p:spPr>
            <a:xfrm>
              <a:off x="8718" y="4012"/>
              <a:ext cx="120" cy="3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Left Arrow 146"/>
            <p:cNvSpPr/>
            <p:nvPr/>
          </p:nvSpPr>
          <p:spPr>
            <a:xfrm>
              <a:off x="8358" y="5363"/>
              <a:ext cx="174" cy="14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Left Arrow 147"/>
            <p:cNvSpPr/>
            <p:nvPr/>
          </p:nvSpPr>
          <p:spPr>
            <a:xfrm>
              <a:off x="7820" y="5372"/>
              <a:ext cx="164" cy="1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558" y="1906"/>
              <a:ext cx="1001" cy="1001"/>
            </a:xfrm>
            <a:prstGeom prst="rect">
              <a:avLst/>
            </a:prstGeom>
          </p:spPr>
        </p:pic>
        <p:sp>
          <p:nvSpPr>
            <p:cNvPr id="150" name="Text Box 149"/>
            <p:cNvSpPr txBox="1"/>
            <p:nvPr/>
          </p:nvSpPr>
          <p:spPr>
            <a:xfrm>
              <a:off x="13905" y="784"/>
              <a:ext cx="869" cy="28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b="1"/>
                <a:t>Gen AI Summarizer</a:t>
              </a:r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4230" y="4027"/>
              <a:ext cx="578" cy="28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b="1"/>
                <a:t>Gen AI Debugger</a:t>
              </a:r>
            </a:p>
          </p:txBody>
        </p:sp>
        <p:sp>
          <p:nvSpPr>
            <p:cNvPr id="152" name="Text Box 151"/>
            <p:cNvSpPr txBox="1"/>
            <p:nvPr/>
          </p:nvSpPr>
          <p:spPr>
            <a:xfrm>
              <a:off x="6960" y="4162"/>
              <a:ext cx="530" cy="28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000" b="1"/>
                <a:t>Manual Debugeer </a:t>
              </a:r>
            </a:p>
          </p:txBody>
        </p:sp>
        <p:sp>
          <p:nvSpPr>
            <p:cNvPr id="135" name="Rectangles 134"/>
            <p:cNvSpPr/>
            <p:nvPr/>
          </p:nvSpPr>
          <p:spPr>
            <a:xfrm>
              <a:off x="6710" y="607"/>
              <a:ext cx="8032" cy="6222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98900" y="3550920"/>
            <a:ext cx="5435600" cy="3348355"/>
            <a:chOff x="6248" y="457"/>
            <a:chExt cx="8560" cy="6506"/>
          </a:xfrm>
        </p:grpSpPr>
        <p:sp>
          <p:nvSpPr>
            <p:cNvPr id="29" name="Rectangles 28"/>
            <p:cNvSpPr/>
            <p:nvPr/>
          </p:nvSpPr>
          <p:spPr>
            <a:xfrm>
              <a:off x="10523" y="749"/>
              <a:ext cx="3772" cy="29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6856" y="646"/>
              <a:ext cx="3723" cy="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/>
                <a:t>Execution Envoironment Testcases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869" y="1080"/>
              <a:ext cx="3183" cy="2947"/>
              <a:chOff x="11615" y="6802"/>
              <a:chExt cx="3148" cy="2157"/>
            </a:xfrm>
          </p:grpSpPr>
          <p:sp>
            <p:nvSpPr>
              <p:cNvPr id="40" name="Rectangles 39"/>
              <p:cNvSpPr/>
              <p:nvPr/>
            </p:nvSpPr>
            <p:spPr>
              <a:xfrm>
                <a:off x="11615" y="6802"/>
                <a:ext cx="3148" cy="21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s 40"/>
              <p:cNvSpPr/>
              <p:nvPr/>
            </p:nvSpPr>
            <p:spPr>
              <a:xfrm rot="16200000">
                <a:off x="11020" y="7706"/>
                <a:ext cx="2006" cy="348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Build sourec file</a:t>
                </a:r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6200000">
                <a:off x="12007" y="7484"/>
                <a:ext cx="1484" cy="878"/>
              </a:xfrm>
              <a:prstGeom prst="diamond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If Errors</a:t>
                </a:r>
              </a:p>
            </p:txBody>
          </p:sp>
          <p:sp>
            <p:nvSpPr>
              <p:cNvPr id="43" name="Rectangles 42"/>
              <p:cNvSpPr/>
              <p:nvPr/>
            </p:nvSpPr>
            <p:spPr>
              <a:xfrm>
                <a:off x="13265" y="8437"/>
                <a:ext cx="1100" cy="2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Save Build Command</a:t>
                </a:r>
              </a:p>
            </p:txBody>
          </p:sp>
          <p:sp>
            <p:nvSpPr>
              <p:cNvPr id="45" name="Rectangles 44"/>
              <p:cNvSpPr/>
              <p:nvPr/>
            </p:nvSpPr>
            <p:spPr>
              <a:xfrm>
                <a:off x="13265" y="6907"/>
                <a:ext cx="1100" cy="469"/>
              </a:xfrm>
              <a:prstGeom prst="rect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Pass errors to Summarizer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622" y="457"/>
              <a:ext cx="1939" cy="1421"/>
            </a:xfrm>
            <a:prstGeom prst="rect">
              <a:avLst/>
            </a:prstGeom>
          </p:spPr>
        </p:pic>
        <p:sp>
          <p:nvSpPr>
            <p:cNvPr id="47" name="Rectangles 46"/>
            <p:cNvSpPr/>
            <p:nvPr/>
          </p:nvSpPr>
          <p:spPr>
            <a:xfrm>
              <a:off x="11415" y="1784"/>
              <a:ext cx="2048" cy="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Search Summary in RAG for Fix</a:t>
              </a:r>
            </a:p>
          </p:txBody>
        </p:sp>
        <p:sp>
          <p:nvSpPr>
            <p:cNvPr id="48" name="Flowchart: Decision 47"/>
            <p:cNvSpPr/>
            <p:nvPr/>
          </p:nvSpPr>
          <p:spPr>
            <a:xfrm>
              <a:off x="11415" y="2302"/>
              <a:ext cx="2017" cy="44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If fix found</a:t>
              </a:r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12553" y="2881"/>
              <a:ext cx="1554" cy="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Pass the positive feedback</a:t>
              </a:r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0766" y="2881"/>
              <a:ext cx="1573" cy="33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Pass the Negative feedback</a:t>
              </a:r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1052" y="3440"/>
              <a:ext cx="2866" cy="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Update short/long term memory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0690" y="2794"/>
              <a:ext cx="3511" cy="508"/>
            </a:xfrm>
            <a:prstGeom prst="roundRect">
              <a:avLst/>
            </a:prstGeom>
            <a:noFill/>
            <a:ln w="28575" cmpd="sng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0557" y="3886"/>
              <a:ext cx="3771" cy="2830"/>
              <a:chOff x="15334" y="7816"/>
              <a:chExt cx="3489" cy="2831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5334" y="7816"/>
                <a:ext cx="3489" cy="2831"/>
              </a:xfrm>
              <a:prstGeom prst="rect">
                <a:avLst/>
              </a:prstGeom>
              <a:solidFill>
                <a:srgbClr val="EED4EC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Diamond 57"/>
              <p:cNvSpPr/>
              <p:nvPr/>
            </p:nvSpPr>
            <p:spPr>
              <a:xfrm rot="16200000">
                <a:off x="14756" y="8939"/>
                <a:ext cx="1994" cy="48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is feedback +/-</a:t>
                </a:r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40" y="8092"/>
                <a:ext cx="1421" cy="2207"/>
              </a:xfrm>
              <a:prstGeom prst="rect">
                <a:avLst/>
              </a:prstGeom>
            </p:spPr>
          </p:pic>
          <p:sp>
            <p:nvSpPr>
              <p:cNvPr id="60" name="Rectangles 59"/>
              <p:cNvSpPr/>
              <p:nvPr/>
            </p:nvSpPr>
            <p:spPr>
              <a:xfrm>
                <a:off x="15908" y="7960"/>
                <a:ext cx="1452" cy="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Update Build Command</a:t>
                </a:r>
              </a:p>
            </p:txBody>
          </p:sp>
          <p:sp>
            <p:nvSpPr>
              <p:cNvPr id="61" name="Rectangles 60"/>
              <p:cNvSpPr/>
              <p:nvPr/>
            </p:nvSpPr>
            <p:spPr>
              <a:xfrm>
                <a:off x="15996" y="9936"/>
                <a:ext cx="1452" cy="5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/>
                  <a:t>Genarte Fix &amp; </a:t>
                </a:r>
                <a:r>
                  <a:rPr lang="en-US" sz="700" b="1">
                    <a:sym typeface="+mn-ea"/>
                  </a:rPr>
                  <a:t>Update Build Command</a:t>
                </a:r>
                <a:endParaRPr lang="en-US" sz="700" b="1"/>
              </a:p>
            </p:txBody>
          </p:sp>
          <p:sp>
            <p:nvSpPr>
              <p:cNvPr id="62" name="Rectangles 61"/>
              <p:cNvSpPr/>
              <p:nvPr/>
            </p:nvSpPr>
            <p:spPr>
              <a:xfrm rot="16200000">
                <a:off x="17132" y="9073"/>
                <a:ext cx="2613" cy="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Update short/long term memory</a:t>
                </a:r>
              </a:p>
            </p:txBody>
          </p:sp>
          <p:sp>
            <p:nvSpPr>
              <p:cNvPr id="63" name="Rectangles 62"/>
              <p:cNvSpPr/>
              <p:nvPr/>
            </p:nvSpPr>
            <p:spPr>
              <a:xfrm rot="16200000">
                <a:off x="16461" y="9015"/>
                <a:ext cx="2730" cy="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Pass Execution Env</a:t>
                </a:r>
              </a:p>
            </p:txBody>
          </p:sp>
        </p:grpSp>
        <p:cxnSp>
          <p:nvCxnSpPr>
            <p:cNvPr id="65" name="Elbow Connector 64"/>
            <p:cNvCxnSpPr/>
            <p:nvPr/>
          </p:nvCxnSpPr>
          <p:spPr>
            <a:xfrm rot="10800000">
              <a:off x="7450" y="3779"/>
              <a:ext cx="5643" cy="2842"/>
            </a:xfrm>
            <a:prstGeom prst="bentConnector3">
              <a:avLst>
                <a:gd name="adj1" fmla="val 4284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flipV="1">
              <a:off x="9652" y="1057"/>
              <a:ext cx="2420" cy="370"/>
            </a:xfrm>
            <a:prstGeom prst="bentConnector3">
              <a:avLst>
                <a:gd name="adj1" fmla="val 27975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10742" y="3313"/>
              <a:ext cx="22" cy="180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s 69"/>
            <p:cNvSpPr/>
            <p:nvPr/>
          </p:nvSpPr>
          <p:spPr>
            <a:xfrm>
              <a:off x="8540" y="2881"/>
              <a:ext cx="1112" cy="2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Save Fix</a:t>
              </a:r>
            </a:p>
          </p:txBody>
        </p:sp>
        <p:sp>
          <p:nvSpPr>
            <p:cNvPr id="71" name="Diamond 70"/>
            <p:cNvSpPr/>
            <p:nvPr/>
          </p:nvSpPr>
          <p:spPr>
            <a:xfrm rot="16200000">
              <a:off x="8906" y="5094"/>
              <a:ext cx="2450" cy="61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If Selfreflection Excced</a:t>
              </a:r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6884" y="4162"/>
              <a:ext cx="2813" cy="2571"/>
            </a:xfrm>
            <a:prstGeom prst="rect">
              <a:avLst/>
            </a:prstGeom>
            <a:solidFill>
              <a:srgbClr val="D7F092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 rot="16200000">
              <a:off x="8216" y="5248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Ask Mannual fix for error</a:t>
              </a:r>
            </a:p>
          </p:txBody>
        </p:sp>
        <p:sp>
          <p:nvSpPr>
            <p:cNvPr id="75" name="Rectangles 74"/>
            <p:cNvSpPr/>
            <p:nvPr/>
          </p:nvSpPr>
          <p:spPr>
            <a:xfrm rot="16200000">
              <a:off x="7647" y="5254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Build Source File</a:t>
              </a:r>
            </a:p>
          </p:txBody>
        </p:sp>
        <p:sp>
          <p:nvSpPr>
            <p:cNvPr id="76" name="Rectangles 75"/>
            <p:cNvSpPr/>
            <p:nvPr/>
          </p:nvSpPr>
          <p:spPr>
            <a:xfrm rot="16200000">
              <a:off x="6547" y="5258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Save Fix</a:t>
              </a:r>
            </a:p>
          </p:txBody>
        </p:sp>
        <p:sp>
          <p:nvSpPr>
            <p:cNvPr id="89" name="Rectangles 88"/>
            <p:cNvSpPr/>
            <p:nvPr/>
          </p:nvSpPr>
          <p:spPr>
            <a:xfrm rot="16200000">
              <a:off x="7099" y="5248"/>
              <a:ext cx="2168" cy="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Save Build command</a:t>
              </a:r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10579" y="2495"/>
              <a:ext cx="130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/>
                <a:t>Self Reflection</a:t>
              </a:r>
            </a:p>
          </p:txBody>
        </p:sp>
        <p:cxnSp>
          <p:nvCxnSpPr>
            <p:cNvPr id="97" name="Elbow Connector 96"/>
            <p:cNvCxnSpPr/>
            <p:nvPr/>
          </p:nvCxnSpPr>
          <p:spPr>
            <a:xfrm rot="5400000">
              <a:off x="9750" y="4406"/>
              <a:ext cx="1699" cy="277"/>
            </a:xfrm>
            <a:prstGeom prst="bentConnector3">
              <a:avLst>
                <a:gd name="adj1" fmla="val 50036"/>
              </a:avLst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" y="5625"/>
              <a:ext cx="1282" cy="1282"/>
            </a:xfrm>
            <a:prstGeom prst="rect">
              <a:avLst/>
            </a:prstGeom>
          </p:spPr>
        </p:pic>
        <p:sp>
          <p:nvSpPr>
            <p:cNvPr id="111" name="Right Arrow 110"/>
            <p:cNvSpPr/>
            <p:nvPr/>
          </p:nvSpPr>
          <p:spPr>
            <a:xfrm>
              <a:off x="7407" y="2563"/>
              <a:ext cx="196" cy="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ight Arrow 111"/>
            <p:cNvSpPr/>
            <p:nvPr/>
          </p:nvSpPr>
          <p:spPr>
            <a:xfrm>
              <a:off x="8007" y="1593"/>
              <a:ext cx="566" cy="1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7992" y="3441"/>
              <a:ext cx="566" cy="1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Up Arrow 114"/>
            <p:cNvSpPr/>
            <p:nvPr/>
          </p:nvSpPr>
          <p:spPr>
            <a:xfrm>
              <a:off x="9031" y="3108"/>
              <a:ext cx="164" cy="18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12505" y="1560"/>
              <a:ext cx="174" cy="2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Down Arrow 118"/>
            <p:cNvSpPr/>
            <p:nvPr/>
          </p:nvSpPr>
          <p:spPr>
            <a:xfrm>
              <a:off x="12399" y="2148"/>
              <a:ext cx="130" cy="1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Down Arrow 122"/>
            <p:cNvSpPr/>
            <p:nvPr/>
          </p:nvSpPr>
          <p:spPr>
            <a:xfrm>
              <a:off x="11777" y="2584"/>
              <a:ext cx="120" cy="3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Down Arrow 154"/>
            <p:cNvSpPr/>
            <p:nvPr/>
          </p:nvSpPr>
          <p:spPr>
            <a:xfrm>
              <a:off x="13140" y="2541"/>
              <a:ext cx="119" cy="3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/>
            <p:cNvSpPr/>
            <p:nvPr/>
          </p:nvSpPr>
          <p:spPr>
            <a:xfrm>
              <a:off x="12399" y="3216"/>
              <a:ext cx="119" cy="2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ight Arrow 173"/>
            <p:cNvSpPr/>
            <p:nvPr/>
          </p:nvSpPr>
          <p:spPr>
            <a:xfrm>
              <a:off x="11179" y="4742"/>
              <a:ext cx="720" cy="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ight Arrow 191"/>
            <p:cNvSpPr/>
            <p:nvPr/>
          </p:nvSpPr>
          <p:spPr>
            <a:xfrm>
              <a:off x="11179" y="5650"/>
              <a:ext cx="632" cy="120"/>
            </a:xfrm>
            <a:prstGeom prst="rightArrow">
              <a:avLst>
                <a:gd name="adj1" fmla="val 68067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Up Arrow 192"/>
            <p:cNvSpPr/>
            <p:nvPr/>
          </p:nvSpPr>
          <p:spPr>
            <a:xfrm>
              <a:off x="12314" y="4426"/>
              <a:ext cx="119" cy="2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own Arrow 193"/>
            <p:cNvSpPr/>
            <p:nvPr/>
          </p:nvSpPr>
          <p:spPr>
            <a:xfrm>
              <a:off x="12336" y="5810"/>
              <a:ext cx="119" cy="1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ight Arrow 194"/>
            <p:cNvSpPr/>
            <p:nvPr/>
          </p:nvSpPr>
          <p:spPr>
            <a:xfrm>
              <a:off x="12779" y="4230"/>
              <a:ext cx="317" cy="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ight Arrow 199"/>
            <p:cNvSpPr/>
            <p:nvPr/>
          </p:nvSpPr>
          <p:spPr>
            <a:xfrm>
              <a:off x="13469" y="5331"/>
              <a:ext cx="294" cy="1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Left Arrow 200"/>
            <p:cNvSpPr/>
            <p:nvPr/>
          </p:nvSpPr>
          <p:spPr>
            <a:xfrm>
              <a:off x="9480" y="5374"/>
              <a:ext cx="338" cy="1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Left Arrow 201"/>
            <p:cNvSpPr/>
            <p:nvPr/>
          </p:nvSpPr>
          <p:spPr>
            <a:xfrm>
              <a:off x="8903" y="5385"/>
              <a:ext cx="240" cy="1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Up Arrow 202"/>
            <p:cNvSpPr/>
            <p:nvPr/>
          </p:nvSpPr>
          <p:spPr>
            <a:xfrm>
              <a:off x="8718" y="4012"/>
              <a:ext cx="120" cy="3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eft Arrow 203"/>
            <p:cNvSpPr/>
            <p:nvPr/>
          </p:nvSpPr>
          <p:spPr>
            <a:xfrm>
              <a:off x="8358" y="5363"/>
              <a:ext cx="174" cy="14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Left Arrow 204"/>
            <p:cNvSpPr/>
            <p:nvPr/>
          </p:nvSpPr>
          <p:spPr>
            <a:xfrm>
              <a:off x="7820" y="5372"/>
              <a:ext cx="164" cy="1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558" y="1906"/>
              <a:ext cx="1001" cy="1001"/>
            </a:xfrm>
            <a:prstGeom prst="rect">
              <a:avLst/>
            </a:prstGeom>
          </p:spPr>
        </p:pic>
        <p:sp>
          <p:nvSpPr>
            <p:cNvPr id="207" name="Text Box 206"/>
            <p:cNvSpPr txBox="1"/>
            <p:nvPr/>
          </p:nvSpPr>
          <p:spPr>
            <a:xfrm>
              <a:off x="14219" y="768"/>
              <a:ext cx="582" cy="36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b="1"/>
                <a:t>Gen AI Summarizer</a:t>
              </a:r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14230" y="4027"/>
              <a:ext cx="578" cy="28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b="1"/>
                <a:t>Gen AI Debugger</a:t>
              </a:r>
            </a:p>
          </p:txBody>
        </p:sp>
        <p:sp>
          <p:nvSpPr>
            <p:cNvPr id="209" name="Text Box 208"/>
            <p:cNvSpPr txBox="1"/>
            <p:nvPr/>
          </p:nvSpPr>
          <p:spPr>
            <a:xfrm>
              <a:off x="6960" y="4162"/>
              <a:ext cx="530" cy="28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000" b="1"/>
                <a:t>Manual Debugeer </a:t>
              </a:r>
            </a:p>
          </p:txBody>
        </p:sp>
        <p:sp>
          <p:nvSpPr>
            <p:cNvPr id="210" name="Rectangles 209"/>
            <p:cNvSpPr/>
            <p:nvPr/>
          </p:nvSpPr>
          <p:spPr>
            <a:xfrm>
              <a:off x="6710" y="607"/>
              <a:ext cx="8032" cy="6222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 rot="16200000">
            <a:off x="2500630" y="1056640"/>
            <a:ext cx="2200910" cy="687070"/>
            <a:chOff x="6884" y="555"/>
            <a:chExt cx="5776" cy="1082"/>
          </a:xfrm>
        </p:grpSpPr>
        <p:sp>
          <p:nvSpPr>
            <p:cNvPr id="212" name="Rectangles 211"/>
            <p:cNvSpPr/>
            <p:nvPr/>
          </p:nvSpPr>
          <p:spPr>
            <a:xfrm>
              <a:off x="6884" y="643"/>
              <a:ext cx="5403" cy="994"/>
            </a:xfrm>
            <a:prstGeom prst="rect">
              <a:avLst/>
            </a:prstGeom>
            <a:solidFill>
              <a:srgbClr val="DFDAF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7069" y="989"/>
              <a:ext cx="4969" cy="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Save Analysis Results</a:t>
              </a:r>
            </a:p>
          </p:txBody>
        </p:sp>
        <p:sp>
          <p:nvSpPr>
            <p:cNvPr id="214" name="Text Box 213"/>
            <p:cNvSpPr txBox="1"/>
            <p:nvPr/>
          </p:nvSpPr>
          <p:spPr>
            <a:xfrm>
              <a:off x="7784" y="555"/>
              <a:ext cx="48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Static Analyzer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545955" y="4422140"/>
            <a:ext cx="2442845" cy="1395095"/>
            <a:chOff x="15033" y="5787"/>
            <a:chExt cx="3847" cy="3275"/>
          </a:xfrm>
        </p:grpSpPr>
        <p:sp>
          <p:nvSpPr>
            <p:cNvPr id="215" name="Rectangles 214"/>
            <p:cNvSpPr/>
            <p:nvPr/>
          </p:nvSpPr>
          <p:spPr>
            <a:xfrm>
              <a:off x="15033" y="5787"/>
              <a:ext cx="3847" cy="3275"/>
            </a:xfrm>
            <a:prstGeom prst="rect">
              <a:avLst/>
            </a:prstGeom>
            <a:solidFill>
              <a:srgbClr val="82F0F7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427" y="6312"/>
              <a:ext cx="2359" cy="1815"/>
            </a:xfrm>
            <a:prstGeom prst="rect">
              <a:avLst/>
            </a:prstGeom>
          </p:spPr>
        </p:pic>
        <p:sp>
          <p:nvSpPr>
            <p:cNvPr id="217" name="Rectangles 216"/>
            <p:cNvSpPr/>
            <p:nvPr/>
          </p:nvSpPr>
          <p:spPr>
            <a:xfrm rot="16200000">
              <a:off x="14372" y="7047"/>
              <a:ext cx="2068" cy="3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Get Source File</a:t>
              </a:r>
            </a:p>
          </p:txBody>
        </p:sp>
        <p:sp>
          <p:nvSpPr>
            <p:cNvPr id="218" name="Rectangles 217"/>
            <p:cNvSpPr/>
            <p:nvPr/>
          </p:nvSpPr>
          <p:spPr>
            <a:xfrm rot="16200000">
              <a:off x="16669" y="7051"/>
              <a:ext cx="2068" cy="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Save Generated Testcases</a:t>
              </a:r>
            </a:p>
          </p:txBody>
        </p:sp>
        <p:sp>
          <p:nvSpPr>
            <p:cNvPr id="219" name="Rectangles 218"/>
            <p:cNvSpPr/>
            <p:nvPr/>
          </p:nvSpPr>
          <p:spPr>
            <a:xfrm rot="16200000">
              <a:off x="17205" y="7070"/>
              <a:ext cx="2507" cy="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Pass results for Execution</a:t>
              </a:r>
            </a:p>
          </p:txBody>
        </p:sp>
        <p:sp>
          <p:nvSpPr>
            <p:cNvPr id="220" name="Rectangles 219"/>
            <p:cNvSpPr/>
            <p:nvPr/>
          </p:nvSpPr>
          <p:spPr>
            <a:xfrm>
              <a:off x="15068" y="8718"/>
              <a:ext cx="3734" cy="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Update short/long term memory</a:t>
              </a:r>
            </a:p>
          </p:txBody>
        </p:sp>
      </p:grpSp>
      <p:sp>
        <p:nvSpPr>
          <p:cNvPr id="223" name="Flowchart: Decision 222"/>
          <p:cNvSpPr/>
          <p:nvPr/>
        </p:nvSpPr>
        <p:spPr>
          <a:xfrm>
            <a:off x="9404985" y="3187065"/>
            <a:ext cx="920115" cy="574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/>
              <a:t>If execution succed</a:t>
            </a:r>
          </a:p>
        </p:txBody>
      </p:sp>
      <p:sp>
        <p:nvSpPr>
          <p:cNvPr id="224" name="Flowchart: Decision 223"/>
          <p:cNvSpPr/>
          <p:nvPr/>
        </p:nvSpPr>
        <p:spPr>
          <a:xfrm>
            <a:off x="9394825" y="6099810"/>
            <a:ext cx="920115" cy="574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/>
              <a:t>If execution succed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9392920" y="408940"/>
            <a:ext cx="2773637" cy="2160270"/>
            <a:chOff x="14477" y="644"/>
            <a:chExt cx="4683" cy="3402"/>
          </a:xfrm>
        </p:grpSpPr>
        <p:sp>
          <p:nvSpPr>
            <p:cNvPr id="227" name="Rectangles 226"/>
            <p:cNvSpPr/>
            <p:nvPr/>
          </p:nvSpPr>
          <p:spPr>
            <a:xfrm>
              <a:off x="14477" y="644"/>
              <a:ext cx="4683" cy="34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Can 227"/>
            <p:cNvSpPr/>
            <p:nvPr/>
          </p:nvSpPr>
          <p:spPr>
            <a:xfrm>
              <a:off x="14658" y="1277"/>
              <a:ext cx="1232" cy="16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Private</a:t>
              </a:r>
            </a:p>
            <a:p>
              <a:pPr algn="ctr"/>
              <a:r>
                <a:rPr lang="en-US" sz="1000"/>
                <a:t>Vector</a:t>
              </a:r>
            </a:p>
            <a:p>
              <a:pPr algn="ctr"/>
              <a:r>
                <a:rPr lang="en-US" sz="1000"/>
                <a:t>Database</a:t>
              </a:r>
            </a:p>
          </p:txBody>
        </p:sp>
        <p:sp>
          <p:nvSpPr>
            <p:cNvPr id="229" name="Can 228"/>
            <p:cNvSpPr/>
            <p:nvPr/>
          </p:nvSpPr>
          <p:spPr>
            <a:xfrm>
              <a:off x="17790" y="1299"/>
              <a:ext cx="1232" cy="16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ym typeface="+mn-ea"/>
                </a:rPr>
                <a:t>Debug</a:t>
              </a:r>
              <a:endParaRPr lang="en-US" sz="1000"/>
            </a:p>
            <a:p>
              <a:pPr algn="ctr"/>
              <a:r>
                <a:rPr lang="en-US" sz="1000">
                  <a:sym typeface="+mn-ea"/>
                </a:rPr>
                <a:t>Vector</a:t>
              </a:r>
              <a:endParaRPr lang="en-US" sz="1000"/>
            </a:p>
            <a:p>
              <a:pPr algn="ctr"/>
              <a:r>
                <a:rPr lang="en-US" sz="1000">
                  <a:sym typeface="+mn-ea"/>
                </a:rPr>
                <a:t>Database</a:t>
              </a: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15711" y="694"/>
              <a:ext cx="294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RAG System</a:t>
              </a:r>
            </a:p>
          </p:txBody>
        </p:sp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17"/>
            <a:srcRect l="5928" t="7108" r="5815" b="13276"/>
            <a:stretch>
              <a:fillRect/>
            </a:stretch>
          </p:blipFill>
          <p:spPr>
            <a:xfrm>
              <a:off x="16039" y="1366"/>
              <a:ext cx="1590" cy="1534"/>
            </a:xfrm>
            <a:prstGeom prst="rect">
              <a:avLst/>
            </a:prstGeom>
          </p:spPr>
        </p:pic>
        <p:sp>
          <p:nvSpPr>
            <p:cNvPr id="232" name="Rectangles 231"/>
            <p:cNvSpPr/>
            <p:nvPr/>
          </p:nvSpPr>
          <p:spPr>
            <a:xfrm>
              <a:off x="14669" y="3337"/>
              <a:ext cx="4353" cy="393"/>
            </a:xfrm>
            <a:prstGeom prst="rect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Quaery</a:t>
              </a:r>
              <a:r>
                <a:rPr lang="en-US" sz="1400" b="1"/>
                <a:t>/</a:t>
              </a:r>
              <a:r>
                <a:rPr lang="en-US" sz="1400" b="1">
                  <a:solidFill>
                    <a:schemeClr val="tx1"/>
                  </a:solidFill>
                </a:rPr>
                <a:t>Response</a:t>
              </a:r>
            </a:p>
          </p:txBody>
        </p:sp>
        <p:sp>
          <p:nvSpPr>
            <p:cNvPr id="233" name="Up Arrow 232"/>
            <p:cNvSpPr/>
            <p:nvPr/>
          </p:nvSpPr>
          <p:spPr>
            <a:xfrm>
              <a:off x="14779" y="2953"/>
              <a:ext cx="295" cy="414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Up Arrow 233"/>
            <p:cNvSpPr/>
            <p:nvPr/>
          </p:nvSpPr>
          <p:spPr>
            <a:xfrm>
              <a:off x="18135" y="2933"/>
              <a:ext cx="295" cy="414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Down Arrow 234"/>
            <p:cNvSpPr/>
            <p:nvPr/>
          </p:nvSpPr>
          <p:spPr>
            <a:xfrm>
              <a:off x="15189" y="2996"/>
              <a:ext cx="272" cy="41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Down Arrow 235"/>
            <p:cNvSpPr/>
            <p:nvPr/>
          </p:nvSpPr>
          <p:spPr>
            <a:xfrm>
              <a:off x="18499" y="2984"/>
              <a:ext cx="272" cy="41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7" name="Rectangles 236"/>
          <p:cNvSpPr/>
          <p:nvPr/>
        </p:nvSpPr>
        <p:spPr>
          <a:xfrm>
            <a:off x="10500995" y="5973445"/>
            <a:ext cx="1550670" cy="715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Create</a:t>
            </a:r>
          </a:p>
          <a:p>
            <a:pPr algn="ctr"/>
            <a:r>
              <a:rPr lang="en-US" sz="1200" b="1"/>
              <a:t>Coverage </a:t>
            </a:r>
          </a:p>
          <a:p>
            <a:pPr algn="ctr"/>
            <a:r>
              <a:rPr lang="en-US" sz="1200" b="1"/>
              <a:t>Report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F3CB8D3-654C-1BA5-1190-769D24FA8184}"/>
              </a:ext>
            </a:extLst>
          </p:cNvPr>
          <p:cNvGrpSpPr/>
          <p:nvPr/>
        </p:nvGrpSpPr>
        <p:grpSpPr>
          <a:xfrm>
            <a:off x="10407438" y="2666153"/>
            <a:ext cx="1739900" cy="1628140"/>
            <a:chOff x="4803" y="8132"/>
            <a:chExt cx="2740" cy="2564"/>
          </a:xfrm>
        </p:grpSpPr>
        <p:sp>
          <p:nvSpPr>
            <p:cNvPr id="184" name="Rectangles 28">
              <a:extLst>
                <a:ext uri="{FF2B5EF4-FFF2-40B4-BE49-F238E27FC236}">
                  <a16:creationId xmlns:a16="http://schemas.microsoft.com/office/drawing/2014/main" id="{259F75DF-AC34-DDCA-8A82-C0992E75D558}"/>
                </a:ext>
              </a:extLst>
            </p:cNvPr>
            <p:cNvSpPr/>
            <p:nvPr/>
          </p:nvSpPr>
          <p:spPr>
            <a:xfrm>
              <a:off x="4803" y="8132"/>
              <a:ext cx="2740" cy="2564"/>
            </a:xfrm>
            <a:prstGeom prst="rect">
              <a:avLst/>
            </a:prstGeom>
            <a:solidFill>
              <a:srgbClr val="D5B9F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2D75A7FB-7D82-DD8E-8753-7E8CB159F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76" y="8611"/>
              <a:ext cx="1680" cy="1421"/>
            </a:xfrm>
            <a:prstGeom prst="rect">
              <a:avLst/>
            </a:prstGeom>
          </p:spPr>
        </p:pic>
        <p:sp>
          <p:nvSpPr>
            <p:cNvPr id="186" name="Rectangles 38">
              <a:extLst>
                <a:ext uri="{FF2B5EF4-FFF2-40B4-BE49-F238E27FC236}">
                  <a16:creationId xmlns:a16="http://schemas.microsoft.com/office/drawing/2014/main" id="{BE8F5DCE-2B92-76DB-C504-0BFD7549EF14}"/>
                </a:ext>
              </a:extLst>
            </p:cNvPr>
            <p:cNvSpPr/>
            <p:nvPr/>
          </p:nvSpPr>
          <p:spPr>
            <a:xfrm rot="16200000">
              <a:off x="4173" y="9211"/>
              <a:ext cx="1619" cy="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Get Source File</a:t>
              </a:r>
            </a:p>
          </p:txBody>
        </p:sp>
        <p:sp>
          <p:nvSpPr>
            <p:cNvPr id="187" name="Rectangles 39">
              <a:extLst>
                <a:ext uri="{FF2B5EF4-FFF2-40B4-BE49-F238E27FC236}">
                  <a16:creationId xmlns:a16="http://schemas.microsoft.com/office/drawing/2014/main" id="{3BAB0371-930A-162A-2334-AEAC2F8B2F60}"/>
                </a:ext>
              </a:extLst>
            </p:cNvPr>
            <p:cNvSpPr/>
            <p:nvPr/>
          </p:nvSpPr>
          <p:spPr>
            <a:xfrm rot="16200000">
              <a:off x="6001" y="8965"/>
              <a:ext cx="1593" cy="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900" b="1">
                  <a:cs typeface="Arial"/>
                </a:rPr>
                <a:t>Save explanations</a:t>
              </a:r>
            </a:p>
          </p:txBody>
        </p:sp>
        <p:sp>
          <p:nvSpPr>
            <p:cNvPr id="188" name="Rectangles 41">
              <a:extLst>
                <a:ext uri="{FF2B5EF4-FFF2-40B4-BE49-F238E27FC236}">
                  <a16:creationId xmlns:a16="http://schemas.microsoft.com/office/drawing/2014/main" id="{03A3A147-54EA-A9D0-D828-73DFE46D26C4}"/>
                </a:ext>
              </a:extLst>
            </p:cNvPr>
            <p:cNvSpPr/>
            <p:nvPr/>
          </p:nvSpPr>
          <p:spPr>
            <a:xfrm>
              <a:off x="4828" y="10426"/>
              <a:ext cx="2659" cy="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/>
                <a:t>Update short/long term memory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END to END Pipeline For Code Analysis and Generation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aimlteam</dc:creator>
  <cp:revision>1</cp:revision>
  <dcterms:created xsi:type="dcterms:W3CDTF">2024-10-01T07:59:31Z</dcterms:created>
  <dcterms:modified xsi:type="dcterms:W3CDTF">2024-10-01T08:56:41Z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