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118" r:id="rId4"/>
  </p:sldMasterIdLst>
  <p:notesMasterIdLst>
    <p:notesMasterId r:id="rId19"/>
  </p:notesMasterIdLst>
  <p:handoutMasterIdLst>
    <p:handoutMasterId r:id="rId20"/>
  </p:handoutMasterIdLst>
  <p:sldIdLst>
    <p:sldId id="2145706644" r:id="rId5"/>
    <p:sldId id="2145706654" r:id="rId6"/>
    <p:sldId id="1682" r:id="rId7"/>
    <p:sldId id="2145706684" r:id="rId8"/>
    <p:sldId id="2145706685" r:id="rId9"/>
    <p:sldId id="2145706686" r:id="rId10"/>
    <p:sldId id="2145706687" r:id="rId11"/>
    <p:sldId id="2145706688" r:id="rId12"/>
    <p:sldId id="2145706689" r:id="rId13"/>
    <p:sldId id="2145706690" r:id="rId14"/>
    <p:sldId id="2145706691" r:id="rId15"/>
    <p:sldId id="2145706692" r:id="rId16"/>
    <p:sldId id="2145706693" r:id="rId17"/>
    <p:sldId id="2145706694" r:id="rId18"/>
  </p:sldIdLst>
  <p:sldSz cx="12192000" cy="6858000"/>
  <p:notesSz cx="6797675" cy="9926638"/>
  <p:embeddedFontLst>
    <p:embeddedFont>
      <p:font typeface="Ubuntu" panose="020B0504030602030204" pitchFamily="34" charset="0"/>
      <p:regular r:id="rId21"/>
      <p:bold r:id="rId22"/>
      <p:italic r:id="rId23"/>
      <p:boldItalic r:id="rId24"/>
    </p:embeddedFont>
    <p:embeddedFont>
      <p:font typeface="Ubuntu Light" panose="020B0304030602030204" pitchFamily="34" charset="0"/>
      <p:regular r:id="rId25"/>
      <p:italic r:id="rId26"/>
    </p:embeddedFont>
    <p:embeddedFont>
      <p:font typeface="Ubuntu Medium" panose="020B0604030602030204" pitchFamily="34" charset="0"/>
      <p:regular r:id="rId27"/>
      <p: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2886" userDrawn="1">
          <p15:clr>
            <a:srgbClr val="A4A3A4"/>
          </p15:clr>
        </p15:guide>
        <p15:guide id="19" pos="5609" userDrawn="1">
          <p15:clr>
            <a:srgbClr val="A4A3A4"/>
          </p15:clr>
        </p15:guide>
        <p15:guide id="20" pos="2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4596B"/>
    <a:srgbClr val="616585"/>
    <a:srgbClr val="F6F6F6"/>
    <a:srgbClr val="005482"/>
    <a:srgbClr val="272936"/>
    <a:srgbClr val="003857"/>
    <a:srgbClr val="E6E6E6"/>
    <a:srgbClr val="00C37B"/>
    <a:srgbClr val="FF6327"/>
    <a:srgbClr val="CB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398" autoAdjust="0"/>
  </p:normalViewPr>
  <p:slideViewPr>
    <p:cSldViewPr>
      <p:cViewPr varScale="1">
        <p:scale>
          <a:sx n="59" d="100"/>
          <a:sy n="59" d="100"/>
        </p:scale>
        <p:origin x="964" y="28"/>
      </p:cViewPr>
      <p:guideLst>
        <p:guide orient="horz" pos="2886"/>
        <p:guide pos="5609"/>
        <p:guide pos="2071"/>
      </p:guideLst>
    </p:cSldViewPr>
  </p:slideViewPr>
  <p:outlineViewPr>
    <p:cViewPr>
      <p:scale>
        <a:sx n="33" d="100"/>
        <a:sy n="33" d="100"/>
      </p:scale>
      <p:origin x="0" y="-9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04"/>
    </p:cViewPr>
  </p:sorterViewPr>
  <p:notesViewPr>
    <p:cSldViewPr>
      <p:cViewPr varScale="1">
        <p:scale>
          <a:sx n="106" d="100"/>
          <a:sy n="106" d="100"/>
        </p:scale>
        <p:origin x="238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1200"/>
            </a:lvl1pPr>
          </a:lstStyle>
          <a:p>
            <a:endParaRPr lang="pt-PT" sz="9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/>
              <a:pPr/>
              <a:t>21/01/2025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1200"/>
            </a:lvl1pPr>
          </a:lstStyle>
          <a:p>
            <a:endParaRPr lang="pt-PT" sz="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/>
              <a:pPr/>
              <a:t>‹#›</a:t>
            </a:fld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21/01/2025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8" tIns="45708" rIns="91418" bIns="45708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18" tIns="45708" rIns="91418" bIns="45708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50443" y="9428586"/>
            <a:ext cx="2945659" cy="498055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69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66E35-9722-603A-EB05-B25975047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2681F-198F-6398-073D-011A41647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5E3C8-71D7-4280-E7F7-3C66AB1B5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2C96C-28B4-C2FD-7BA7-05AEC3DF1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20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CBAE7-414B-0042-2F60-6831885DF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943954-0FAD-878A-AC00-A7F725554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EF908-5896-B92C-4129-3C77F28CC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9DDB-BCD8-45C5-FC4F-2D948D0E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7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8B2A2-51A6-D3A7-4849-9AC77C1B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8EB4C-7E32-5A22-8FD7-53C50E8F7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D78709-09B8-A6A7-9C11-54009AB77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A3DA1-CBB6-20BE-FF68-4EC744436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6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6AB29-ED9D-1E3B-99C3-315435BD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0156F-D96D-E1E9-9305-C47006474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E9AE3-B2BB-6867-8E35-65CF0FD23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BE811-B614-C1DF-F045-5935D988C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82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22D3B-A0BD-EA1E-37AE-82C706396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BCEC2-CDC5-B506-162F-76676ACAA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75D0B-09FF-B4EF-916D-66CAF1FFE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31DE-4633-4324-7A85-E4DA2AEDE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86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FC1BF-4384-C74D-FA3B-663A3ACB4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A8B06-FC8F-9D95-5ED4-26E8CBB49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DE9FBE-8734-3D8F-96F4-F3E9EB793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4426C-D3CA-4C6A-26DB-3A051F03C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0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3C2CE-6ABB-4D49-7E1C-3494623D5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C0C27A-D1E9-761C-BC85-93EE7165A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49DCB-5500-4B3E-97FB-DA7E1EE6F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7C5C0-25EA-E98D-4A43-8C7AA890F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0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29E7-B410-C17A-319E-00509C2D5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79F6C-DFC1-B02C-DBBE-588B6586A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05981-1303-7C26-82A8-EA6002087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D9320-5C15-605C-D70E-6CE773CEA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59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25CC-D800-1F35-8B6D-E9593284E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822DA3-24DE-6B8B-0BEF-C851FE288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F0A98-C670-DF56-C869-31E730B26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42CE0-7636-530D-1986-5751ACA23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093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1A1FA-5E93-4771-330E-57130772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5F7AD-F8DC-9DCD-B6E4-3A2DF484D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144C2-8C75-E233-0733-54ABFB35C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8DE97-9C0A-1F2E-91E2-60A94FFC8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6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://www.youtube.com/capgeminimedia" TargetMode="Externa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3.png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hyperlink" Target="http://www.youtube.com/capgeminimedia" TargetMode="External"/></Relationships>
</file>

<file path=ppt/slideLayouts/_rels/slideLayout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image" Target="../media/image13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3.wdp"/><Relationship Id="rId5" Type="http://schemas.microsoft.com/office/2007/relationships/hdphoto" Target="../media/hdphoto1.wdp"/><Relationship Id="rId1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hyperlink" Target="http://www.slideshare.net/capgemini" TargetMode="External"/><Relationship Id="rId14" Type="http://schemas.microsoft.com/office/2007/relationships/hdphoto" Target="../media/hdphoto4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70ACFCFC-1DDE-342C-6F6C-421985D8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5460790"/>
            <a:ext cx="11090275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BA5DDAC5-BAB8-79F8-0B48-89767D2C0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9" name="Image 10">
            <a:extLst>
              <a:ext uri="{FF2B5EF4-FFF2-40B4-BE49-F238E27FC236}">
                <a16:creationId xmlns:a16="http://schemas.microsoft.com/office/drawing/2014/main" id="{0B5A64B7-F3D1-A721-8ED3-E269A953F7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" y="5625129"/>
            <a:ext cx="4932000" cy="12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68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4" name="Image 10">
            <a:extLst>
              <a:ext uri="{FF2B5EF4-FFF2-40B4-BE49-F238E27FC236}">
                <a16:creationId xmlns:a16="http://schemas.microsoft.com/office/drawing/2014/main" id="{5FAD036F-989E-0A85-E89E-0AAB32F1D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5625129"/>
            <a:ext cx="4932000" cy="12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77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2513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D2ABA2F-1B99-8EC5-1DAF-F19F42FFB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70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67647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pic>
        <p:nvPicPr>
          <p:cNvPr id="24" name="Image 10">
            <a:extLst>
              <a:ext uri="{FF2B5EF4-FFF2-40B4-BE49-F238E27FC236}">
                <a16:creationId xmlns:a16="http://schemas.microsoft.com/office/drawing/2014/main" id="{DC2573C1-98DE-78CB-9F81-E1BAA650D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" y="5625129"/>
            <a:ext cx="4932000" cy="12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36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2513"/>
            <a:ext cx="4597606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5A7779A5-A14D-2B8B-65BA-48A4B70161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08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c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3473" y="1"/>
            <a:ext cx="10877102" cy="2931886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3473" y="5498477"/>
            <a:ext cx="10440540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473" y="5082209"/>
            <a:ext cx="10440540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473" y="3429000"/>
            <a:ext cx="10440540" cy="1580003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F4363461-556F-35AE-EAA2-5AB53EC444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3473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68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9D2F3-3C15-428F-AF70-D31974E2F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2613" y="3199768"/>
            <a:ext cx="9079459" cy="353225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BB18C-C624-35CB-514D-CE1A312E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6C4263A-DA82-3AB3-0A84-F2337DC19F6E}"/>
              </a:ext>
            </a:extLst>
          </p:cNvPr>
          <p:cNvSpPr/>
          <p:nvPr userDrawn="1"/>
        </p:nvSpPr>
        <p:spPr>
          <a:xfrm>
            <a:off x="-24680" y="1484784"/>
            <a:ext cx="5735960" cy="5373217"/>
          </a:xfrm>
          <a:prstGeom prst="rect">
            <a:avLst/>
          </a:prstGeom>
          <a:solidFill>
            <a:srgbClr val="173340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186504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253718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320932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8" y="388146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368" y="455360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574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68" y="5897889"/>
            <a:ext cx="4967933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111C9-BF1D-4957-9C22-F45DD34F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5681029" cy="7921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 and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8">
            <a:extLst>
              <a:ext uri="{FF2B5EF4-FFF2-40B4-BE49-F238E27FC236}">
                <a16:creationId xmlns:a16="http://schemas.microsoft.com/office/drawing/2014/main" id="{D3B1FE99-E8D3-C5FE-4E44-4E4EF67B45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908721"/>
            <a:ext cx="6096000" cy="5949280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692696"/>
            <a:ext cx="4751907" cy="720179"/>
          </a:xfr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80000"/>
              </a:lnSpc>
              <a:defRPr lang="en-GB"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Agenda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916832"/>
            <a:ext cx="5471988" cy="453635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200"/>
              </a:spcBef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119069D-5D68-4DB4-B45F-92CCC710785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94570" y="1628775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AA1A2157-04CD-44FC-8492-E3FAFE326F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4570" y="2221388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9E21EB-D052-4206-952C-D3FE77AA1C8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4570" y="281400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A932A-4442-4987-878D-3B69D84A47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79500" y="1628775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AA65ABF-5E47-4A8A-934B-E9458D034F7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500" y="2221388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E370511-ABDA-4008-B938-10F0105CBF6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500" y="281400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ABD3DEA-D9AC-49A6-AB02-7A5380BF51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570" y="3406614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143C05F-5CEC-4DA0-8030-D7B2370EBB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794570" y="3999227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6B43F80-D448-432F-A45D-FE4715923FC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570" y="4591841"/>
            <a:ext cx="5813598" cy="3693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434EB54-C0D1-4857-9330-87FAFCC49D5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79500" y="3406614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320016-4C9A-409B-8724-E53F23529A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9500" y="3999227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F0279A3C-5E27-40F7-98C0-08832F4CE1F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79500" y="4591841"/>
            <a:ext cx="335980" cy="36988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>
            <a:lvl1pPr algn="r">
              <a:defRPr lang="de-DE" sz="2400" b="1" dirty="0">
                <a:solidFill>
                  <a:schemeClr val="accent2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de-DE" dirty="0"/>
              <a:t>0x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BAF09-C52E-54E6-E538-78C64D8A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321" y="260350"/>
            <a:ext cx="8640763" cy="7921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21B52807-7673-5576-DEE4-0A88870C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5800" y="1700808"/>
            <a:ext cx="82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7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F09D0F-E907-3A0B-CF17-D622F6756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045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a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">
            <a:extLst>
              <a:ext uri="{FF2B5EF4-FFF2-40B4-BE49-F238E27FC236}">
                <a16:creationId xmlns:a16="http://schemas.microsoft.com/office/drawing/2014/main" id="{263427DF-DAE9-5C4C-6A1A-438ED4F5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5457155"/>
            <a:ext cx="11090276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AAC7C66-F303-132A-295B-65A79300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4697327"/>
            <a:ext cx="11090276" cy="747897"/>
          </a:xfrm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C3A3DC63-F820-7E34-9DFC-AAB2AE89C9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8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65870-6F3C-04B2-E814-901DB0CFC0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9776" y="588210"/>
            <a:ext cx="8281358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F5917D-61BC-41CF-A3CC-DAE6954137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9536" y="1556792"/>
            <a:ext cx="648072" cy="648072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>
              <a:defRPr lang="en-US" sz="3200" b="1" cap="none" spc="300" baseline="0" dirty="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01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0E372CD-CFED-4FF2-90F5-6A7F33D9AB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3632" y="1556792"/>
            <a:ext cx="8863408" cy="648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ysClr val="windowText" lastClr="000000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96153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CE45-A6FC-9CE9-F8CD-BA044CFE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25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D6CCA-5023-D91C-5084-3ED466DC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5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A091BB-1771-4A6F-B93C-43E4798B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079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795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24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3528-AA21-5972-C236-27F2D72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701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5666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6804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6C4F5EE7-6CA6-23D5-2788-911B0B2A43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0215" y="1122907"/>
            <a:ext cx="4151785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409221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C25D57-CF8D-453D-9648-5B7859B01F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409221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50C691-8B76-E01C-4EF1-3EB567E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1521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6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FB8ACE6C-41DA-D5BD-67E0-80BF68962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15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97BD40BB-A2F0-F646-3CC2-596CC41958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1122907"/>
            <a:ext cx="6096001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F1655B6-7DE6-4895-863F-EF917B2F07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775"/>
            <a:ext cx="5545137" cy="4824413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572A4-9113-ABE4-A840-37A9AAC5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651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B58C20F-AA44-45A0-8BD7-3F72A12E08AD}"/>
              </a:ext>
            </a:extLst>
          </p:cNvPr>
          <p:cNvSpPr/>
          <p:nvPr userDrawn="1"/>
        </p:nvSpPr>
        <p:spPr>
          <a:xfrm>
            <a:off x="0" y="0"/>
            <a:ext cx="40736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003CB7C-5AB2-4487-B779-DFE57F79C5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5538"/>
            <a:ext cx="69840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219CA61-951E-46A4-A7C6-8A4C09FDC6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8774"/>
            <a:ext cx="6962544" cy="4824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D7751A-AC4E-473A-B544-73973FAE946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422379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52824-0DEF-7B5E-1D4F-BCBC062D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384" y="260350"/>
            <a:ext cx="6984000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5879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8930BD6-6C9D-490A-BF02-403245ED99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895A1A3-A6AA-456A-98DD-23651F1D1D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4032" y="1125538"/>
            <a:ext cx="5063967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F2C12DC-68D5-4DF5-891E-DAEB8A4AB6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4032" y="1627200"/>
            <a:ext cx="5063967" cy="48259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AAAC9D4-CD35-41A1-A14D-B18A58A286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337B1-E3AC-A7E5-7836-78F324F9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417" y="260350"/>
            <a:ext cx="5063967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727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58F-8094-1E41-530A-1113B38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742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1949725-ACD2-44C4-85AF-10B39EC61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1E05-0646-A062-8DD0-B00651AE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14079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7AB06E-CA55-4893-BAFA-61FF4CCDF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4D202-FD32-49BA-88CC-B39D233950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82908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4CED-1C28-DF10-1067-5941504A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81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7D3C6BC6-663C-C133-76CE-9BAB02DAED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7663" y="1122907"/>
            <a:ext cx="4224338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8C3DB19-4889-48D4-AFFB-A1B288723D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7337213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13880FA-A20C-4104-8D48-DC99C13D0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8800"/>
            <a:ext cx="7337213" cy="4824388"/>
          </a:xfrm>
          <a:prstGeom prst="rect">
            <a:avLst/>
          </a:prstGeom>
        </p:spPr>
        <p:txBody>
          <a:bodyPr rIns="216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buClrTx/>
              <a:defRPr sz="1400">
                <a:solidFill>
                  <a:schemeClr val="bg1"/>
                </a:solidFill>
              </a:defRPr>
            </a:lvl2pPr>
            <a:lvl3pPr>
              <a:buClrTx/>
              <a:defRPr sz="1400">
                <a:solidFill>
                  <a:schemeClr val="bg1"/>
                </a:solidFill>
              </a:defRPr>
            </a:lvl3pPr>
            <a:lvl4pPr>
              <a:buClrTx/>
              <a:defRPr sz="1200">
                <a:solidFill>
                  <a:schemeClr val="bg1"/>
                </a:solidFill>
              </a:defRPr>
            </a:lvl4pPr>
            <a:lvl5pPr>
              <a:buClrTx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D9B30-9A2C-505E-36D0-05AF0DBA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53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D947A8D9-3FE6-9441-652F-400363E7066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1" y="1122907"/>
            <a:ext cx="6096000" cy="5735093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59F9A52-5C59-4371-8261-06DAE7261A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5545800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3B64D18-C45E-440C-9C66-6F1DDAC017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7200"/>
            <a:ext cx="5545137" cy="4825988"/>
          </a:xfrm>
          <a:prstGeom prst="rect">
            <a:avLst/>
          </a:prstGeom>
        </p:spPr>
        <p:txBody>
          <a:bodyPr vert="horz" lIns="0" tIns="0" rIns="21600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25044F-30C6-C6D9-84C0-2B925714F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9898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dark grey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40C8F40-0AE5-4281-9868-B3C794BF6FD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420805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DE5BD221-7593-42BD-A842-EFACB10DA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4744" y="1126800"/>
            <a:ext cx="6962544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6C5C35D-CE7D-48CD-A1B2-353FFA53AE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5407" y="1627200"/>
            <a:ext cx="6962544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4" name="Groupe 1">
            <a:extLst>
              <a:ext uri="{FF2B5EF4-FFF2-40B4-BE49-F238E27FC236}">
                <a16:creationId xmlns:a16="http://schemas.microsoft.com/office/drawing/2014/main" id="{DFFA4EA6-56A9-4F86-ABC0-8D91183AD408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156B522-A0C0-42B8-BB11-65082FE76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AD94EE-7857-4B4F-8194-A523D32A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D8BFFB-83BD-8B73-4F5E-285DBB52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744" y="260350"/>
            <a:ext cx="6978640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45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1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 dark grey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A4E47E-A55F-4490-AD19-D9A415AA57C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and send picture to back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0459-DE10-4F5D-80E6-BAD5BA6626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1125538"/>
            <a:ext cx="5047879" cy="246221"/>
          </a:xfrm>
          <a:prstGeom prst="rect">
            <a:avLst/>
          </a:prstGeom>
        </p:spPr>
        <p:txBody>
          <a:bodyPr wrap="square" lIns="0" rIns="72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4">
            <a:extLst>
              <a:ext uri="{FF2B5EF4-FFF2-40B4-BE49-F238E27FC236}">
                <a16:creationId xmlns:a16="http://schemas.microsoft.com/office/drawing/2014/main" id="{CC59ACB0-A839-47A7-AC17-01C5AED8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32" y="6907"/>
            <a:ext cx="5047879" cy="11273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8B886D2-95CB-49D8-B7AE-68DA209E76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4032" y="1627200"/>
            <a:ext cx="5047879" cy="4825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smtClean="0">
                <a:solidFill>
                  <a:schemeClr val="bg1"/>
                </a:solidFill>
              </a:defRPr>
            </a:lvl1pPr>
            <a:lvl2pPr marL="180975" indent="-180975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60000" indent="-180000">
              <a:buClrTx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39750" indent="-180000">
              <a:buClrTx/>
              <a:defRPr lang="en-US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719138" indent="-180975">
              <a:buClrTx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6" name="Groupe 1">
            <a:extLst>
              <a:ext uri="{FF2B5EF4-FFF2-40B4-BE49-F238E27FC236}">
                <a16:creationId xmlns:a16="http://schemas.microsoft.com/office/drawing/2014/main" id="{E0AE299F-7351-4397-AACC-823584420C74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EAF937C-9725-44A1-BB6F-11B4974BA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0B23023F-6948-45C1-A879-0B093E94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2970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">
            <a:extLst>
              <a:ext uri="{FF2B5EF4-FFF2-40B4-BE49-F238E27FC236}">
                <a16:creationId xmlns:a16="http://schemas.microsoft.com/office/drawing/2014/main" id="{A762397C-7EE3-E752-C3C7-E1EB83F8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70" y="3676570"/>
            <a:ext cx="5545138" cy="246221"/>
          </a:xfrm>
          <a:prstGeom prst="rect">
            <a:avLst/>
          </a:prstGeom>
        </p:spPr>
        <p:txBody>
          <a:bodyPr wrap="square" lIns="18000" tIns="0" rIns="0" anchor="b" anchorCtr="0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A67FB30-5217-5F8D-B4ED-781E4E0C8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343944"/>
            <a:ext cx="5545139" cy="2326627"/>
          </a:xfr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04E8B402-A28C-9742-E11A-B00843CA0E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368" y="1051220"/>
            <a:ext cx="5545139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B60C11E-0343-C498-0BE4-5A5056AAC7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7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Dark gradient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66E472-7F03-4595-8219-0CA22510C3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249954CA-1B4C-479D-8956-C152CD1D4255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4" name="Freeform 320">
              <a:extLst>
                <a:ext uri="{FF2B5EF4-FFF2-40B4-BE49-F238E27FC236}">
                  <a16:creationId xmlns:a16="http://schemas.microsoft.com/office/drawing/2014/main" id="{86845868-3C42-0B91-A56D-1739F1EE5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321">
              <a:extLst>
                <a:ext uri="{FF2B5EF4-FFF2-40B4-BE49-F238E27FC236}">
                  <a16:creationId xmlns:a16="http://schemas.microsoft.com/office/drawing/2014/main" id="{F5D1D048-6CFA-0DCF-5953-84431BE67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E7D5AB5-F4DB-ECDA-A390-D4489064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07172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apgemini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7">
            <a:extLst>
              <a:ext uri="{FF2B5EF4-FFF2-40B4-BE49-F238E27FC236}">
                <a16:creationId xmlns:a16="http://schemas.microsoft.com/office/drawing/2014/main" id="{8045CCAE-BD2B-495D-9881-0F2682E7F5DC}"/>
              </a:ext>
            </a:extLst>
          </p:cNvPr>
          <p:cNvGrpSpPr/>
          <p:nvPr userDrawn="1"/>
        </p:nvGrpSpPr>
        <p:grpSpPr>
          <a:xfrm>
            <a:off x="11501102" y="171573"/>
            <a:ext cx="419436" cy="388087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9" name="Freeform 320">
              <a:extLst>
                <a:ext uri="{FF2B5EF4-FFF2-40B4-BE49-F238E27FC236}">
                  <a16:creationId xmlns:a16="http://schemas.microsoft.com/office/drawing/2014/main" id="{6A17AE04-922A-4540-99C5-F8D62C3B0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321">
              <a:extLst>
                <a:ext uri="{FF2B5EF4-FFF2-40B4-BE49-F238E27FC236}">
                  <a16:creationId xmlns:a16="http://schemas.microsoft.com/office/drawing/2014/main" id="{DF832F2C-D3A7-4DE5-96EA-08ADD488B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F942043-0ED4-4362-8DCB-F241572195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4971" y="1125538"/>
            <a:ext cx="11369042" cy="246221"/>
          </a:xfrm>
          <a:prstGeom prst="rect">
            <a:avLst/>
          </a:prstGeom>
        </p:spPr>
        <p:txBody>
          <a:bodyPr lIns="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754F-A565-D595-AC8C-9F0E9407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948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dark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C87536-14D9-1C92-1114-2BE764DFE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pic>
        <p:nvPicPr>
          <p:cNvPr id="5" name="Picture 7">
            <a:hlinkClick r:id="rId3"/>
            <a:extLst>
              <a:ext uri="{FF2B5EF4-FFF2-40B4-BE49-F238E27FC236}">
                <a16:creationId xmlns:a16="http://schemas.microsoft.com/office/drawing/2014/main" id="{2CDC3B80-F2EC-3060-16B1-C27C92132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6" name="Picture 2">
            <a:hlinkClick r:id="rId5"/>
            <a:extLst>
              <a:ext uri="{FF2B5EF4-FFF2-40B4-BE49-F238E27FC236}">
                <a16:creationId xmlns:a16="http://schemas.microsoft.com/office/drawing/2014/main" id="{9549C6C4-21F0-BDB1-0995-42AE67FB19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6933" y="5571089"/>
            <a:ext cx="333195" cy="333195"/>
          </a:xfrm>
          <a:prstGeom prst="rect">
            <a:avLst/>
          </a:prstGeom>
          <a:noFill/>
        </p:spPr>
      </p:pic>
      <p:pic>
        <p:nvPicPr>
          <p:cNvPr id="7" name="Picture 4">
            <a:hlinkClick r:id="rId7"/>
            <a:extLst>
              <a:ext uri="{FF2B5EF4-FFF2-40B4-BE49-F238E27FC236}">
                <a16:creationId xmlns:a16="http://schemas.microsoft.com/office/drawing/2014/main" id="{F8FBF49B-9FA7-D9FE-4D50-62A789E935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9577" y="5571089"/>
            <a:ext cx="333195" cy="333195"/>
          </a:xfrm>
          <a:prstGeom prst="rect">
            <a:avLst/>
          </a:prstGeom>
          <a:noFill/>
        </p:spPr>
      </p:pic>
      <p:pic>
        <p:nvPicPr>
          <p:cNvPr id="8" name="Picture 6">
            <a:hlinkClick r:id="rId9"/>
            <a:extLst>
              <a:ext uri="{FF2B5EF4-FFF2-40B4-BE49-F238E27FC236}">
                <a16:creationId xmlns:a16="http://schemas.microsoft.com/office/drawing/2014/main" id="{03EE9493-9DDE-7632-217B-6675CD7127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2221" y="5571089"/>
            <a:ext cx="333195" cy="333195"/>
          </a:xfrm>
          <a:prstGeom prst="rect">
            <a:avLst/>
          </a:prstGeom>
          <a:noFill/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1D1DC3A5-6574-880F-3C98-466E4D4270C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52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gradient blue">
    <p:bg>
      <p:bgPr>
        <a:gradFill flip="none" rotWithShape="1"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4C87536-14D9-1C92-1114-2BE764DFE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pic>
        <p:nvPicPr>
          <p:cNvPr id="10" name="Picture 7">
            <a:hlinkClick r:id="rId3"/>
            <a:extLst>
              <a:ext uri="{FF2B5EF4-FFF2-40B4-BE49-F238E27FC236}">
                <a16:creationId xmlns:a16="http://schemas.microsoft.com/office/drawing/2014/main" id="{CC55E37E-23F7-AE09-687B-FF0A64465B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4289" y="5571089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2">
            <a:hlinkClick r:id="rId5"/>
            <a:extLst>
              <a:ext uri="{FF2B5EF4-FFF2-40B4-BE49-F238E27FC236}">
                <a16:creationId xmlns:a16="http://schemas.microsoft.com/office/drawing/2014/main" id="{A9A234E1-21A9-0562-AA45-77469E965E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06933" y="5571089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4">
            <a:hlinkClick r:id="rId7"/>
            <a:extLst>
              <a:ext uri="{FF2B5EF4-FFF2-40B4-BE49-F238E27FC236}">
                <a16:creationId xmlns:a16="http://schemas.microsoft.com/office/drawing/2014/main" id="{D3F9462A-9181-7B6F-0C53-88633CD09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99577" y="5571089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6">
            <a:hlinkClick r:id="rId9"/>
            <a:extLst>
              <a:ext uri="{FF2B5EF4-FFF2-40B4-BE49-F238E27FC236}">
                <a16:creationId xmlns:a16="http://schemas.microsoft.com/office/drawing/2014/main" id="{0057A36D-710A-32C2-2461-BFFF579A09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2221" y="5571089"/>
            <a:ext cx="333195" cy="333195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CF1211-C28D-FCA4-B36E-E08F106C8C67}"/>
              </a:ext>
            </a:extLst>
          </p:cNvPr>
          <p:cNvSpPr/>
          <p:nvPr userDrawn="1"/>
        </p:nvSpPr>
        <p:spPr>
          <a:xfrm>
            <a:off x="8514289" y="6053226"/>
            <a:ext cx="3234143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pic>
        <p:nvPicPr>
          <p:cNvPr id="24" name="Graphique 23">
            <a:extLst>
              <a:ext uri="{FF2B5EF4-FFF2-40B4-BE49-F238E27FC236}">
                <a16:creationId xmlns:a16="http://schemas.microsoft.com/office/drawing/2014/main" id="{B3302D79-8ED3-5802-2735-0529CFD2503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46A5DB-4C4F-1F79-F6F4-3019062D1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9381" y="3837746"/>
            <a:ext cx="8938728" cy="34775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71C8D6D-C61C-2819-3276-89D365F7CAE8}"/>
              </a:ext>
            </a:extLst>
          </p:cNvPr>
          <p:cNvSpPr/>
          <p:nvPr userDrawn="1"/>
        </p:nvSpPr>
        <p:spPr>
          <a:xfrm>
            <a:off x="8554179" y="6053226"/>
            <a:ext cx="3242029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tx1"/>
                </a:solidFill>
                <a:latin typeface="+mn-lt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tx1"/>
                </a:solidFill>
                <a:latin typeface="+mn-lt"/>
                <a:cs typeface="Arial"/>
              </a:rPr>
              <a:t>Copyright © 2024 Capgemini. All rights reserved.</a:t>
            </a:r>
          </a:p>
        </p:txBody>
      </p:sp>
      <p:pic>
        <p:nvPicPr>
          <p:cNvPr id="26" name="Picture 7">
            <a:hlinkClick r:id="rId3"/>
            <a:extLst>
              <a:ext uri="{FF2B5EF4-FFF2-40B4-BE49-F238E27FC236}">
                <a16:creationId xmlns:a16="http://schemas.microsoft.com/office/drawing/2014/main" id="{23996BED-DA79-7795-E8CC-89B8B4F54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2933" y="5569299"/>
            <a:ext cx="333195" cy="333195"/>
          </a:xfrm>
          <a:prstGeom prst="rect">
            <a:avLst/>
          </a:prstGeom>
          <a:noFill/>
        </p:spPr>
      </p:pic>
      <p:pic>
        <p:nvPicPr>
          <p:cNvPr id="27" name="Picture 2">
            <a:hlinkClick r:id="rId6"/>
            <a:extLst>
              <a:ext uri="{FF2B5EF4-FFF2-40B4-BE49-F238E27FC236}">
                <a16:creationId xmlns:a16="http://schemas.microsoft.com/office/drawing/2014/main" id="{41F22088-9EDE-E75E-205B-071BC647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2696" y="5569299"/>
            <a:ext cx="333195" cy="333195"/>
          </a:xfrm>
          <a:prstGeom prst="rect">
            <a:avLst/>
          </a:prstGeom>
          <a:noFill/>
        </p:spPr>
      </p:pic>
      <p:pic>
        <p:nvPicPr>
          <p:cNvPr id="28" name="Picture 4">
            <a:hlinkClick r:id="rId9"/>
            <a:extLst>
              <a:ext uri="{FF2B5EF4-FFF2-40B4-BE49-F238E27FC236}">
                <a16:creationId xmlns:a16="http://schemas.microsoft.com/office/drawing/2014/main" id="{4B0CCAD4-0758-D6B9-EFF6-02B94D32DE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02459" y="5569299"/>
            <a:ext cx="333195" cy="333195"/>
          </a:xfrm>
          <a:prstGeom prst="rect">
            <a:avLst/>
          </a:prstGeom>
          <a:noFill/>
        </p:spPr>
      </p:pic>
      <p:pic>
        <p:nvPicPr>
          <p:cNvPr id="30" name="Picture 6">
            <a:hlinkClick r:id="rId12"/>
            <a:extLst>
              <a:ext uri="{FF2B5EF4-FFF2-40B4-BE49-F238E27FC236}">
                <a16:creationId xmlns:a16="http://schemas.microsoft.com/office/drawing/2014/main" id="{97D8A9F7-9109-48D0-0781-197117BF80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screen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92221" y="5569299"/>
            <a:ext cx="333195" cy="333195"/>
          </a:xfrm>
          <a:prstGeom prst="rect">
            <a:avLst/>
          </a:prstGeom>
          <a:noFill/>
        </p:spPr>
      </p:pic>
      <p:pic>
        <p:nvPicPr>
          <p:cNvPr id="23" name="Image 10">
            <a:extLst>
              <a:ext uri="{FF2B5EF4-FFF2-40B4-BE49-F238E27FC236}">
                <a16:creationId xmlns:a16="http://schemas.microsoft.com/office/drawing/2014/main" id="{9988818E-7FFB-598F-7945-3D2B2690DB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" y="5625129"/>
            <a:ext cx="4932000" cy="12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34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s slide 3a">
    <p:bg>
      <p:bgPr>
        <a:gradFill>
          <a:gsLst>
            <a:gs pos="100000">
              <a:schemeClr val="accent1"/>
            </a:gs>
            <a:gs pos="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F46E0C6-84F8-B6DE-DD0D-236889236F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64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b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C58B55F-3EAC-C6DA-30E9-A9EAE34D71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038" y="2320211"/>
            <a:ext cx="11356975" cy="221599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8000" b="0" cap="none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edit</a:t>
            </a:r>
            <a:r>
              <a:rPr lang="fr-FR" dirty="0"/>
              <a:t> master </a:t>
            </a:r>
            <a:r>
              <a:rPr lang="fr-FR" dirty="0" err="1"/>
              <a:t>title</a:t>
            </a:r>
            <a:r>
              <a:rPr lang="fr-FR" dirty="0"/>
              <a:t> Style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F93D9CF-42B1-C606-123C-BAA623C00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5997831"/>
            <a:ext cx="4132980" cy="4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99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1053956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25" name="Image 10">
            <a:extLst>
              <a:ext uri="{FF2B5EF4-FFF2-40B4-BE49-F238E27FC236}">
                <a16:creationId xmlns:a16="http://schemas.microsoft.com/office/drawing/2014/main" id="{4022DFE6-72CF-45D8-00A8-1DFBE6C2FA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" y="5625129"/>
            <a:ext cx="4932000" cy="12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91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59896" y="1916832"/>
            <a:ext cx="7032104" cy="3528392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609034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609034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62117"/>
            <a:ext cx="4609034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pic>
        <p:nvPicPr>
          <p:cNvPr id="24" name="Image 10">
            <a:extLst>
              <a:ext uri="{FF2B5EF4-FFF2-40B4-BE49-F238E27FC236}">
                <a16:creationId xmlns:a16="http://schemas.microsoft.com/office/drawing/2014/main" id="{D5E233C1-D847-D68C-1C4F-091DAD0AD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" y="5625129"/>
            <a:ext cx="4932000" cy="12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42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b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3A966515-C64B-E7BB-1198-D99D16DE65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16832"/>
            <a:ext cx="3816424" cy="4941168"/>
          </a:xfrm>
          <a:custGeom>
            <a:avLst/>
            <a:gdLst>
              <a:gd name="connsiteX0" fmla="*/ 0 w 6888162"/>
              <a:gd name="connsiteY0" fmla="*/ 0 h 6858000"/>
              <a:gd name="connsiteX1" fmla="*/ 6888162 w 6888162"/>
              <a:gd name="connsiteY1" fmla="*/ 0 h 6858000"/>
              <a:gd name="connsiteX2" fmla="*/ 6888162 w 6888162"/>
              <a:gd name="connsiteY2" fmla="*/ 6858000 h 6858000"/>
              <a:gd name="connsiteX3" fmla="*/ 0 w 68881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162" h="6858000">
                <a:moveTo>
                  <a:pt x="0" y="0"/>
                </a:moveTo>
                <a:lnTo>
                  <a:pt x="6888162" y="0"/>
                </a:lnTo>
                <a:lnTo>
                  <a:pt x="68881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Insert Picture and send </a:t>
            </a:r>
            <a:r>
              <a:rPr lang="de-DE" dirty="0" err="1"/>
              <a:t>to</a:t>
            </a:r>
            <a:r>
              <a:rPr lang="de-DE" dirty="0"/>
              <a:t> back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E3C410B-B58E-46DB-B5F0-7F515E223D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68" y="3341212"/>
            <a:ext cx="4597606" cy="215444"/>
          </a:xfrm>
        </p:spPr>
        <p:txBody>
          <a:bodyPr vert="horz" wrap="square" lIns="18000" tIns="0" rIns="0" bIns="0" rtlCol="0" anchor="t" anchorCtr="0">
            <a:spAutoFit/>
          </a:bodyPr>
          <a:lstStyle>
            <a:lvl1pPr>
              <a:defRPr lang="en-US" sz="1400" dirty="0">
                <a:latin typeface="Ubuntu Light" panose="020B0304030602030204" pitchFamily="34" charset="0"/>
              </a:defRPr>
            </a:lvl1pPr>
          </a:lstStyle>
          <a:p>
            <a:pPr lvl="0"/>
            <a:r>
              <a:rPr lang="en-US" dirty="0"/>
              <a:t>Optional: Click to insert name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A6C182ED-7FBB-D436-05D8-96E184F1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924944"/>
            <a:ext cx="4597606" cy="246221"/>
          </a:xfrm>
          <a:prstGeom prst="rect">
            <a:avLst/>
          </a:prstGeom>
        </p:spPr>
        <p:txBody>
          <a:bodyPr wrap="square" lIns="18000" tIns="0" rIns="0" anchor="t" anchorCtr="0">
            <a:sp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6ABBE1C-3373-50D9-4152-CA1AC4A5E7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053032"/>
            <a:ext cx="4597606" cy="1495794"/>
          </a:xfrm>
        </p:spPr>
        <p:txBody>
          <a:bodyPr wrap="square" lIns="0" tIns="0" rIns="0" bIns="0" anchor="b" anchorCtr="0">
            <a:spAutoFit/>
          </a:bodyPr>
          <a:lstStyle>
            <a:lvl1pPr algn="l">
              <a:lnSpc>
                <a:spcPct val="90000"/>
              </a:lnSpc>
              <a:tabLst>
                <a:tab pos="1258888" algn="l"/>
              </a:tabLst>
              <a:defRPr sz="5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  <p:pic>
        <p:nvPicPr>
          <p:cNvPr id="24" name="Image 10">
            <a:extLst>
              <a:ext uri="{FF2B5EF4-FFF2-40B4-BE49-F238E27FC236}">
                <a16:creationId xmlns:a16="http://schemas.microsoft.com/office/drawing/2014/main" id="{BB1C544D-54FE-9A53-98F0-85B0D7A86E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" y="5625129"/>
            <a:ext cx="4932000" cy="12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2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 hidden="1">
            <a:extLst>
              <a:ext uri="{FF2B5EF4-FFF2-40B4-BE49-F238E27FC236}">
                <a16:creationId xmlns:a16="http://schemas.microsoft.com/office/drawing/2014/main" id="{A27D0679-8D96-1186-A961-BDC17B525A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971" y="388938"/>
            <a:ext cx="11369040" cy="6067248"/>
          </a:xfrm>
          <a:prstGeom prst="rect">
            <a:avLst/>
          </a:prstGeom>
        </p:spPr>
      </p:pic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7988" y="1628800"/>
            <a:ext cx="11369040" cy="482908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Enter </a:t>
            </a:r>
            <a:r>
              <a:rPr lang="fr-FR" dirty="0" err="1"/>
              <a:t>your</a:t>
            </a:r>
            <a:r>
              <a:rPr lang="fr-FR" dirty="0"/>
              <a:t> contents</a:t>
            </a:r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en-US" dirty="0"/>
          </a:p>
        </p:txBody>
      </p:sp>
      <p:grpSp>
        <p:nvGrpSpPr>
          <p:cNvPr id="31" name="Groupe 1">
            <a:extLst>
              <a:ext uri="{FF2B5EF4-FFF2-40B4-BE49-F238E27FC236}">
                <a16:creationId xmlns:a16="http://schemas.microsoft.com/office/drawing/2014/main" id="{F31688C0-3AAB-457C-86FA-4177A059CF79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DF4B7FE-AA65-4E55-B964-75A3DEE1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08DB13D7-F3B3-4CCC-9572-7C835EA6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D28F27D4-FFE2-4FAB-BA1B-9D013846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71" y="260350"/>
            <a:ext cx="11008413" cy="79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fr-FR" dirty="0"/>
              <a:t>Modifiez le style du titre</a:t>
            </a:r>
            <a:endParaRPr lang="de-DE" dirty="0"/>
          </a:p>
        </p:txBody>
      </p:sp>
      <p:sp>
        <p:nvSpPr>
          <p:cNvPr id="20" name="Stickerbox" hidden="1">
            <a:extLst>
              <a:ext uri="{FF2B5EF4-FFF2-40B4-BE49-F238E27FC236}">
                <a16:creationId xmlns:a16="http://schemas.microsoft.com/office/drawing/2014/main" id="{D03A9799-ACDC-4925-8EE1-5C65CCCBD0F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0979205" y="1068490"/>
            <a:ext cx="804808" cy="402775"/>
          </a:xfrm>
          <a:prstGeom prst="rect">
            <a:avLst/>
          </a:prstGeom>
          <a:solidFill>
            <a:schemeClr val="accent2"/>
          </a:solidFill>
          <a:ln w="10795">
            <a:noFill/>
            <a:round/>
            <a:headEnd/>
            <a:tailEnd/>
          </a:ln>
          <a:effectLst/>
        </p:spPr>
        <p:txBody>
          <a:bodyPr vert="horz" wrap="none" lIns="108000" tIns="108000" rIns="108000" bIns="10800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 dirty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Sticker</a:t>
            </a:r>
          </a:p>
        </p:txBody>
      </p:sp>
      <p:sp>
        <p:nvSpPr>
          <p:cNvPr id="22" name="CapgeminiBox" hidden="1">
            <a:extLst>
              <a:ext uri="{FF2B5EF4-FFF2-40B4-BE49-F238E27FC236}">
                <a16:creationId xmlns:a16="http://schemas.microsoft.com/office/drawing/2014/main" id="{7C293A1E-B461-4AFE-976D-6EE38B2AFEB4}"/>
              </a:ext>
            </a:extLst>
          </p:cNvPr>
          <p:cNvSpPr txBox="1">
            <a:spLocks/>
          </p:cNvSpPr>
          <p:nvPr userDrawn="1"/>
        </p:nvSpPr>
        <p:spPr>
          <a:xfrm>
            <a:off x="9592" y="0"/>
            <a:ext cx="1837661" cy="260350"/>
          </a:xfrm>
          <a:prstGeom prst="rect">
            <a:avLst/>
          </a:prstGeom>
        </p:spPr>
        <p:txBody>
          <a:bodyPr vert="horz" lIns="0" tIns="0" rIns="1800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Verdana" panose="020B0604030504040204" pitchFamily="34" charset="0"/>
              <a:buChar char="‒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Capgemini v10.0</a:t>
            </a:r>
          </a:p>
        </p:txBody>
      </p:sp>
      <p:sp>
        <p:nvSpPr>
          <p:cNvPr id="29" name="FootnoteAndSource" hidden="1">
            <a:extLst>
              <a:ext uri="{FF2B5EF4-FFF2-40B4-BE49-F238E27FC236}">
                <a16:creationId xmlns:a16="http://schemas.microsoft.com/office/drawing/2014/main" id="{96E9BC24-418C-4CE4-8E81-3AF9AB04DEAA}"/>
              </a:ext>
            </a:extLst>
          </p:cNvPr>
          <p:cNvSpPr txBox="1"/>
          <p:nvPr userDrawn="1"/>
        </p:nvSpPr>
        <p:spPr>
          <a:xfrm>
            <a:off x="398738" y="6304130"/>
            <a:ext cx="11340000" cy="162096"/>
          </a:xfrm>
          <a:prstGeom prst="rect">
            <a:avLst/>
          </a:prstGeom>
          <a:noFill/>
        </p:spPr>
        <p:txBody>
          <a:bodyPr vert="horz" wrap="square" lIns="0" tIns="25400" rIns="0" bIns="25400" rtlCol="0" anchor="b" anchorCtr="0">
            <a:spAutoFit/>
          </a:bodyPr>
          <a:lstStyle>
            <a:defPPr>
              <a:defRPr lang="pt-PT"/>
            </a:defPPr>
            <a:lvl1pPr marL="429768" indent="-429768">
              <a:lnSpc>
                <a:spcPct val="90000"/>
              </a:lnSpc>
              <a:tabLst>
                <a:tab pos="347472" algn="r"/>
              </a:tabLst>
              <a:defRPr sz="800"/>
            </a:lvl1pPr>
          </a:lstStyle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/>
              <a:t>	Source:	Source Text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62086BA9-1591-C6CD-E573-A5F8961683B1}"/>
              </a:ext>
            </a:extLst>
          </p:cNvPr>
          <p:cNvSpPr/>
          <p:nvPr userDrawn="1"/>
        </p:nvSpPr>
        <p:spPr>
          <a:xfrm>
            <a:off x="40683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C7A3A5DA-5BBD-64D1-6DE2-E0F6859C58F2}"/>
              </a:ext>
            </a:extLst>
          </p:cNvPr>
          <p:cNvSpPr/>
          <p:nvPr userDrawn="1"/>
        </p:nvSpPr>
        <p:spPr>
          <a:xfrm>
            <a:off x="713182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Company Confidential © Capgemini 2024. All rights reserved  |</a:t>
            </a:r>
          </a:p>
        </p:txBody>
      </p:sp>
      <p:sp>
        <p:nvSpPr>
          <p:cNvPr id="7" name="Rectangle 43">
            <a:extLst>
              <a:ext uri="{FF2B5EF4-FFF2-40B4-BE49-F238E27FC236}">
                <a16:creationId xmlns:a16="http://schemas.microsoft.com/office/drawing/2014/main" id="{5A64C6D2-B9B0-18AF-749A-15AAED7E4993}"/>
              </a:ext>
            </a:extLst>
          </p:cNvPr>
          <p:cNvSpPr/>
          <p:nvPr userDrawn="1"/>
        </p:nvSpPr>
        <p:spPr>
          <a:xfrm>
            <a:off x="1164887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3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77" r:id="rId2"/>
    <p:sldLayoutId id="2147484198" r:id="rId3"/>
    <p:sldLayoutId id="2147484119" r:id="rId4"/>
    <p:sldLayoutId id="2147484199" r:id="rId5"/>
    <p:sldLayoutId id="2147484162" r:id="rId6"/>
    <p:sldLayoutId id="2147484169" r:id="rId7"/>
    <p:sldLayoutId id="2147484179" r:id="rId8"/>
    <p:sldLayoutId id="2147484180" r:id="rId9"/>
    <p:sldLayoutId id="2147484181" r:id="rId10"/>
    <p:sldLayoutId id="2147484184" r:id="rId11"/>
    <p:sldLayoutId id="2147484185" r:id="rId12"/>
    <p:sldLayoutId id="2147484186" r:id="rId13"/>
    <p:sldLayoutId id="2147484187" r:id="rId14"/>
    <p:sldLayoutId id="2147484124" r:id="rId15"/>
    <p:sldLayoutId id="2147484200" r:id="rId16"/>
    <p:sldLayoutId id="2147484194" r:id="rId17"/>
    <p:sldLayoutId id="2147484159" r:id="rId18"/>
    <p:sldLayoutId id="2147484125" r:id="rId19"/>
    <p:sldLayoutId id="2147484126" r:id="rId20"/>
    <p:sldLayoutId id="2147484127" r:id="rId21"/>
    <p:sldLayoutId id="2147484128" r:id="rId22"/>
    <p:sldLayoutId id="2147484129" r:id="rId23"/>
    <p:sldLayoutId id="2147484130" r:id="rId24"/>
    <p:sldLayoutId id="2147484131" r:id="rId25"/>
    <p:sldLayoutId id="2147484132" r:id="rId26"/>
    <p:sldLayoutId id="2147484133" r:id="rId27"/>
    <p:sldLayoutId id="2147484134" r:id="rId28"/>
    <p:sldLayoutId id="2147484135" r:id="rId29"/>
    <p:sldLayoutId id="2147484136" r:id="rId30"/>
    <p:sldLayoutId id="2147484137" r:id="rId31"/>
    <p:sldLayoutId id="2147484138" r:id="rId32"/>
    <p:sldLayoutId id="2147484195" r:id="rId33"/>
    <p:sldLayoutId id="2147484144" r:id="rId34"/>
    <p:sldLayoutId id="2147484197" r:id="rId35"/>
    <p:sldLayoutId id="2147484139" r:id="rId36"/>
    <p:sldLayoutId id="2147484140" r:id="rId37"/>
    <p:sldLayoutId id="2147484141" r:id="rId38"/>
    <p:sldLayoutId id="2147484142" r:id="rId39"/>
    <p:sldLayoutId id="2147484143" r:id="rId40"/>
    <p:sldLayoutId id="2147484145" r:id="rId41"/>
    <p:sldLayoutId id="2147484156" r:id="rId42"/>
    <p:sldLayoutId id="2147484201" r:id="rId43"/>
    <p:sldLayoutId id="2147484160" r:id="rId44"/>
  </p:sldLayoutIdLst>
  <p:hf sldNum="0"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8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Verdana" panose="020B0604030504040204" pitchFamily="34" charset="0"/>
        <a:buChar char="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8" orient="horz" pos="663" userDrawn="1">
          <p15:clr>
            <a:srgbClr val="F26B43"/>
          </p15:clr>
        </p15:guide>
        <p15:guide id="19" orient="horz" pos="4320" userDrawn="1">
          <p15:clr>
            <a:srgbClr val="F26B43"/>
          </p15:clr>
        </p15:guide>
        <p15:guide id="20" pos="257" userDrawn="1">
          <p15:clr>
            <a:srgbClr val="F26B43"/>
          </p15:clr>
        </p15:guide>
        <p15:guide id="21" pos="3840">
          <p15:clr>
            <a:srgbClr val="F26B43"/>
          </p15:clr>
        </p15:guide>
        <p15:guide id="22" pos="7423" userDrawn="1">
          <p15:clr>
            <a:srgbClr val="F26B43"/>
          </p15:clr>
        </p15:guide>
        <p15:guide id="23" orient="horz" pos="255" userDrawn="1">
          <p15:clr>
            <a:srgbClr val="F26B43"/>
          </p15:clr>
        </p15:guide>
        <p15:guide id="24" orient="horz" pos="1026">
          <p15:clr>
            <a:srgbClr val="F26B43"/>
          </p15:clr>
        </p15:guide>
        <p15:guide id="26" orient="horz" pos="4065" userDrawn="1">
          <p15:clr>
            <a:srgbClr val="F26B43"/>
          </p15:clr>
        </p15:guide>
        <p15:guide id="27" orient="horz" pos="8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>
            <a:extLst>
              <a:ext uri="{FF2B5EF4-FFF2-40B4-BE49-F238E27FC236}">
                <a16:creationId xmlns:a16="http://schemas.microsoft.com/office/drawing/2014/main" id="{3425ECA8-B8E1-57A4-1556-C42AB7F78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7808" y="692696"/>
            <a:ext cx="8281358" cy="6858000"/>
          </a:xfrm>
          <a:prstGeom prst="rect">
            <a:avLst/>
          </a:prstGeom>
        </p:spPr>
      </p:pic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64FE9C-DDC0-AD7A-4A0D-EE34FF3A53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7512" y="1700808"/>
            <a:ext cx="11356975" cy="221599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 Case </a:t>
            </a:r>
            <a:b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Generations</a:t>
            </a:r>
          </a:p>
        </p:txBody>
      </p:sp>
    </p:spTree>
    <p:extLst>
      <p:ext uri="{BB962C8B-B14F-4D97-AF65-F5344CB8AC3E}">
        <p14:creationId xmlns:p14="http://schemas.microsoft.com/office/powerpoint/2010/main" val="200578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12959-B2D8-1E6E-8580-E1EC0590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CD921C0-49DD-57CB-159E-458DF4DF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2656"/>
            <a:ext cx="11008413" cy="792163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en-IN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3.1: Dependency Analysis System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E9C17B-5377-6934-4315-FAAE9D072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10137235" cy="3168352"/>
          </a:xfrm>
        </p:spPr>
        <p:txBody>
          <a:bodyPr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28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Matrix-Based Analysis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Adjacency Matrix for Dependencies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Transitive Closure Computation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Cycle Detection Algorithm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 Matrix Structure: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 1 0] File A [0 0 1] File B [1 0 0] File C</a:t>
            </a:r>
          </a:p>
        </p:txBody>
      </p:sp>
    </p:spTree>
    <p:extLst>
      <p:ext uri="{BB962C8B-B14F-4D97-AF65-F5344CB8AC3E}">
        <p14:creationId xmlns:p14="http://schemas.microsoft.com/office/powerpoint/2010/main" val="423972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20A-A2F2-232D-1C63-8241560E6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7889986-8D58-C58D-4CBA-87B80525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2656"/>
            <a:ext cx="11008413" cy="792163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en-IN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Advanced Dependency Features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AC0B20-960F-CAC5-68F7-2A960E6DFB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10137235" cy="3168352"/>
          </a:xfrm>
        </p:spPr>
        <p:txBody>
          <a:bodyPr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US" sz="18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Dependency Resolution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Circular Dependency Handling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Import Graph Analysis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Function Call Tracking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US" sz="18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Optimization Features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Minimal Build Set Determination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Parallel Test Execution Planning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Incremental Build Strategy</a:t>
            </a:r>
          </a:p>
        </p:txBody>
      </p:sp>
    </p:spTree>
    <p:extLst>
      <p:ext uri="{BB962C8B-B14F-4D97-AF65-F5344CB8AC3E}">
        <p14:creationId xmlns:p14="http://schemas.microsoft.com/office/powerpoint/2010/main" val="299304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5AB45-D6E7-D780-290B-0C6BEE1F2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A7A895B-8DE9-950B-B743-B514E9D8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2656"/>
            <a:ext cx="11008413" cy="792163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en-IN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Memory Systems Architecture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6A15F21-FBA5-389E-DE53-4F366C5A8F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10137235" cy="3168352"/>
          </a:xfrm>
        </p:spPr>
        <p:txBody>
          <a:bodyPr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US" sz="24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Memory Types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Conversation Buffer Memory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Full interaction history - Detailed context tracking - Pattern extraction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Summary Memory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 Condensed context - Key pattern storage - Optimized retrieval</a:t>
            </a:r>
          </a:p>
        </p:txBody>
      </p:sp>
    </p:spTree>
    <p:extLst>
      <p:ext uri="{BB962C8B-B14F-4D97-AF65-F5344CB8AC3E}">
        <p14:creationId xmlns:p14="http://schemas.microsoft.com/office/powerpoint/2010/main" val="152729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EB849-FE4A-84DF-A2A3-531D78FE2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DA922CDE-0FF4-DD78-EAF1-0464612D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2656"/>
            <a:ext cx="11008413" cy="792163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en-IN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Performance Analysis System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897C5A-E735-40F9-2B08-93060D964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10137235" cy="3168352"/>
          </a:xfrm>
        </p:spPr>
        <p:txBody>
          <a:bodyPr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US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Metrics Tracking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Success Rate Analysis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Memory Usage Optimization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Generation Speed Metrics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US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Comparative Analysis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 Performance Indicators: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 Coverage Percentage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Generation Time per Test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Memory Efficiency Ratio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Error Resolution Rate</a:t>
            </a:r>
          </a:p>
        </p:txBody>
      </p:sp>
    </p:spTree>
    <p:extLst>
      <p:ext uri="{BB962C8B-B14F-4D97-AF65-F5344CB8AC3E}">
        <p14:creationId xmlns:p14="http://schemas.microsoft.com/office/powerpoint/2010/main" val="179502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871E59C8-3BAC-1148-2277-9BFE3C62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0"/>
            <a:ext cx="10081119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496F7C-D8E7-436B-8CF8-E9D32C96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79" y="408171"/>
            <a:ext cx="11008413" cy="792163"/>
          </a:xfrm>
        </p:spPr>
        <p:txBody>
          <a:bodyPr/>
          <a:lstStyle/>
          <a:p>
            <a:pPr algn="ctr"/>
            <a:r>
              <a:rPr lang="en-US" sz="4000" dirty="0"/>
              <a:t>Overview</a:t>
            </a:r>
            <a:endParaRPr lang="en-IN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FB45D-FB85-03F3-1C23-E6FE45BB01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4971" y="1624108"/>
            <a:ext cx="11369042" cy="403714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New Changes Introduced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Comparison Report</a:t>
            </a:r>
          </a:p>
        </p:txBody>
      </p:sp>
    </p:spTree>
    <p:extLst>
      <p:ext uri="{BB962C8B-B14F-4D97-AF65-F5344CB8AC3E}">
        <p14:creationId xmlns:p14="http://schemas.microsoft.com/office/powerpoint/2010/main" val="198305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DEE3ECFC-9425-465A-81B6-7AC41528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Improved the .md files creation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2BE3A3C-4E23-4827-91AF-129C8DA0CD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5681029" cy="3317060"/>
          </a:xfrm>
        </p:spPr>
        <p:txBody>
          <a:bodyPr/>
          <a:lstStyle/>
          <a:p>
            <a:r>
              <a:rPr lang="en-US" sz="2800" dirty="0"/>
              <a:t>Now all .md files are being created in same format.</a:t>
            </a:r>
          </a:p>
          <a:p>
            <a:endParaRPr lang="en-US" sz="2800" dirty="0"/>
          </a:p>
          <a:p>
            <a:r>
              <a:rPr lang="en-US" sz="2800" dirty="0"/>
              <a:t>Formatting was made consistent using a sample .md file created manually and then passing it to the prompt</a:t>
            </a:r>
          </a:p>
        </p:txBody>
      </p:sp>
    </p:spTree>
    <p:extLst>
      <p:ext uri="{BB962C8B-B14F-4D97-AF65-F5344CB8AC3E}">
        <p14:creationId xmlns:p14="http://schemas.microsoft.com/office/powerpoint/2010/main" val="337820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7A278-D0A5-4B6D-710F-D8D14873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FCBEE6D-E526-9747-004E-A4F441C8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Vector Database Storage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156392C-F03E-4C9B-4B48-2077D273E4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5681029" cy="3317060"/>
          </a:xfrm>
        </p:spPr>
        <p:txBody>
          <a:bodyPr/>
          <a:lstStyle/>
          <a:p>
            <a:r>
              <a:rPr lang="en-US" sz="2800" dirty="0"/>
              <a:t>Vector database is being saved in </a:t>
            </a:r>
            <a:r>
              <a:rPr lang="en-US" sz="2800" dirty="0" err="1"/>
              <a:t>ChromaDB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It is being saved in systematic 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60382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06C8D-2B27-50CB-6A0D-8C8012F1B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AD3B8AB-4E47-88F0-3529-0576E8EC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Initial Test case generation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F036BA5-BA05-AD4C-78A2-1E77F6A0F0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5681029" cy="3317060"/>
          </a:xfrm>
        </p:spPr>
        <p:txBody>
          <a:bodyPr/>
          <a:lstStyle/>
          <a:p>
            <a:r>
              <a:rPr lang="en-US" sz="2800" dirty="0"/>
              <a:t>Changed the prompt so that results being generated are of better quality.</a:t>
            </a:r>
          </a:p>
        </p:txBody>
      </p:sp>
    </p:spTree>
    <p:extLst>
      <p:ext uri="{BB962C8B-B14F-4D97-AF65-F5344CB8AC3E}">
        <p14:creationId xmlns:p14="http://schemas.microsoft.com/office/powerpoint/2010/main" val="217121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0F97C-9613-9BD7-DB77-B14F849FC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640BB8E-EAA0-56B7-EFC5-AEAAFD0C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System Architecture Overview : Debugger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94AE0E-5B55-1D03-72FE-6928A4178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9993219" cy="3317060"/>
          </a:xfrm>
        </p:spPr>
        <p:txBody>
          <a:bodyPr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Core Architecture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Three-Layer Architecture: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Test Generation Layer 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TestRegenerator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TestRegeneratorWithSummary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Dependency Management Layer 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GoDependencyMatrix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GoDependencyHandler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Memory Management Layer 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MemoryLogger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GoTestMemory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Integration Points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LLM Integration via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HuggingFacePipelineAdapter</a:t>
            </a:r>
            <a:endParaRPr lang="en-IN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File System Integration for Test Management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Testing Framework Integration</a:t>
            </a:r>
          </a:p>
        </p:txBody>
      </p:sp>
      <p:pic>
        <p:nvPicPr>
          <p:cNvPr id="3" name="Picture 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65AD56-B22B-F12C-D13C-068015356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924758"/>
            <a:ext cx="2153983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841A6-CDBF-E1ED-AD22-9BA3AC2FF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4A6E090-B8BF-A71B-9215-216BFB5A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Component Details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FBA1C27-8877-846C-3C7D-F9424F0F3E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9993219" cy="3317060"/>
          </a:xfrm>
        </p:spPr>
        <p:txBody>
          <a:bodyPr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1600" b="0" i="0" dirty="0" err="1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TestRegenerator</a:t>
            </a:r>
            <a:r>
              <a:rPr lang="en-IN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 Components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TestRegenerator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-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regenerate_and_validate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run_go_test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analyze_errors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Enhanced Components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TestRegeneratorWithSummary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- Summary-based memory - Pattern recognition - Context optimization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Supporting Systems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Logging and Monitoring Infrastructure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Error Analysis Framework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Memory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0337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37E28-E7E4-597F-D365-7B90FD992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2D398EA-7967-1CB5-4C1A-8DAD1448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2.1: Test Generation Workflow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B7EDAB6-C663-F1F1-AA78-AAE6E83F08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9993219" cy="3317060"/>
          </a:xfrm>
        </p:spPr>
        <p:txBody>
          <a:bodyPr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Generation Pipeline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Source Code Analysis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Dependency Resolution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Test Template Generation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LLM-based Enhancement</a:t>
            </a:r>
          </a:p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16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Error Handling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Automatic Error Detection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Pattern-based Error Resolution</a:t>
            </a:r>
          </a:p>
          <a:p>
            <a:pPr marL="285750" indent="-285750"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Iterative Improvement Process</a:t>
            </a:r>
          </a:p>
        </p:txBody>
      </p:sp>
    </p:spTree>
    <p:extLst>
      <p:ext uri="{BB962C8B-B14F-4D97-AF65-F5344CB8AC3E}">
        <p14:creationId xmlns:p14="http://schemas.microsoft.com/office/powerpoint/2010/main" val="180165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F39EA-7624-144B-BAA2-FF7069434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8A42C9D-3B8F-B270-2342-76266715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C3E50"/>
                </a:solidFill>
                <a:effectLst/>
                <a:latin typeface="Times New Roman" panose="02020603050405020304" pitchFamily="18" charset="0"/>
              </a:rPr>
              <a:t>Advanced Generation Features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3500A22-6473-B041-918E-9E2EA008E4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3261" y="1988840"/>
            <a:ext cx="9993219" cy="3317060"/>
          </a:xfrm>
        </p:spPr>
        <p:txBody>
          <a:bodyPr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IN" sz="2000" b="0" i="0" dirty="0">
                <a:solidFill>
                  <a:srgbClr val="34495E"/>
                </a:solidFill>
                <a:effectLst/>
                <a:latin typeface="Times New Roman" panose="02020603050405020304" pitchFamily="18" charset="0"/>
              </a:rPr>
              <a:t>Intelligent Test Generation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Context-Aware Test Cases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Pattern Recognition from Previous Success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Adaptive Learning System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Key Algorithms:</a:t>
            </a:r>
          </a:p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IN" sz="20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 Error Pattern Analysis 2. Test Case Generation 3. Validation Pipeline 4. Coverage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5983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AGENDAWIZARD" val="&lt;ee4p&gt;&lt;layouts&gt;&lt;layout name=&quot;Capgemini invent Line Grey&quot; id=&quot;435_2&quot;&gt;&lt;standard&gt;&lt;textframe horizontalAnchor=&quot;1&quot; marginBottom=&quot;0&quot; marginLeft=&quot;0&quot; marginRight=&quot;0&quot; marginTop=&quot;0&quot; orientation=&quot;1&quot; verticalAnchor=&quot;1&quot; /&gt;&lt;font name=&quot;Ubuntu&quot; bold=&quot;0&quot; italic=&quot;0&quot; color=&quot;#ffffff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24&quot; fontSizeAuto=&quot;1&quot; startTime=&quot;540&quot; timeFormatId=&quot;2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2&quot; /&gt;&lt;column field=&quot;topic&quot; label=&quot;Topic&quot; leftSpacing=&quot;1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84.31764&quot; top=&quot;128.4218&quot; width=&quot;611.1824&quot; height=&quot;379.8731&quot; /&gt;&lt;settings allowedSizingModeIds=&quot;1|2&quot; allowedFontSizes=&quot;8|9|10|10.5|11|12|14|16|18&quot; allowedTimeFormatIds=&quot;1|2|3&quot; slideLayout=&quot;11&quot; customLayoutName=&quot;1_Agenda&quot; customLayoutNameBackup=&quot;1_Agenda&quot; customLayoutIndex=&quot;&quot; showBreak=&quot;1&quot; singleAgendaSlideSelected=&quot;0&quot; backupSlideTitle=&quot;Backup: %agendaName%&quot; topMargin=&quot;0&quot; leftMargin=&quot;0&quot; allowedLevels=&quot;4&quot; itemNoFormats=&quot;{1:2}¦{1:2}.{2}¦{3:alphaLC}¦{3:alphaLC}.{4:alphaLC}&quot; /&gt;&lt;!-- Agenda item formats --&gt;&lt;cases&gt;&lt;case level=&quot;1&quot; selected=&quot;0&quot; break=&quot;0&quot; topMinSpacing=&quot;15&quot; topMaxSpacing=&quot;15&quot; bottomMinSpacing=&quot;0&quot; bottomMaxSpacing=&quot;0&quot;&gt;&lt;element field=&quot;itemno&quot; type=&quot;autoshape&quot; autoShape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itemno&quot; type=&quot;autoshape&quot; autoShape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15&quot; topMaxSpacing=&quot;15&quot; bottomMinSpacing=&quot;0&quot; bottomMaxSpacing=&quot;0&quot;&gt;&lt;element field=&quot;itemno&quot; type=&quot;autoshape&quot; autoShapeType=&quot;1&quot; indent=&quot;(level-1)*(itemNoWidth+topicLeftSpacing) &quot; indent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 indent=&quot;(level-1)*(itemNoWidth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NoWidth+topicLeftSpacing) &quot; indentType=&quot;1&quot;&gt;&lt;paragraphformat alignment=&quot;1&quot; /&gt;&lt;/element&gt;&lt;element field=&quot;freecolumn&quot; type=&quot;autoshape&quot; autoShapeType=&quot;1&quot; indent=&quot;(level-1)*(itemNoWidth+topicLeftSpacing) &quot; indent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itemno&quot; type=&quot;autoshape&quot; autoShapeType=&quot;1&quot; indent=&quot;(level-1)*(itemNoWidth+topicLeftSpacing) &quot; indentType=&quot;1&quot;&gt;&lt;textframe marginLeft=&quot;0&quot; marginRight=&quot;0&quot; /&gt;&lt;paragraphformat alignment=&quot;1&quot; /&gt;&lt;font bold=&quot;1&quot; color=&quot;6&quot; /&gt;&lt;/element&gt;&lt;element field=&quot;topic&quot; type=&quot;autoshape&quot; autoShapeType=&quot;1&quot; indent=&quot;(level-1)*(itemNoWidth+topicLeftSpacing) &quot; indentType=&quot;2&quot;&gt;&lt;paragraphformat alignment=&quot;1&quot; /&gt;&lt;textframe marginLeft=&quot;0&quot; /&gt;&lt;/element&gt;&lt;element field=&quot;responsible&quot; type=&quot;autoshape&quot; autoShapeType=&quot;1&quot; indent=&quot;(level-1)*(itemNoWidth+topicLeftSpacing) &quot; indentType=&quot;1&quot;&gt;&lt;paragraphformat alignment=&quot;1&quot; /&gt;&lt;/element&gt;&lt;element field=&quot;freecolumn&quot; type=&quot;autoshape&quot; autoShapeType=&quot;1&quot; indent=&quot;(level-1)*(itemNoWidth+topicLeftSpacing) &quot; indentType=&quot;1&quot;&gt;&lt;paragraphformat alignment=&quot;1&quot; /&gt;&lt;/element&gt;&lt;element field=&quot;timeslot&quot; type=&quot;autoshape&quot; autoShapeType=&quot;1&quot;&gt;&lt;paragraphformat alignment=&quot;3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15&quot; topMaxSpacing=&quot;15&quot; bottomMinSpacing=&quot;0&quot; bottomMaxSpacing=&quot;0&quot;&gt;&lt;element field=&quot;topic&quot; type=&quot;autoshape&quot; autoShapeType=&quot;1&quot; indent=&quot;(level-1)*(itemNoWidth+topicLeftSpacing) &quot; indentType=&quot;2&quot;&gt;&lt;paragraphformat alignment=&quot;1&quot; /&gt;&lt;font italic=&quot;1&quot; /&gt;&lt;/element&gt;&lt;element field=&quot;responsible&quot; type=&quot;autoshape&quot; autoShapeType=&quot;1&quot; indent=&quot;(level-1)*(itemNoWidth+topicLeftSpacing) &quot; indentType=&quot;1&quot;&gt;&lt;paragraphformat alignment=&quot;1&quot; /&gt;&lt;font italic=&quot;1&quot; /&gt;&lt;/element&gt;&lt;element field=&quot;freecolumn&quot; type=&quot;autoshape&quot; autoShapeType=&quot;1&quot; indent=&quot;(level-1)*(itemNoWidth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3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15&quot; topMaxSpacing=&quot;15&quot; bottomMinSpacing=&quot;0&quot; bottomMaxSpacing=&quot;0&quot;&gt;&lt;element type=&quot;line&quot; value=&quot;&quot;&gt;&lt;position left=&quot;0&quot; top=&quot;itemHeight+3*scale*fontScale&quot; width=&quot;agendaWidth&quot; height=&quot;0&quot; /&gt;&lt;line style=&quot;1&quot; dashStyle=&quot;1&quot; foreColor=&quot;6&quot; transparency=&quot;0&quot; visible=&quot;1&quot; weight=&quot;1&quot; /&gt;&lt;/element&gt;&lt;element type=&quot;line&quot; value=&quot;&quot;&gt;&lt;position left=&quot;0&quot; top=&quot;0&quot; width=&quot;agendaWidth&quot; height=&quot;0&quot; /&gt;&lt;line style=&quot;1&quot; dashStyle=&quot;1&quot; foreColor=&quot;6&quot; transparency=&quot;0&quot; visible=&quot;1&quot; weight=&quot;1&quot; /&gt;&lt;/element&gt;&lt;element field=&quot;topic&quot; type=&quot;autoshape&quot; autoShapeType=&quot;1&quot; indent=&quot;(level-1)*(itemNoWidth+topicLeftSpacing) &quot; indentType=&quot;2&quot;&gt;&lt;paragraphformat alignment=&quot;1&quot; /&gt;&lt;font italic=&quot;1&quot; /&gt;&lt;/element&gt;&lt;element field=&quot;responsible&quot; type=&quot;autoshape&quot; autoShapeType=&quot;1&quot; indent=&quot;(level-1)*(itemNoWidth+topicLeftSpacing) &quot; indentType=&quot;1&quot;&gt;&lt;paragraphformat alignment=&quot;1&quot; /&gt;&lt;font italic=&quot;1&quot; /&gt;&lt;/element&gt;&lt;element field=&quot;freecolumn&quot; type=&quot;autoshape&quot; autoShapeType=&quot;1&quot; indent=&quot;(level-1)*(itemNoWidth+topicLeftSpacing) &quot; indentType=&quot;1&quot;&gt;&lt;paragraphformat alignment=&quot;1&quot; /&gt;&lt;font italic=&quot;1&quot; /&gt;&lt;/element&gt;&lt;element field=&quot;timeslot&quot; type=&quot;autoshape&quot; autoShapeType=&quot;1&quot;&gt;&lt;paragraphformat alignment=&quot;3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   &lt;element type=&quot;picture&quot; picture=&quot;image.png&quot; value=&quot;asdf&quot;  &gt;&#10;          &lt;position left=&quot;-278.9405&quot; top=&quot;-142.375&quot; width=&quot;457.6407&quot; height=&quot;540.0002&quot;/&gt;        &#10;        &lt;/element&gt;&#10;&#10;        &lt;element type=&quot;picture&quot; picture=&quot;BG_blue.png&quot; value=&quot;asdf&quot;  &gt;&#10;          &lt;position left=&quot;-278.9405&quot; top=&quot;-142.375&quot; width=&quot;960&quot; height=&quot;540&quot;/&gt;        &#10;        &lt;/element&gt; --&gt;&lt;/elements&gt;&lt;/layout&gt;&lt;/layouts&gt;&lt;contents&gt;&lt;agenda name=&quot;New Agenda&quot; title=&quot;Agenda&quot; subtitle=&quot;&quot; sizingModeId=&quot;2&quot; fontSize=&quot;24&quot; fontSizeAuto=&quot;1&quot; startTime=&quot;540&quot; timeFormatId=&quot;2&quot; startItemNo=&quot;1&quot; createSingleAgendaSlide=&quot;1&quot; createSeparatingSlides=&quot;1&quot; createBackupSlide=&quot;1&quot; layoutId=&quot;435_2&quot; hideSeparatingSlides=&quot;0&quot; createSections=&quot;0&quot; singleSlideId=&quot;4a985bb3-9c0f-4d30-bab0-e861f6c1f7d9&quot; backupSlideId=&quot;59f12b8f-bcfa-4c72-806d-af721da5741a&quot;&gt;&lt;columns leftSpacing=&quot;0&quot; rightSpacing=&quot;0&quot;&gt;&lt;column field=&quot;itemno&quot; label=&quot;No.&quot; checked=&quot;1&quot; leftSpacing=&quot;0&quot; rightSpacing=&quot;0&quot; dock=&quot;1&quot; fixedWidth=&quot;52&quot; /&gt;&lt;column field=&quot;topic&quot; label=&quot;Topic&quot; leftSpacing=&quot;10&quot; rightDistribute=&quot;1&quot; dock=&quot;1&quot; rightSpacing=&quot;114.0997&quot; /&gt;&lt;column field=&quot;responsible&quot; label=&quot;Responsible&quot; visible=&quot;1&quot; checked=&quot;1&quot; leftSpacing=&quot;10&quot; rightDistribute=&quot;1&quot; dock=&quot;1&quot; rightSpacing=&quot;114.0997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f30ff3b2-059e-47be-bfce-20f89c801ddd&quot; parentId=&quot;&quot; level=&quot;1&quot; generateAgendaSlide=&quot;1&quot; showAgendaItem=&quot;1&quot; isBreak=&quot;0&quot; topic=&quot;Part 1&quot; agendaSlideId=&quot;af0b860f-cd42-4a9e-9c99-a53635a9e083&quot; /&gt;&lt;item duration=&quot;30&quot; id=&quot;7f2c9adb-5359-438f-8174-f3799807dfb9&quot; parentId=&quot;&quot; level=&quot;1&quot; generateAgendaSlide=&quot;1&quot; showAgendaItem=&quot;1&quot; isBreak=&quot;0&quot; topic=&quot;Part 2&quot; agendaSlideId=&quot;07e6bc76-8a2b-48ad-97c4-1f85e540bbd5&quot; /&gt;&lt;item duration=&quot;30&quot; id=&quot;00ba97b5-5509-49fc-95b8-9afe1f8e54cf&quot; parentId=&quot;&quot; level=&quot;1&quot; generateAgendaSlide=&quot;1&quot; showAgendaItem=&quot;1&quot; isBreak=&quot;0&quot; topic=&quot;Part 3&quot; agendaSlideId=&quot;4d6dfe7c-00a3-4d20-aa7f-6447da594e0a&quot; /&gt;&lt;item duration=&quot;30&quot; id=&quot;d6c20a75-a816-4fd9-9cac-9e1eb824eb5f&quot; parentId=&quot;&quot; level=&quot;1&quot; generateAgendaSlide=&quot;1&quot; showAgendaItem=&quot;1&quot; isBreak=&quot;0&quot; topic=&quot;Part 4&quot; agendaSlideId=&quot;d29762e6-a410-4070-9806-5d73acff4eaf&quot; /&gt;&lt;/items&gt;&lt;/agenda&gt;&lt;/contents&gt;&lt;/ee4p&gt;"/>
  <p:tag name="EE4P_STYLE_ID" val="3edb2f5e-e25b-4bbf-81ee-2b4396447386"/>
</p:tagLst>
</file>

<file path=ppt/theme/theme1.xml><?xml version="1.0" encoding="utf-8"?>
<a:theme xmlns:a="http://schemas.openxmlformats.org/drawingml/2006/main" name="Capgemini-Engineering_2024">
  <a:themeElements>
    <a:clrScheme name="Capgemini 2024">
      <a:dk1>
        <a:sysClr val="windowText" lastClr="000000"/>
      </a:dk1>
      <a:lt1>
        <a:srgbClr val="FFFFFF"/>
      </a:lt1>
      <a:dk2>
        <a:srgbClr val="000000"/>
      </a:dk2>
      <a:lt2>
        <a:srgbClr val="F6F6F6"/>
      </a:lt2>
      <a:accent1>
        <a:srgbClr val="0070AD"/>
      </a:accent1>
      <a:accent2>
        <a:srgbClr val="12ABDB"/>
      </a:accent2>
      <a:accent3>
        <a:srgbClr val="14596B"/>
      </a:accent3>
      <a:accent4>
        <a:srgbClr val="272936"/>
      </a:accent4>
      <a:accent5>
        <a:srgbClr val="0F878A"/>
      </a:accent5>
      <a:accent6>
        <a:srgbClr val="00BFBF"/>
      </a:accent6>
      <a:hlink>
        <a:srgbClr val="00929B"/>
      </a:hlink>
      <a:folHlink>
        <a:srgbClr val="00BFBF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noFill/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0000" tIns="46800" rIns="90000" bIns="46800" rtlCol="0" anchor="ctr">
        <a:spAutoFit/>
      </a:bodyPr>
      <a:lstStyle>
        <a:defPPr algn="l">
          <a:spcBef>
            <a:spcPct val="0"/>
          </a:spcBef>
          <a:defRPr sz="1400" dirty="0" err="1" smtClean="0"/>
        </a:defPPr>
      </a:lstStyle>
    </a:tx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résentation1" id="{CBF8B02A-87D7-475B-9191-27FA179E52F0}" vid="{83C4CF79-B766-4E4E-9FBE-B47882FE4B4E}"/>
    </a:ext>
  </a:extLst>
</a:theme>
</file>

<file path=ppt/theme/theme2.xml><?xml version="1.0" encoding="utf-8"?>
<a:theme xmlns:a="http://schemas.openxmlformats.org/drawingml/2006/main" name="Tema do Office">
  <a:themeElements>
    <a:clrScheme name="Capgemini Invent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0070A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Invent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0070A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D005C7-03E4-4069-A4FB-9A9D17E8A0A1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11" ma:contentTypeDescription="Create a new document." ma:contentTypeScope="" ma:versionID="3aaf0f9d2064301305610fb2c4a290e0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2b8266dd3e8c0b66e3d5c70a7635ee51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Engineering</Entity>
    <Classification xmlns="f1122fed-4606-4ec8-90ef-13536176a38c">Company Public (Sec 0)</Classification>
  </documentManagement>
</p:properties>
</file>

<file path=customXml/itemProps1.xml><?xml version="1.0" encoding="utf-8"?>
<ds:datastoreItem xmlns:ds="http://schemas.openxmlformats.org/officeDocument/2006/customXml" ds:itemID="{0F002EF0-4385-4161-A478-A921A3273D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90D1A2-3B56-4045-ABFE-509067B8B8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D7A5DE-E35F-46C9-A3BD-5EFC707A1FB5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83fd27e2-85d6-4e10-9bbd-a3e555ecf21b"/>
    <ds:schemaRef ds:uri="f1122fed-4606-4ec8-90ef-13536176a38c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Capgemini Engineering template 2024</Template>
  <TotalTime>1779</TotalTime>
  <Words>406</Words>
  <Application>Microsoft Office PowerPoint</Application>
  <PresentationFormat>Widescreen</PresentationFormat>
  <Paragraphs>96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Ubuntu Light</vt:lpstr>
      <vt:lpstr>Wingdings</vt:lpstr>
      <vt:lpstr>Times New Roman</vt:lpstr>
      <vt:lpstr>Courier New</vt:lpstr>
      <vt:lpstr>Ubuntu Medium</vt:lpstr>
      <vt:lpstr>Ubuntu</vt:lpstr>
      <vt:lpstr>Verdana</vt:lpstr>
      <vt:lpstr>Arial</vt:lpstr>
      <vt:lpstr>Capgemini-Engineering_2024</vt:lpstr>
      <vt:lpstr>Test Case  Generations</vt:lpstr>
      <vt:lpstr>Overview</vt:lpstr>
      <vt:lpstr>Improved the .md files creation</vt:lpstr>
      <vt:lpstr>Vector Database Storage</vt:lpstr>
      <vt:lpstr>Initial Test case generation</vt:lpstr>
      <vt:lpstr>System Architecture Overview : Debugger</vt:lpstr>
      <vt:lpstr>Component Details</vt:lpstr>
      <vt:lpstr>2.1: Test Generation Workflow</vt:lpstr>
      <vt:lpstr>Advanced Generation Features</vt:lpstr>
      <vt:lpstr>3.1: Dependency Analysis System</vt:lpstr>
      <vt:lpstr>Advanced Dependency Features</vt:lpstr>
      <vt:lpstr>Memory Systems Architecture</vt:lpstr>
      <vt:lpstr>Performance Analysis System</vt:lpstr>
      <vt:lpstr>PowerPoint Presentation</vt:lpstr>
    </vt:vector>
  </TitlesOfParts>
  <Manager>Capgemini</Manager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Sharma, Aman</dc:creator>
  <cp:lastModifiedBy>Jha, Aditya Narayan</cp:lastModifiedBy>
  <cp:revision>5</cp:revision>
  <dcterms:created xsi:type="dcterms:W3CDTF">2024-11-25T13:47:23Z</dcterms:created>
  <dcterms:modified xsi:type="dcterms:W3CDTF">2025-01-21T15:20:14Z</dcterms:modified>
  <cp:category>Public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  <property fmtid="{D5CDD505-2E9C-101B-9397-08002B2CF9AE}" pid="3" name="MediaServiceImageTags">
    <vt:lpwstr/>
  </property>
</Properties>
</file>