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118" r:id="rId4"/>
  </p:sldMasterIdLst>
  <p:notesMasterIdLst>
    <p:notesMasterId r:id="rId18"/>
  </p:notesMasterIdLst>
  <p:handoutMasterIdLst>
    <p:handoutMasterId r:id="rId19"/>
  </p:handoutMasterIdLst>
  <p:sldIdLst>
    <p:sldId id="2145706646" r:id="rId5"/>
    <p:sldId id="2654" r:id="rId6"/>
    <p:sldId id="2145706647" r:id="rId7"/>
    <p:sldId id="2145706648" r:id="rId8"/>
    <p:sldId id="2145706649" r:id="rId9"/>
    <p:sldId id="2145706650" r:id="rId10"/>
    <p:sldId id="2145706651" r:id="rId11"/>
    <p:sldId id="2145706652" r:id="rId12"/>
    <p:sldId id="2145706653" r:id="rId13"/>
    <p:sldId id="2145706654" r:id="rId14"/>
    <p:sldId id="2145706655" r:id="rId15"/>
    <p:sldId id="2145706656" r:id="rId16"/>
    <p:sldId id="2145706657" r:id="rId17"/>
  </p:sldIdLst>
  <p:sldSz cx="12192000" cy="6858000"/>
  <p:notesSz cx="6797675" cy="9926638"/>
  <p:embeddedFontLst>
    <p:embeddedFont>
      <p:font typeface="Ubuntu" panose="020B0504030602030204" pitchFamily="34" charset="0"/>
      <p:regular r:id="rId20"/>
      <p:bold r:id="rId21"/>
      <p:italic r:id="rId22"/>
      <p:boldItalic r:id="rId23"/>
    </p:embeddedFont>
    <p:embeddedFont>
      <p:font typeface="Ubuntu Light" panose="020B0304030602030204" pitchFamily="34" charset="0"/>
      <p:regular r:id="rId24"/>
      <p:italic r:id="rId25"/>
    </p:embeddedFont>
    <p:embeddedFont>
      <p:font typeface="Ubuntu Medium" panose="020B0604030602030204" pitchFamily="34" charset="0"/>
      <p:regular r:id="rId26"/>
      <p: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2886" userDrawn="1">
          <p15:clr>
            <a:srgbClr val="A4A3A4"/>
          </p15:clr>
        </p15:guide>
        <p15:guide id="19" pos="5609" userDrawn="1">
          <p15:clr>
            <a:srgbClr val="A4A3A4"/>
          </p15:clr>
        </p15:guide>
        <p15:guide id="20" pos="2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596B"/>
    <a:srgbClr val="616585"/>
    <a:srgbClr val="F6F6F6"/>
    <a:srgbClr val="005482"/>
    <a:srgbClr val="272936"/>
    <a:srgbClr val="003857"/>
    <a:srgbClr val="E6E6E6"/>
    <a:srgbClr val="00C37B"/>
    <a:srgbClr val="FF6327"/>
    <a:srgbClr val="CB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98" autoAdjust="0"/>
  </p:normalViewPr>
  <p:slideViewPr>
    <p:cSldViewPr>
      <p:cViewPr varScale="1">
        <p:scale>
          <a:sx n="61" d="100"/>
          <a:sy n="61" d="100"/>
        </p:scale>
        <p:origin x="1160" y="64"/>
      </p:cViewPr>
      <p:guideLst>
        <p:guide orient="horz" pos="2886"/>
        <p:guide pos="5609"/>
        <p:guide pos="2071"/>
      </p:guideLst>
    </p:cSldViewPr>
  </p:slideViewPr>
  <p:outlineViewPr>
    <p:cViewPr>
      <p:scale>
        <a:sx n="33" d="100"/>
        <a:sy n="33" d="100"/>
      </p:scale>
      <p:origin x="0" y="-9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notesViewPr>
    <p:cSldViewPr>
      <p:cViewPr varScale="1">
        <p:scale>
          <a:sx n="106" d="100"/>
          <a:sy n="106" d="100"/>
        </p:scale>
        <p:origin x="238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1200"/>
            </a:lvl1pPr>
          </a:lstStyle>
          <a:p>
            <a:endParaRPr lang="pt-PT" sz="9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/>
              <a:pPr/>
              <a:t>24/07/2024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1200"/>
            </a:lvl1pPr>
          </a:lstStyle>
          <a:p>
            <a:endParaRPr lang="pt-PT" sz="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/>
              <a:pPr/>
              <a:t>‹#›</a:t>
            </a:fld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24/07/2024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8" tIns="45708" rIns="91418" bIns="45708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8" tIns="45708" rIns="91418" bIns="45708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www.youtube.com/capgeminimedia" TargetMode="Externa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www.youtube.com/capgeminimedia" TargetMode="External"/></Relationships>
</file>

<file path=ppt/slideLayouts/_rels/slideLayout4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3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image" Target="../media/image11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hyperlink" Target="http://www.slideshare.net/capgemini" TargetMode="External"/><Relationship Id="rId14" Type="http://schemas.microsoft.com/office/2007/relationships/hdphoto" Target="../media/hdphoto4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70ACFCFC-1DDE-342C-6F6C-421985D8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460790"/>
            <a:ext cx="11090275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BA5DDAC5-BAB8-79F8-0B48-89767D2C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4697327"/>
            <a:ext cx="11090276" cy="74789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7935B1-1E9A-902D-1107-E84E1CDCC3A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AB5440-AAF9-D636-D963-1CF51D4EEE32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9CD0850-5040-0CC6-F657-BF2242F63884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8F4CC8-6692-0A4C-C931-B50A99D5E8D4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45E874-9471-204B-FEA4-29B6C3830313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CD723AF-3402-E7B5-291B-2ABCD137B39E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368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16832"/>
            <a:ext cx="381642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597606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597606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3032"/>
            <a:ext cx="4597606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03C5622C-AFD4-93DA-3105-DD24A1095D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9" name="Freeform: Shape 2">
              <a:extLst>
                <a:ext uri="{FF2B5EF4-FFF2-40B4-BE49-F238E27FC236}">
                  <a16:creationId xmlns:a16="http://schemas.microsoft.com/office/drawing/2014/main" id="{EC1F4AF4-B2D1-B383-5414-6A7CE220351C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3">
              <a:extLst>
                <a:ext uri="{FF2B5EF4-FFF2-40B4-BE49-F238E27FC236}">
                  <a16:creationId xmlns:a16="http://schemas.microsoft.com/office/drawing/2014/main" id="{562EA075-7E1A-57B6-FA93-F8A92DA56EC3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ABED82B4-66F4-60A2-8FF7-76C7FFFB8AEB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C403332C-6371-29E3-2335-DFAA7BE6C2F8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3D2D8432-F91A-C228-692F-66BF4106BFBA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9025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473" y="1"/>
            <a:ext cx="10877102" cy="2931886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473" y="5498477"/>
            <a:ext cx="10440540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473" y="5082209"/>
            <a:ext cx="10440540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3" y="3429000"/>
            <a:ext cx="10440540" cy="1580003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A8A661-3751-29DA-1AB9-334A7C98EA5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43473" y="6021288"/>
            <a:ext cx="1872000" cy="420870"/>
            <a:chOff x="5095385" y="4090756"/>
            <a:chExt cx="3033729" cy="68205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E0FC8CB-F05E-FFD4-8D7F-1F94AC26DA2A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34D3664-9369-B221-FD17-0597A6828483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7A7E500-54F5-1815-C9B9-3954ED883928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AE2D512F-FC3A-33B0-5954-0D1BFB4C1437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BB0A86DD-9E86-EB4E-14DC-ECC7130D6092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777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2513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51496C4-1393-EC1A-FE90-568BF22C8C7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0937F72A-96AE-F5EC-755D-D45529304F35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96B9DAFA-5CFE-3E91-78D3-742C4B9A849A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CB9EFD82-551E-D525-DCB6-363C1A232636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7">
              <a:extLst>
                <a:ext uri="{FF2B5EF4-FFF2-40B4-BE49-F238E27FC236}">
                  <a16:creationId xmlns:a16="http://schemas.microsoft.com/office/drawing/2014/main" id="{F9FEB3BD-8FE6-4A58-DFA9-1F350C2DE2F2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D59F2406-4DC9-3FBA-F0C2-60E886FCA30E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867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3528392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67647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28077F6A-5588-29E0-312C-D1B791C9064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992C4824-37D6-415A-E6EC-6E62CD172F79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A20C33BE-AD5D-4D60-D7A2-A931FD4F868D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B4C80064-8B28-D1EF-FC09-F0AFF3877595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7">
              <a:extLst>
                <a:ext uri="{FF2B5EF4-FFF2-40B4-BE49-F238E27FC236}">
                  <a16:creationId xmlns:a16="http://schemas.microsoft.com/office/drawing/2014/main" id="{B9F29B0E-E913-EB3D-4F7C-383B5615790A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E0CDEF2F-7154-A5C2-D640-669D5BB07DF3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7536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b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16832"/>
            <a:ext cx="381642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597606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597606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2513"/>
            <a:ext cx="4597606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DB64C0B-D342-EDD4-D426-B9A5B83A468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70BA0B6B-013E-ED21-5C0C-A7573716118E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A8C76A2C-1551-D00B-5D24-ECE94A0DB12C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F5EB07D2-E52D-E392-D3C8-37455096D778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7">
              <a:extLst>
                <a:ext uri="{FF2B5EF4-FFF2-40B4-BE49-F238E27FC236}">
                  <a16:creationId xmlns:a16="http://schemas.microsoft.com/office/drawing/2014/main" id="{04CC7865-5F12-6284-B1F5-C81724EA1048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F2F7B79C-F81D-D4E8-CCCC-1A80B79E58F5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780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c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473" y="1"/>
            <a:ext cx="10877102" cy="2931886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473" y="5498477"/>
            <a:ext cx="10440540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473" y="5082209"/>
            <a:ext cx="10440540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3" y="3429000"/>
            <a:ext cx="10440540" cy="1580003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C6036FEE-55DE-70FD-8023-666A176E56D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43473" y="6021288"/>
            <a:ext cx="1872000" cy="420870"/>
            <a:chOff x="5094083" y="5360390"/>
            <a:chExt cx="3039349" cy="683316"/>
          </a:xfrm>
        </p:grpSpPr>
        <p:sp>
          <p:nvSpPr>
            <p:cNvPr id="9" name="Freeform: Shape 4">
              <a:extLst>
                <a:ext uri="{FF2B5EF4-FFF2-40B4-BE49-F238E27FC236}">
                  <a16:creationId xmlns:a16="http://schemas.microsoft.com/office/drawing/2014/main" id="{B1ED800D-0360-E693-191D-220DFE10BEC2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5">
              <a:extLst>
                <a:ext uri="{FF2B5EF4-FFF2-40B4-BE49-F238E27FC236}">
                  <a16:creationId xmlns:a16="http://schemas.microsoft.com/office/drawing/2014/main" id="{95F4CCB2-170A-19BE-C942-B19098270C42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6">
              <a:extLst>
                <a:ext uri="{FF2B5EF4-FFF2-40B4-BE49-F238E27FC236}">
                  <a16:creationId xmlns:a16="http://schemas.microsoft.com/office/drawing/2014/main" id="{890A43B6-BBB1-B11D-0EB6-447FE3C6F0F1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B0A92FC2-E6FE-6A55-A3D8-D99E8E6201E5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8">
              <a:extLst>
                <a:ext uri="{FF2B5EF4-FFF2-40B4-BE49-F238E27FC236}">
                  <a16:creationId xmlns:a16="http://schemas.microsoft.com/office/drawing/2014/main" id="{1C3193CB-D868-D37B-4D53-F1726DCD2D02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9868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9D2F3-3C15-428F-AF70-D31974E2F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2613" y="3199768"/>
            <a:ext cx="9079459" cy="353225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570" y="1628775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4570" y="2221388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4570" y="281400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A932A-4442-4987-878D-3B69D84A47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9500" y="1628775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AA65ABF-5E47-4A8A-934B-E9458D034F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9500" y="2221388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E370511-ABDA-4008-B938-10F0105CBF6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500" y="281400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94570" y="3406614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94570" y="3999227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4570" y="459184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434EB54-C0D1-4857-9330-87FAFCC49D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79500" y="3406614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320016-4C9A-409B-8724-E53F23529A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9500" y="3999227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0279A3C-5E27-40F7-98C0-08832F4CE1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79500" y="459184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BB18C-C624-35CB-514D-CE1A312E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21" y="260350"/>
            <a:ext cx="8640763" cy="7921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6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C4263A-DA82-3AB3-0A84-F2337DC19F6E}"/>
              </a:ext>
            </a:extLst>
          </p:cNvPr>
          <p:cNvSpPr/>
          <p:nvPr userDrawn="1"/>
        </p:nvSpPr>
        <p:spPr>
          <a:xfrm>
            <a:off x="-24680" y="1484784"/>
            <a:ext cx="5735960" cy="5373217"/>
          </a:xfrm>
          <a:prstGeom prst="rect">
            <a:avLst/>
          </a:prstGeom>
          <a:solidFill>
            <a:srgbClr val="17334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186504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253718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320932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8" y="388146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368" y="455360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574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368" y="589788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111C9-BF1D-4957-9C22-F45DD34F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5681029" cy="7921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 an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>
            <a:extLst>
              <a:ext uri="{FF2B5EF4-FFF2-40B4-BE49-F238E27FC236}">
                <a16:creationId xmlns:a16="http://schemas.microsoft.com/office/drawing/2014/main" id="{D3B1FE99-E8D3-C5FE-4E44-4E4EF67B45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908721"/>
            <a:ext cx="6096000" cy="5949280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92696"/>
            <a:ext cx="4751907" cy="720179"/>
          </a:xfr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80000"/>
              </a:lnSpc>
              <a:defRPr lang="en-GB"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Agenda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6DF15B-7249-491B-BFB7-9A33784178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916832"/>
            <a:ext cx="5471988" cy="453635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93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570" y="1628775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4570" y="2221388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4570" y="281400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A932A-4442-4987-878D-3B69D84A47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9500" y="1628775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AA65ABF-5E47-4A8A-934B-E9458D034F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9500" y="2221388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E370511-ABDA-4008-B938-10F0105CBF6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500" y="281400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94570" y="3406614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94570" y="3999227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4570" y="459184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434EB54-C0D1-4857-9330-87FAFCC49D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79500" y="3406614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320016-4C9A-409B-8724-E53F23529A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9500" y="3999227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0279A3C-5E27-40F7-98C0-08832F4CE1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79500" y="459184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BAF09-C52E-54E6-E538-78C64D8A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21" y="260350"/>
            <a:ext cx="8640763" cy="7921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21B52807-7673-5576-DEE4-0A88870C0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800" y="1700808"/>
            <a:ext cx="828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a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">
            <a:extLst>
              <a:ext uri="{FF2B5EF4-FFF2-40B4-BE49-F238E27FC236}">
                <a16:creationId xmlns:a16="http://schemas.microsoft.com/office/drawing/2014/main" id="{263427DF-DAE9-5C4C-6A1A-438ED4F5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5457155"/>
            <a:ext cx="11090276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AAC7C66-F303-132A-295B-65A79300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4697327"/>
            <a:ext cx="11090276" cy="74789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6CECF1A1-AFBB-C9C3-8C4C-A333753514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6500998E-0CA2-4FA3-BF63-EC673ABF21BF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5">
              <a:extLst>
                <a:ext uri="{FF2B5EF4-FFF2-40B4-BE49-F238E27FC236}">
                  <a16:creationId xmlns:a16="http://schemas.microsoft.com/office/drawing/2014/main" id="{F3E23DF4-7EAD-57AB-752A-EC8452CB6C51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id="{879BEAB9-ED4E-001A-5054-C9630CF436F9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DC469B38-0BDD-091F-8A89-643F5C025E37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F04538F8-26C6-0B5E-9B13-7C72AEACEC0C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635BD2C3-1CF1-2C4D-754E-091C3266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3429336" y="25029"/>
            <a:ext cx="8715336" cy="72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78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F09D0F-E907-3A0B-CF17-D622F6756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776" y="588210"/>
            <a:ext cx="8281358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F5917D-61BC-41CF-A3CC-DAE6954137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9536" y="1556792"/>
            <a:ext cx="648072" cy="64807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>
              <a:defRPr lang="en-US" sz="3200" b="1" cap="none" spc="3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01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0E372CD-CFED-4FF2-90F5-6A7F33D9A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3632" y="1556792"/>
            <a:ext cx="8863408" cy="648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0458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65870-6F3C-04B2-E814-901DB0CFC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776" y="588210"/>
            <a:ext cx="8281358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F5917D-61BC-41CF-A3CC-DAE6954137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9536" y="1556792"/>
            <a:ext cx="648072" cy="64807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>
              <a:defRPr lang="en-US" sz="3200" b="1" cap="none" spc="300" baseline="0" dirty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01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0E372CD-CFED-4FF2-90F5-6A7F33D9A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3632" y="1556792"/>
            <a:ext cx="8863408" cy="648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ysClr val="windowText" lastClr="000000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96153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CE45-A6FC-9CE9-F8CD-BA044CF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259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D6CCA-5023-D91C-5084-3ED466DC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5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A091BB-1771-4A6F-B93C-43E4798B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079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958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58F-8094-1E41-530A-1113B38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4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3528-AA21-5972-C236-27F2D72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701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CED-1C28-DF10-1067-594150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666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68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A762397C-7EE3-E752-C3C7-E1EB83F8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0" y="3676570"/>
            <a:ext cx="5545138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A67FB30-5217-5F8D-B4ED-781E4E0C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343944"/>
            <a:ext cx="5545139" cy="2326627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4E8B402-A28C-9742-E11A-B00843CA0E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1051220"/>
            <a:ext cx="5545139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B242E001-D9F4-2560-DB75-071A41686F7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EA7AFA45-4D31-33E6-2A2F-BCAA05222BE0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5">
              <a:extLst>
                <a:ext uri="{FF2B5EF4-FFF2-40B4-BE49-F238E27FC236}">
                  <a16:creationId xmlns:a16="http://schemas.microsoft.com/office/drawing/2014/main" id="{05CFBE72-0371-75B9-898F-07585635B52C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id="{2576038A-3386-9D73-0067-BFB5DEACF90C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32E84BB6-5500-095D-2587-055D5965FCC3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D81C7108-8FFA-272C-E210-714B7C2FDCCB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41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6C4F5EE7-6CA6-23D5-2788-911B0B2A43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0215" y="1122907"/>
            <a:ext cx="4151785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8C3DB19-4889-48D4-AFFB-A1B288723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7409221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C25D57-CF8D-453D-9648-5B7859B01F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409221" cy="4824388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50C691-8B76-E01C-4EF1-3EB567E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1521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97BD40BB-A2F0-F646-3CC2-596CC41958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1122907"/>
            <a:ext cx="6096001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9F9A52-5C59-4371-8261-06DAE7261A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55458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F1655B6-7DE6-4895-863F-EF917B2F07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775"/>
            <a:ext cx="5545137" cy="4824413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572A4-9113-ABE4-A840-37A9AAC5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51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58C20F-AA44-45A0-8BD7-3F72A12E08AD}"/>
              </a:ext>
            </a:extLst>
          </p:cNvPr>
          <p:cNvSpPr/>
          <p:nvPr userDrawn="1"/>
        </p:nvSpPr>
        <p:spPr>
          <a:xfrm>
            <a:off x="0" y="0"/>
            <a:ext cx="40736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003CB7C-5AB2-4487-B779-DFE57F79C5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44" y="1125538"/>
            <a:ext cx="69840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219CA61-951E-46A4-A7C6-8A4C09FDC6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407" y="1628774"/>
            <a:ext cx="6962544" cy="48244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D7751A-AC4E-473A-B544-73973FAE946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422379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52824-0DEF-7B5E-1D4F-BCBC062D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384" y="260350"/>
            <a:ext cx="6984000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5879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930BD6-6C9D-490A-BF02-403245ED990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895A1A3-A6AA-456A-98DD-23651F1D1D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4032" y="1125538"/>
            <a:ext cx="5063967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C12DC-68D5-4DF5-891E-DAEB8A4AB6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4032" y="1627200"/>
            <a:ext cx="5063967" cy="48259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AAC9D4-CD35-41A1-A14D-B18A58A286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337B1-E3AC-A7E5-7836-78F324F9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417" y="260350"/>
            <a:ext cx="5063967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727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58F-8094-1E41-530A-1113B38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4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949725-ACD2-44C4-85AF-10B39EC61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1E05-0646-A062-8DD0-B00651AE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1407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CED-1C28-DF10-1067-594150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81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7D3C6BC6-663C-C133-76CE-9BAB02DAED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7663" y="1122907"/>
            <a:ext cx="4224338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8C3DB19-4889-48D4-AFFB-A1B288723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7337213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13880FA-A20C-4104-8D48-DC99C13D0B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337213" cy="4824388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buClrTx/>
              <a:defRPr sz="1400">
                <a:solidFill>
                  <a:schemeClr val="bg1"/>
                </a:solidFill>
              </a:defRPr>
            </a:lvl2pPr>
            <a:lvl3pPr>
              <a:buClrTx/>
              <a:defRPr sz="14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D9B30-9A2C-505E-36D0-05AF0DBA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53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D947A8D9-3FE6-9441-652F-400363E7066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1" y="1122907"/>
            <a:ext cx="6096000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9F9A52-5C59-4371-8261-06DAE7261A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55458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3B64D18-C45E-440C-9C66-6F1DDAC017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7200"/>
            <a:ext cx="5545137" cy="4825988"/>
          </a:xfrm>
          <a:prstGeom prst="rect">
            <a:avLst/>
          </a:prstGeom>
        </p:spPr>
        <p:txBody>
          <a:bodyPr vert="horz" lIns="0" tIns="0" rIns="21600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5044F-30C6-C6D9-84C0-2B925714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989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0C8F40-0AE5-4281-9868-B3C794BF6F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420805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E5BD221-7593-42BD-A842-EFACB10DAB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44" y="1126800"/>
            <a:ext cx="6962544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6C5C35D-CE7D-48CD-A1B2-353FFA53AE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407" y="1627200"/>
            <a:ext cx="6962544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e 1">
            <a:extLst>
              <a:ext uri="{FF2B5EF4-FFF2-40B4-BE49-F238E27FC236}">
                <a16:creationId xmlns:a16="http://schemas.microsoft.com/office/drawing/2014/main" id="{DFFA4EA6-56A9-4F86-ABC0-8D91183AD408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156B522-A0C0-42B8-BB11-65082FE76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3AD94EE-7857-4B4F-8194-A523D32A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D8BFFB-83BD-8B73-4F5E-285DBB52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44" y="260350"/>
            <a:ext cx="6978640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45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A762397C-7EE3-E752-C3C7-E1EB83F8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0" y="3676570"/>
            <a:ext cx="5545138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A67FB30-5217-5F8D-B4ED-781E4E0C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343944"/>
            <a:ext cx="5545139" cy="2326627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4E8B402-A28C-9742-E11A-B00843CA0E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1051220"/>
            <a:ext cx="5545139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B242E001-D9F4-2560-DB75-071A41686F7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EA7AFA45-4D31-33E6-2A2F-BCAA05222BE0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5">
              <a:extLst>
                <a:ext uri="{FF2B5EF4-FFF2-40B4-BE49-F238E27FC236}">
                  <a16:creationId xmlns:a16="http://schemas.microsoft.com/office/drawing/2014/main" id="{05CFBE72-0371-75B9-898F-07585635B52C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:a16="http://schemas.microsoft.com/office/drawing/2014/main" id="{2576038A-3386-9D73-0067-BFB5DEACF90C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32E84BB6-5500-095D-2587-055D5965FCC3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D81C7108-8FFA-272C-E210-714B7C2FDCCB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607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dark grey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A4E47E-A55F-4490-AD19-D9A415AA57C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0459-DE10-4F5D-80E6-BAD5BA6626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4032" y="1125538"/>
            <a:ext cx="5047879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CC59ACB0-A839-47A7-AC17-01C5AED8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32" y="6907"/>
            <a:ext cx="5047879" cy="1127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8B886D2-95CB-49D8-B7AE-68DA209E76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4032" y="1627200"/>
            <a:ext cx="5047879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e 1">
            <a:extLst>
              <a:ext uri="{FF2B5EF4-FFF2-40B4-BE49-F238E27FC236}">
                <a16:creationId xmlns:a16="http://schemas.microsoft.com/office/drawing/2014/main" id="{E0AE299F-7351-4397-AACC-823584420C74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EAF937C-9725-44A1-BB6F-11B4974BA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B23023F-6948-45C1-A879-0B093E949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297071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Dark gradient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66E472-7F03-4595-8219-0CA22510C3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249954CA-1B4C-479D-8956-C152CD1D4255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4" name="Freeform 320">
              <a:extLst>
                <a:ext uri="{FF2B5EF4-FFF2-40B4-BE49-F238E27FC236}">
                  <a16:creationId xmlns:a16="http://schemas.microsoft.com/office/drawing/2014/main" id="{86845868-3C42-0B91-A56D-1739F1EE5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321">
              <a:extLst>
                <a:ext uri="{FF2B5EF4-FFF2-40B4-BE49-F238E27FC236}">
                  <a16:creationId xmlns:a16="http://schemas.microsoft.com/office/drawing/2014/main" id="{F5D1D048-6CFA-0DCF-5953-84431BE6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E7D5AB5-F4DB-ECDA-A390-D4489064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7172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apgemini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7">
            <a:extLst>
              <a:ext uri="{FF2B5EF4-FFF2-40B4-BE49-F238E27FC236}">
                <a16:creationId xmlns:a16="http://schemas.microsoft.com/office/drawing/2014/main" id="{8045CCAE-BD2B-495D-9881-0F2682E7F5DC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9" name="Freeform 320">
              <a:extLst>
                <a:ext uri="{FF2B5EF4-FFF2-40B4-BE49-F238E27FC236}">
                  <a16:creationId xmlns:a16="http://schemas.microsoft.com/office/drawing/2014/main" id="{6A17AE04-922A-4540-99C5-F8D62C3B0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21">
              <a:extLst>
                <a:ext uri="{FF2B5EF4-FFF2-40B4-BE49-F238E27FC236}">
                  <a16:creationId xmlns:a16="http://schemas.microsoft.com/office/drawing/2014/main" id="{DF832F2C-D3A7-4DE5-96EA-08ADD488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F942043-0ED4-4362-8DCB-F241572195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754F-A565-D595-AC8C-9F0E940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948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dark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C87536-14D9-1C92-1114-2BE764DFE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pic>
        <p:nvPicPr>
          <p:cNvPr id="10" name="Picture 7">
            <a:hlinkClick r:id="rId3"/>
            <a:extLst>
              <a:ext uri="{FF2B5EF4-FFF2-40B4-BE49-F238E27FC236}">
                <a16:creationId xmlns:a16="http://schemas.microsoft.com/office/drawing/2014/main" id="{CC55E37E-23F7-AE09-687B-FF0A64465B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4289" y="5571089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2">
            <a:hlinkClick r:id="rId5"/>
            <a:extLst>
              <a:ext uri="{FF2B5EF4-FFF2-40B4-BE49-F238E27FC236}">
                <a16:creationId xmlns:a16="http://schemas.microsoft.com/office/drawing/2014/main" id="{A9A234E1-21A9-0562-AA45-77469E965E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8326" y="5571089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4">
            <a:hlinkClick r:id="rId7"/>
            <a:extLst>
              <a:ext uri="{FF2B5EF4-FFF2-40B4-BE49-F238E27FC236}">
                <a16:creationId xmlns:a16="http://schemas.microsoft.com/office/drawing/2014/main" id="{D3F9462A-9181-7B6F-0C53-88633CD09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2363" y="5571089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6">
            <a:hlinkClick r:id="rId9"/>
            <a:extLst>
              <a:ext uri="{FF2B5EF4-FFF2-40B4-BE49-F238E27FC236}">
                <a16:creationId xmlns:a16="http://schemas.microsoft.com/office/drawing/2014/main" id="{0057A36D-710A-32C2-2461-BFFF579A0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00" y="5571089"/>
            <a:ext cx="333195" cy="333195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CF1211-C28D-FCA4-B36E-E08F106C8C67}"/>
              </a:ext>
            </a:extLst>
          </p:cNvPr>
          <p:cNvSpPr/>
          <p:nvPr userDrawn="1"/>
        </p:nvSpPr>
        <p:spPr>
          <a:xfrm>
            <a:off x="8514289" y="6053226"/>
            <a:ext cx="3234143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841F233-0C37-9FE7-D5D1-10432D331E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D333898A-496F-27FD-C8AB-8E47523F8256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6296B18C-C598-1968-0A90-003732AFB30D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6">
              <a:extLst>
                <a:ext uri="{FF2B5EF4-FFF2-40B4-BE49-F238E27FC236}">
                  <a16:creationId xmlns:a16="http://schemas.microsoft.com/office/drawing/2014/main" id="{EE39F094-DF42-59D0-87D6-5B2B52D6ECBD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9" name="Freeform: Shape 7">
              <a:extLst>
                <a:ext uri="{FF2B5EF4-FFF2-40B4-BE49-F238E27FC236}">
                  <a16:creationId xmlns:a16="http://schemas.microsoft.com/office/drawing/2014/main" id="{9761BD33-D8E3-9C50-E0F7-DFE6BB9D42A4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0" name="Freeform: Shape 8">
              <a:extLst>
                <a:ext uri="{FF2B5EF4-FFF2-40B4-BE49-F238E27FC236}">
                  <a16:creationId xmlns:a16="http://schemas.microsoft.com/office/drawing/2014/main" id="{F0549B39-33DF-9EEB-DE1A-EEA719E68279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552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gradient blue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C87536-14D9-1C92-1114-2BE764DFE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CF1211-C28D-FCA4-B36E-E08F106C8C67}"/>
              </a:ext>
            </a:extLst>
          </p:cNvPr>
          <p:cNvSpPr/>
          <p:nvPr userDrawn="1"/>
        </p:nvSpPr>
        <p:spPr>
          <a:xfrm>
            <a:off x="8514289" y="6053226"/>
            <a:ext cx="3234143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841F233-0C37-9FE7-D5D1-10432D331E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D333898A-496F-27FD-C8AB-8E47523F8256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6296B18C-C598-1968-0A90-003732AFB30D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6" name="Freeform: Shape 6">
              <a:extLst>
                <a:ext uri="{FF2B5EF4-FFF2-40B4-BE49-F238E27FC236}">
                  <a16:creationId xmlns:a16="http://schemas.microsoft.com/office/drawing/2014/main" id="{EE39F094-DF42-59D0-87D6-5B2B52D6ECBD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9" name="Freeform: Shape 7">
              <a:extLst>
                <a:ext uri="{FF2B5EF4-FFF2-40B4-BE49-F238E27FC236}">
                  <a16:creationId xmlns:a16="http://schemas.microsoft.com/office/drawing/2014/main" id="{9761BD33-D8E3-9C50-E0F7-DFE6BB9D42A4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20" name="Freeform: Shape 8">
              <a:extLst>
                <a:ext uri="{FF2B5EF4-FFF2-40B4-BE49-F238E27FC236}">
                  <a16:creationId xmlns:a16="http://schemas.microsoft.com/office/drawing/2014/main" id="{F0549B39-33DF-9EEB-DE1A-EEA719E68279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pic>
        <p:nvPicPr>
          <p:cNvPr id="4" name="Picture 7">
            <a:hlinkClick r:id="rId3"/>
            <a:extLst>
              <a:ext uri="{FF2B5EF4-FFF2-40B4-BE49-F238E27FC236}">
                <a16:creationId xmlns:a16="http://schemas.microsoft.com/office/drawing/2014/main" id="{07109928-A368-8E6C-E810-A3BE356224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4289" y="5571089"/>
            <a:ext cx="333195" cy="333195"/>
          </a:xfrm>
          <a:prstGeom prst="rect">
            <a:avLst/>
          </a:prstGeom>
          <a:noFill/>
        </p:spPr>
      </p:pic>
      <p:pic>
        <p:nvPicPr>
          <p:cNvPr id="5" name="Picture 2">
            <a:hlinkClick r:id="rId5"/>
            <a:extLst>
              <a:ext uri="{FF2B5EF4-FFF2-40B4-BE49-F238E27FC236}">
                <a16:creationId xmlns:a16="http://schemas.microsoft.com/office/drawing/2014/main" id="{BC7C032C-2D1F-E483-8D4A-586900EE0B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8326" y="5571089"/>
            <a:ext cx="333195" cy="333195"/>
          </a:xfrm>
          <a:prstGeom prst="rect">
            <a:avLst/>
          </a:prstGeom>
          <a:noFill/>
        </p:spPr>
      </p:pic>
      <p:pic>
        <p:nvPicPr>
          <p:cNvPr id="6" name="Picture 4">
            <a:hlinkClick r:id="rId7"/>
            <a:extLst>
              <a:ext uri="{FF2B5EF4-FFF2-40B4-BE49-F238E27FC236}">
                <a16:creationId xmlns:a16="http://schemas.microsoft.com/office/drawing/2014/main" id="{AEBD9D88-5872-54F3-A0E5-7F3AAA4CAE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2363" y="5571089"/>
            <a:ext cx="333195" cy="333195"/>
          </a:xfrm>
          <a:prstGeom prst="rect">
            <a:avLst/>
          </a:prstGeom>
          <a:noFill/>
        </p:spPr>
      </p:pic>
      <p:pic>
        <p:nvPicPr>
          <p:cNvPr id="7" name="Picture 6">
            <a:hlinkClick r:id="rId9"/>
            <a:extLst>
              <a:ext uri="{FF2B5EF4-FFF2-40B4-BE49-F238E27FC236}">
                <a16:creationId xmlns:a16="http://schemas.microsoft.com/office/drawing/2014/main" id="{66271E5E-9FCA-435A-BE7E-AA314EB197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00" y="5571089"/>
            <a:ext cx="333195" cy="333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426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6A5DB-4C4F-1F79-F6F4-3019062D1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71C8D6D-C61C-2819-3276-89D365F7CAE8}"/>
              </a:ext>
            </a:extLst>
          </p:cNvPr>
          <p:cNvSpPr/>
          <p:nvPr userDrawn="1"/>
        </p:nvSpPr>
        <p:spPr>
          <a:xfrm>
            <a:off x="8554179" y="6053226"/>
            <a:ext cx="3242029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tx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tx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pic>
        <p:nvPicPr>
          <p:cNvPr id="26" name="Picture 7">
            <a:hlinkClick r:id="rId3"/>
            <a:extLst>
              <a:ext uri="{FF2B5EF4-FFF2-40B4-BE49-F238E27FC236}">
                <a16:creationId xmlns:a16="http://schemas.microsoft.com/office/drawing/2014/main" id="{23996BED-DA79-7795-E8CC-89B8B4F54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2933" y="5569299"/>
            <a:ext cx="333195" cy="333195"/>
          </a:xfrm>
          <a:prstGeom prst="rect">
            <a:avLst/>
          </a:prstGeom>
          <a:noFill/>
        </p:spPr>
      </p:pic>
      <p:pic>
        <p:nvPicPr>
          <p:cNvPr id="27" name="Picture 2">
            <a:hlinkClick r:id="rId6"/>
            <a:extLst>
              <a:ext uri="{FF2B5EF4-FFF2-40B4-BE49-F238E27FC236}">
                <a16:creationId xmlns:a16="http://schemas.microsoft.com/office/drawing/2014/main" id="{41F22088-9EDE-E75E-205B-071BC64768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4089" y="5569299"/>
            <a:ext cx="333195" cy="333195"/>
          </a:xfrm>
          <a:prstGeom prst="rect">
            <a:avLst/>
          </a:prstGeom>
          <a:noFill/>
        </p:spPr>
      </p:pic>
      <p:pic>
        <p:nvPicPr>
          <p:cNvPr id="28" name="Picture 4">
            <a:hlinkClick r:id="rId9"/>
            <a:extLst>
              <a:ext uri="{FF2B5EF4-FFF2-40B4-BE49-F238E27FC236}">
                <a16:creationId xmlns:a16="http://schemas.microsoft.com/office/drawing/2014/main" id="{4B0CCAD4-0758-D6B9-EFF6-02B94D32DE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245" y="5569299"/>
            <a:ext cx="333195" cy="333195"/>
          </a:xfrm>
          <a:prstGeom prst="rect">
            <a:avLst/>
          </a:prstGeom>
          <a:noFill/>
        </p:spPr>
      </p:pic>
      <p:pic>
        <p:nvPicPr>
          <p:cNvPr id="30" name="Picture 6">
            <a:hlinkClick r:id="rId12"/>
            <a:extLst>
              <a:ext uri="{FF2B5EF4-FFF2-40B4-BE49-F238E27FC236}">
                <a16:creationId xmlns:a16="http://schemas.microsoft.com/office/drawing/2014/main" id="{97D8A9F7-9109-48D0-0781-197117BF80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00" y="5569299"/>
            <a:ext cx="333195" cy="333195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4C124A-1677-5379-4F1F-D80E084B6A0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7CD1832-464E-8F19-D1FF-C26D2A4008C4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27580D5-10C4-1378-1B16-22D2C6577A53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296E9CB-B7F8-9F5C-5A91-CC70339F4284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4046F42C-B4B1-F5B5-97B0-295157FB5118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B9876A18-1EED-B3A2-6F45-2D9C7CE3D38D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1234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s slide 3a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C58B55F-3EAC-C6DA-30E9-A9EAE34D71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6C2E4BB5-C5E3-F6F8-4261-BF330F6E49A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7" name="Freeform: Shape 4">
              <a:extLst>
                <a:ext uri="{FF2B5EF4-FFF2-40B4-BE49-F238E27FC236}">
                  <a16:creationId xmlns:a16="http://schemas.microsoft.com/office/drawing/2014/main" id="{0F3FBF3D-73C2-AEF9-6A29-26E9974EB2B9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" name="Freeform: Shape 5">
              <a:extLst>
                <a:ext uri="{FF2B5EF4-FFF2-40B4-BE49-F238E27FC236}">
                  <a16:creationId xmlns:a16="http://schemas.microsoft.com/office/drawing/2014/main" id="{16D7EF54-CF87-4A1F-B1F7-681296888423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9" name="Freeform: Shape 6">
              <a:extLst>
                <a:ext uri="{FF2B5EF4-FFF2-40B4-BE49-F238E27FC236}">
                  <a16:creationId xmlns:a16="http://schemas.microsoft.com/office/drawing/2014/main" id="{411034BC-7D78-A8D4-1F4A-8C4D8937B48B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7">
              <a:extLst>
                <a:ext uri="{FF2B5EF4-FFF2-40B4-BE49-F238E27FC236}">
                  <a16:creationId xmlns:a16="http://schemas.microsoft.com/office/drawing/2014/main" id="{91A42476-4DC0-A3D4-0B82-C32497A96552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61A1CDED-A495-D2CB-B478-6B5C933C774A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264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b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C58B55F-3EAC-C6DA-30E9-A9EAE34D71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EC1CE0-E890-6F27-EC37-CCBB63335D4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FC1EFD8E-6111-C0FE-F23B-7FCABA181AFF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2E0336C3-FD2D-34F2-37FE-01F1463B9B1A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BCC79B1A-4DEF-2D28-22B2-7BFA7646E1A5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95610CD6-85BD-3AFA-95C6-25178AB66F0D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DE7326A8-CE97-C71F-CFF8-B35813A22238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0099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se slide 3c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E112FC67-26E6-91F9-0FAE-2948832699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568" y="6021288"/>
            <a:ext cx="1872000" cy="420870"/>
            <a:chOff x="5094083" y="5360390"/>
            <a:chExt cx="3039349" cy="683316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FC0E4D70-5998-8125-42E2-E0EE77A84AC4}"/>
                </a:ext>
              </a:extLst>
            </p:cNvPr>
            <p:cNvSpPr/>
            <p:nvPr/>
          </p:nvSpPr>
          <p:spPr>
            <a:xfrm>
              <a:off x="5094083" y="5369283"/>
              <a:ext cx="2467942" cy="674423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5">
              <a:extLst>
                <a:ext uri="{FF2B5EF4-FFF2-40B4-BE49-F238E27FC236}">
                  <a16:creationId xmlns:a16="http://schemas.microsoft.com/office/drawing/2014/main" id="{FBD6D893-3276-B285-3B03-8726CD1FFB2A}"/>
                </a:ext>
              </a:extLst>
            </p:cNvPr>
            <p:cNvSpPr/>
            <p:nvPr/>
          </p:nvSpPr>
          <p:spPr>
            <a:xfrm>
              <a:off x="6953539" y="5402609"/>
              <a:ext cx="74112" cy="81524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6F9A7FDE-2DE1-AB6B-F371-23968DFB687D}"/>
                </a:ext>
              </a:extLst>
            </p:cNvPr>
            <p:cNvSpPr/>
            <p:nvPr/>
          </p:nvSpPr>
          <p:spPr>
            <a:xfrm>
              <a:off x="7436776" y="5416688"/>
              <a:ext cx="74112" cy="74112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2366D37-668B-51CE-2CE6-C9DA736141BA}"/>
                </a:ext>
              </a:extLst>
            </p:cNvPr>
            <p:cNvSpPr/>
            <p:nvPr/>
          </p:nvSpPr>
          <p:spPr>
            <a:xfrm>
              <a:off x="7591670" y="5360390"/>
              <a:ext cx="526198" cy="452086"/>
            </a:xfrm>
            <a:custGeom>
              <a:avLst/>
              <a:gdLst>
                <a:gd name="connsiteX0" fmla="*/ 553879 w 676275"/>
                <a:gd name="connsiteY0" fmla="*/ 254794 h 581025"/>
                <a:gd name="connsiteX1" fmla="*/ 451009 w 676275"/>
                <a:gd name="connsiteY1" fmla="*/ 342424 h 581025"/>
                <a:gd name="connsiteX2" fmla="*/ 375761 w 676275"/>
                <a:gd name="connsiteY2" fmla="*/ 469106 h 581025"/>
                <a:gd name="connsiteX3" fmla="*/ 273844 w 676275"/>
                <a:gd name="connsiteY3" fmla="*/ 561499 h 581025"/>
                <a:gd name="connsiteX4" fmla="*/ 132874 w 676275"/>
                <a:gd name="connsiteY4" fmla="*/ 569119 h 581025"/>
                <a:gd name="connsiteX5" fmla="*/ 7144 w 676275"/>
                <a:gd name="connsiteY5" fmla="*/ 383381 h 581025"/>
                <a:gd name="connsiteX6" fmla="*/ 371951 w 676275"/>
                <a:gd name="connsiteY6" fmla="*/ 7144 h 581025"/>
                <a:gd name="connsiteX7" fmla="*/ 371951 w 676275"/>
                <a:gd name="connsiteY7" fmla="*/ 7144 h 581025"/>
                <a:gd name="connsiteX8" fmla="*/ 371951 w 676275"/>
                <a:gd name="connsiteY8" fmla="*/ 7144 h 581025"/>
                <a:gd name="connsiteX9" fmla="*/ 388144 w 676275"/>
                <a:gd name="connsiteY9" fmla="*/ 13811 h 581025"/>
                <a:gd name="connsiteX10" fmla="*/ 571024 w 676275"/>
                <a:gd name="connsiteY10" fmla="*/ 127159 h 581025"/>
                <a:gd name="connsiteX11" fmla="*/ 675799 w 676275"/>
                <a:gd name="connsiteY11" fmla="*/ 287179 h 581025"/>
                <a:gd name="connsiteX12" fmla="*/ 553879 w 676275"/>
                <a:gd name="connsiteY12" fmla="*/ 25479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581025">
                  <a:moveTo>
                    <a:pt x="553879" y="254794"/>
                  </a:moveTo>
                  <a:cubicBezTo>
                    <a:pt x="507206" y="265271"/>
                    <a:pt x="475774" y="304324"/>
                    <a:pt x="451009" y="342424"/>
                  </a:cubicBezTo>
                  <a:cubicBezTo>
                    <a:pt x="424339" y="383381"/>
                    <a:pt x="403384" y="428149"/>
                    <a:pt x="375761" y="469106"/>
                  </a:cubicBezTo>
                  <a:cubicBezTo>
                    <a:pt x="349091" y="507206"/>
                    <a:pt x="316706" y="542449"/>
                    <a:pt x="273844" y="561499"/>
                  </a:cubicBezTo>
                  <a:cubicBezTo>
                    <a:pt x="229076" y="581501"/>
                    <a:pt x="179546" y="584359"/>
                    <a:pt x="132874" y="569119"/>
                  </a:cubicBezTo>
                  <a:cubicBezTo>
                    <a:pt x="58579" y="538639"/>
                    <a:pt x="7144" y="464344"/>
                    <a:pt x="7144" y="383381"/>
                  </a:cubicBezTo>
                  <a:cubicBezTo>
                    <a:pt x="7144" y="177641"/>
                    <a:pt x="290036" y="105251"/>
                    <a:pt x="371951" y="7144"/>
                  </a:cubicBezTo>
                  <a:cubicBezTo>
                    <a:pt x="371951" y="7144"/>
                    <a:pt x="371951" y="7144"/>
                    <a:pt x="371951" y="7144"/>
                  </a:cubicBezTo>
                  <a:lnTo>
                    <a:pt x="371951" y="7144"/>
                  </a:lnTo>
                  <a:cubicBezTo>
                    <a:pt x="377666" y="9049"/>
                    <a:pt x="382429" y="11906"/>
                    <a:pt x="388144" y="13811"/>
                  </a:cubicBezTo>
                  <a:cubicBezTo>
                    <a:pt x="454819" y="41434"/>
                    <a:pt x="517684" y="78581"/>
                    <a:pt x="571024" y="127159"/>
                  </a:cubicBezTo>
                  <a:cubicBezTo>
                    <a:pt x="620554" y="172879"/>
                    <a:pt x="657701" y="226219"/>
                    <a:pt x="675799" y="287179"/>
                  </a:cubicBezTo>
                  <a:cubicBezTo>
                    <a:pt x="646271" y="255746"/>
                    <a:pt x="595789" y="244316"/>
                    <a:pt x="553879" y="254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9CF35CA0-09E8-81C3-4DA7-F503D6BAE3A3}"/>
                </a:ext>
              </a:extLst>
            </p:cNvPr>
            <p:cNvSpPr/>
            <p:nvPr/>
          </p:nvSpPr>
          <p:spPr>
            <a:xfrm>
              <a:off x="7777693" y="5570011"/>
              <a:ext cx="355739" cy="289038"/>
            </a:xfrm>
            <a:custGeom>
              <a:avLst/>
              <a:gdLst>
                <a:gd name="connsiteX0" fmla="*/ 443389 w 457200"/>
                <a:gd name="connsiteY0" fmla="*/ 151121 h 371475"/>
                <a:gd name="connsiteX1" fmla="*/ 340519 w 457200"/>
                <a:gd name="connsiteY1" fmla="*/ 250181 h 371475"/>
                <a:gd name="connsiteX2" fmla="*/ 193834 w 457200"/>
                <a:gd name="connsiteY2" fmla="*/ 204461 h 371475"/>
                <a:gd name="connsiteX3" fmla="*/ 299561 w 457200"/>
                <a:gd name="connsiteY3" fmla="*/ 298759 h 371475"/>
                <a:gd name="connsiteX4" fmla="*/ 161449 w 457200"/>
                <a:gd name="connsiteY4" fmla="*/ 360671 h 371475"/>
                <a:gd name="connsiteX5" fmla="*/ 79534 w 457200"/>
                <a:gd name="connsiteY5" fmla="*/ 367339 h 371475"/>
                <a:gd name="connsiteX6" fmla="*/ 7144 w 457200"/>
                <a:gd name="connsiteY6" fmla="*/ 348289 h 371475"/>
                <a:gd name="connsiteX7" fmla="*/ 120491 w 457200"/>
                <a:gd name="connsiteY7" fmla="*/ 276851 h 371475"/>
                <a:gd name="connsiteX8" fmla="*/ 188119 w 457200"/>
                <a:gd name="connsiteY8" fmla="*/ 175886 h 371475"/>
                <a:gd name="connsiteX9" fmla="*/ 250031 w 457200"/>
                <a:gd name="connsiteY9" fmla="*/ 64444 h 371475"/>
                <a:gd name="connsiteX10" fmla="*/ 339566 w 457200"/>
                <a:gd name="connsiteY10" fmla="*/ 7294 h 371475"/>
                <a:gd name="connsiteX11" fmla="*/ 438626 w 457200"/>
                <a:gd name="connsiteY11" fmla="*/ 58729 h 371475"/>
                <a:gd name="connsiteX12" fmla="*/ 443389 w 457200"/>
                <a:gd name="connsiteY12" fmla="*/ 15112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371475">
                  <a:moveTo>
                    <a:pt x="443389" y="151121"/>
                  </a:moveTo>
                  <a:cubicBezTo>
                    <a:pt x="428149" y="198746"/>
                    <a:pt x="389096" y="236846"/>
                    <a:pt x="340519" y="250181"/>
                  </a:cubicBezTo>
                  <a:cubicBezTo>
                    <a:pt x="285274" y="265421"/>
                    <a:pt x="230029" y="249229"/>
                    <a:pt x="193834" y="204461"/>
                  </a:cubicBezTo>
                  <a:cubicBezTo>
                    <a:pt x="197644" y="261611"/>
                    <a:pt x="243364" y="299711"/>
                    <a:pt x="299561" y="298759"/>
                  </a:cubicBezTo>
                  <a:cubicBezTo>
                    <a:pt x="263366" y="334954"/>
                    <a:pt x="210026" y="352099"/>
                    <a:pt x="161449" y="360671"/>
                  </a:cubicBezTo>
                  <a:cubicBezTo>
                    <a:pt x="134779" y="365434"/>
                    <a:pt x="107156" y="368291"/>
                    <a:pt x="79534" y="367339"/>
                  </a:cubicBezTo>
                  <a:cubicBezTo>
                    <a:pt x="55721" y="366386"/>
                    <a:pt x="27146" y="363529"/>
                    <a:pt x="7144" y="348289"/>
                  </a:cubicBezTo>
                  <a:cubicBezTo>
                    <a:pt x="50959" y="334954"/>
                    <a:pt x="90011" y="310189"/>
                    <a:pt x="120491" y="276851"/>
                  </a:cubicBezTo>
                  <a:cubicBezTo>
                    <a:pt x="148114" y="246371"/>
                    <a:pt x="169069" y="211129"/>
                    <a:pt x="188119" y="175886"/>
                  </a:cubicBezTo>
                  <a:cubicBezTo>
                    <a:pt x="208121" y="138739"/>
                    <a:pt x="225266" y="98734"/>
                    <a:pt x="250031" y="64444"/>
                  </a:cubicBezTo>
                  <a:cubicBezTo>
                    <a:pt x="271939" y="33964"/>
                    <a:pt x="300514" y="9199"/>
                    <a:pt x="339566" y="7294"/>
                  </a:cubicBezTo>
                  <a:cubicBezTo>
                    <a:pt x="379571" y="5389"/>
                    <a:pt x="419576" y="21581"/>
                    <a:pt x="438626" y="58729"/>
                  </a:cubicBezTo>
                  <a:cubicBezTo>
                    <a:pt x="453866" y="88256"/>
                    <a:pt x="452914" y="120641"/>
                    <a:pt x="443389" y="151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pic>
        <p:nvPicPr>
          <p:cNvPr id="4" name="Picture 16">
            <a:extLst>
              <a:ext uri="{FF2B5EF4-FFF2-40B4-BE49-F238E27FC236}">
                <a16:creationId xmlns:a16="http://schemas.microsoft.com/office/drawing/2014/main" id="{415561A2-AF17-AE8E-8E0A-9B607FD1F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896" y="1107202"/>
            <a:ext cx="828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2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053956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0650393B-7E46-5ECE-4310-AF8EC725574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9" name="Freeform: Shape 2">
              <a:extLst>
                <a:ext uri="{FF2B5EF4-FFF2-40B4-BE49-F238E27FC236}">
                  <a16:creationId xmlns:a16="http://schemas.microsoft.com/office/drawing/2014/main" id="{09E51387-52A5-B06A-AEC1-9A4DA7D2DACC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3">
              <a:extLst>
                <a:ext uri="{FF2B5EF4-FFF2-40B4-BE49-F238E27FC236}">
                  <a16:creationId xmlns:a16="http://schemas.microsoft.com/office/drawing/2014/main" id="{1A2D993C-1439-0B90-F87F-84C15E66CF4C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9D4A7921-9C3C-6166-B6B7-CEDC5FF28EEB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F10A1F9A-93B6-1683-DDEE-2FA6B370E583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74BF5A15-51F5-5003-8669-EA9C008D0092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291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3528392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AA102172-14DD-5ED5-33AF-35672124237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43236" y="6021288"/>
            <a:ext cx="1872000" cy="420870"/>
            <a:chOff x="5095385" y="4090756"/>
            <a:chExt cx="3033729" cy="682053"/>
          </a:xfrm>
        </p:grpSpPr>
        <p:sp>
          <p:nvSpPr>
            <p:cNvPr id="9" name="Freeform: Shape 2">
              <a:extLst>
                <a:ext uri="{FF2B5EF4-FFF2-40B4-BE49-F238E27FC236}">
                  <a16:creationId xmlns:a16="http://schemas.microsoft.com/office/drawing/2014/main" id="{21C01B30-4538-A317-44E5-BDF28A06DCAA}"/>
                </a:ext>
              </a:extLst>
            </p:cNvPr>
            <p:cNvSpPr/>
            <p:nvPr/>
          </p:nvSpPr>
          <p:spPr>
            <a:xfrm>
              <a:off x="7769592" y="4296409"/>
              <a:ext cx="355081" cy="288503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" name="Freeform: Shape 3">
              <a:extLst>
                <a:ext uri="{FF2B5EF4-FFF2-40B4-BE49-F238E27FC236}">
                  <a16:creationId xmlns:a16="http://schemas.microsoft.com/office/drawing/2014/main" id="{A9A8C1E0-9587-0DA1-86EF-2B2312071C5E}"/>
                </a:ext>
              </a:extLst>
            </p:cNvPr>
            <p:cNvSpPr/>
            <p:nvPr/>
          </p:nvSpPr>
          <p:spPr>
            <a:xfrm>
              <a:off x="5095385" y="4099634"/>
              <a:ext cx="2463378" cy="673175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B65EA192-75EF-F13F-0CC2-C84DE74A65A7}"/>
                </a:ext>
              </a:extLst>
            </p:cNvPr>
            <p:cNvSpPr/>
            <p:nvPr/>
          </p:nvSpPr>
          <p:spPr>
            <a:xfrm>
              <a:off x="6951400" y="4132898"/>
              <a:ext cx="73975" cy="81373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A48BD9AC-7231-CA62-C64B-046F4398B636}"/>
                </a:ext>
              </a:extLst>
            </p:cNvPr>
            <p:cNvSpPr/>
            <p:nvPr/>
          </p:nvSpPr>
          <p:spPr>
            <a:xfrm>
              <a:off x="7433743" y="4146951"/>
              <a:ext cx="73975" cy="73975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E90D6E4E-CBEC-C140-FE24-C2FD729A0A29}"/>
                </a:ext>
              </a:extLst>
            </p:cNvPr>
            <p:cNvSpPr/>
            <p:nvPr/>
          </p:nvSpPr>
          <p:spPr>
            <a:xfrm>
              <a:off x="7589095" y="4090756"/>
              <a:ext cx="540019" cy="451249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62117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142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ID" hidden="1">
            <a:extLst>
              <a:ext uri="{FF2B5EF4-FFF2-40B4-BE49-F238E27FC236}">
                <a16:creationId xmlns:a16="http://schemas.microsoft.com/office/drawing/2014/main" id="{A27D0679-8D96-1186-A961-BDC17B525A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971" y="388938"/>
            <a:ext cx="11369040" cy="6067248"/>
          </a:xfrm>
          <a:prstGeom prst="rect">
            <a:avLst/>
          </a:prstGeom>
        </p:spPr>
      </p:pic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7988" y="1628800"/>
            <a:ext cx="11369040" cy="4829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Enter </a:t>
            </a:r>
            <a:r>
              <a:rPr lang="fr-FR" dirty="0" err="1"/>
              <a:t>your</a:t>
            </a:r>
            <a:r>
              <a:rPr lang="fr-FR" dirty="0"/>
              <a:t> contents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grpSp>
        <p:nvGrpSpPr>
          <p:cNvPr id="31" name="Groupe 1">
            <a:extLst>
              <a:ext uri="{FF2B5EF4-FFF2-40B4-BE49-F238E27FC236}">
                <a16:creationId xmlns:a16="http://schemas.microsoft.com/office/drawing/2014/main" id="{F31688C0-3AAB-457C-86FA-4177A059CF79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DF4B7FE-AA65-4E55-B964-75A3DEE1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08DB13D7-F3B3-4CCC-9572-7C835EA66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D28F27D4-FFE2-4FAB-BA1B-9D013846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11008413" cy="79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dirty="0"/>
              <a:t>Modifiez le style du titre</a:t>
            </a:r>
            <a:endParaRPr lang="de-DE" dirty="0"/>
          </a:p>
        </p:txBody>
      </p:sp>
      <p:sp>
        <p:nvSpPr>
          <p:cNvPr id="20" name="Stickerbox" hidden="1">
            <a:extLst>
              <a:ext uri="{FF2B5EF4-FFF2-40B4-BE49-F238E27FC236}">
                <a16:creationId xmlns:a16="http://schemas.microsoft.com/office/drawing/2014/main" id="{D03A9799-ACDC-4925-8EE1-5C65CCCBD0F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0979205" y="1068490"/>
            <a:ext cx="804808" cy="402775"/>
          </a:xfrm>
          <a:prstGeom prst="rect">
            <a:avLst/>
          </a:prstGeom>
          <a:solidFill>
            <a:schemeClr val="accent2"/>
          </a:solidFill>
          <a:ln w="10795">
            <a:noFill/>
            <a:round/>
            <a:headEnd/>
            <a:tailEnd/>
          </a:ln>
          <a:effectLst/>
        </p:spPr>
        <p:txBody>
          <a:bodyPr vert="horz" wrap="none" lIns="108000" tIns="108000" rIns="108000" bIns="10800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Sticker</a:t>
            </a:r>
          </a:p>
        </p:txBody>
      </p:sp>
      <p:sp>
        <p:nvSpPr>
          <p:cNvPr id="22" name="CapgeminiBox" hidden="1">
            <a:extLst>
              <a:ext uri="{FF2B5EF4-FFF2-40B4-BE49-F238E27FC236}">
                <a16:creationId xmlns:a16="http://schemas.microsoft.com/office/drawing/2014/main" id="{7C293A1E-B461-4AFE-976D-6EE38B2AFEB4}"/>
              </a:ext>
            </a:extLst>
          </p:cNvPr>
          <p:cNvSpPr txBox="1">
            <a:spLocks/>
          </p:cNvSpPr>
          <p:nvPr userDrawn="1"/>
        </p:nvSpPr>
        <p:spPr>
          <a:xfrm>
            <a:off x="9592" y="0"/>
            <a:ext cx="1837661" cy="260350"/>
          </a:xfrm>
          <a:prstGeom prst="rect">
            <a:avLst/>
          </a:prstGeom>
        </p:spPr>
        <p:txBody>
          <a:bodyPr vert="horz" lIns="0" tIns="0" rIns="1800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Verdana" panose="020B0604030504040204" pitchFamily="34" charset="0"/>
              <a:buChar char="‒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Capgemini v10.0</a:t>
            </a:r>
          </a:p>
        </p:txBody>
      </p:sp>
      <p:sp>
        <p:nvSpPr>
          <p:cNvPr id="29" name="FootnoteAndSource" hidden="1">
            <a:extLst>
              <a:ext uri="{FF2B5EF4-FFF2-40B4-BE49-F238E27FC236}">
                <a16:creationId xmlns:a16="http://schemas.microsoft.com/office/drawing/2014/main" id="{96E9BC24-418C-4CE4-8E81-3AF9AB04DEAA}"/>
              </a:ext>
            </a:extLst>
          </p:cNvPr>
          <p:cNvSpPr txBox="1"/>
          <p:nvPr userDrawn="1"/>
        </p:nvSpPr>
        <p:spPr>
          <a:xfrm>
            <a:off x="398738" y="6304130"/>
            <a:ext cx="11340000" cy="162096"/>
          </a:xfrm>
          <a:prstGeom prst="rect">
            <a:avLst/>
          </a:prstGeom>
          <a:noFill/>
        </p:spPr>
        <p:txBody>
          <a:bodyPr vert="horz" wrap="square" lIns="0" tIns="25400" rIns="0" bIns="25400" rtlCol="0" anchor="b" anchorCtr="0">
            <a:spAutoFit/>
          </a:bodyPr>
          <a:lstStyle>
            <a:defPPr>
              <a:defRPr lang="pt-PT"/>
            </a:defPPr>
            <a:lvl1pPr marL="429768" indent="-429768">
              <a:lnSpc>
                <a:spcPct val="90000"/>
              </a:lnSpc>
              <a:tabLst>
                <a:tab pos="347472" algn="r"/>
              </a:tabLst>
              <a:defRPr sz="800"/>
            </a:lvl1pPr>
          </a:lstStyle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/>
              <a:t>	Source:	Source Text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62086BA9-1591-C6CD-E573-A5F8961683B1}"/>
              </a:ext>
            </a:extLst>
          </p:cNvPr>
          <p:cNvSpPr/>
          <p:nvPr userDrawn="1"/>
        </p:nvSpPr>
        <p:spPr>
          <a:xfrm>
            <a:off x="40683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C7A3A5DA-5BBD-64D1-6DE2-E0F6859C58F2}"/>
              </a:ext>
            </a:extLst>
          </p:cNvPr>
          <p:cNvSpPr/>
          <p:nvPr userDrawn="1"/>
        </p:nvSpPr>
        <p:spPr>
          <a:xfrm>
            <a:off x="713182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Company Confidential © Capgemini 2024. All rights reserved  |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5A64C6D2-B9B0-18AF-749A-15AAED7E4993}"/>
              </a:ext>
            </a:extLst>
          </p:cNvPr>
          <p:cNvSpPr/>
          <p:nvPr userDrawn="1"/>
        </p:nvSpPr>
        <p:spPr>
          <a:xfrm>
            <a:off x="1164887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77" r:id="rId2"/>
    <p:sldLayoutId id="2147484198" r:id="rId3"/>
    <p:sldLayoutId id="2147484119" r:id="rId4"/>
    <p:sldLayoutId id="2147484199" r:id="rId5"/>
    <p:sldLayoutId id="2147484162" r:id="rId6"/>
    <p:sldLayoutId id="2147484158" r:id="rId7"/>
    <p:sldLayoutId id="2147484169" r:id="rId8"/>
    <p:sldLayoutId id="2147484179" r:id="rId9"/>
    <p:sldLayoutId id="2147484180" r:id="rId10"/>
    <p:sldLayoutId id="2147484181" r:id="rId11"/>
    <p:sldLayoutId id="2147484184" r:id="rId12"/>
    <p:sldLayoutId id="2147484185" r:id="rId13"/>
    <p:sldLayoutId id="2147484186" r:id="rId14"/>
    <p:sldLayoutId id="2147484187" r:id="rId15"/>
    <p:sldLayoutId id="2147484124" r:id="rId16"/>
    <p:sldLayoutId id="2147484200" r:id="rId17"/>
    <p:sldLayoutId id="2147484194" r:id="rId18"/>
    <p:sldLayoutId id="2147484159" r:id="rId19"/>
    <p:sldLayoutId id="2147484125" r:id="rId20"/>
    <p:sldLayoutId id="2147484126" r:id="rId21"/>
    <p:sldLayoutId id="2147484127" r:id="rId22"/>
    <p:sldLayoutId id="2147484128" r:id="rId23"/>
    <p:sldLayoutId id="2147484129" r:id="rId24"/>
    <p:sldLayoutId id="2147484130" r:id="rId25"/>
    <p:sldLayoutId id="2147484131" r:id="rId26"/>
    <p:sldLayoutId id="2147484132" r:id="rId27"/>
    <p:sldLayoutId id="2147484133" r:id="rId28"/>
    <p:sldLayoutId id="2147484134" r:id="rId29"/>
    <p:sldLayoutId id="2147484135" r:id="rId30"/>
    <p:sldLayoutId id="2147484136" r:id="rId31"/>
    <p:sldLayoutId id="2147484137" r:id="rId32"/>
    <p:sldLayoutId id="2147484138" r:id="rId33"/>
    <p:sldLayoutId id="2147484195" r:id="rId34"/>
    <p:sldLayoutId id="2147484144" r:id="rId35"/>
    <p:sldLayoutId id="2147484197" r:id="rId36"/>
    <p:sldLayoutId id="2147484139" r:id="rId37"/>
    <p:sldLayoutId id="2147484140" r:id="rId38"/>
    <p:sldLayoutId id="2147484141" r:id="rId39"/>
    <p:sldLayoutId id="2147484142" r:id="rId40"/>
    <p:sldLayoutId id="2147484143" r:id="rId41"/>
    <p:sldLayoutId id="2147484145" r:id="rId42"/>
    <p:sldLayoutId id="2147484156" r:id="rId43"/>
    <p:sldLayoutId id="2147484201" r:id="rId44"/>
    <p:sldLayoutId id="2147484160" r:id="rId45"/>
  </p:sldLayoutIdLst>
  <p:hf sldNum="0" hdr="0" ft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8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Verdana" panose="020B0604030504040204" pitchFamily="34" charset="0"/>
        <a:buChar char="‒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0975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8" orient="horz" pos="663" userDrawn="1">
          <p15:clr>
            <a:srgbClr val="F26B43"/>
          </p15:clr>
        </p15:guide>
        <p15:guide id="19" orient="horz" pos="4320" userDrawn="1">
          <p15:clr>
            <a:srgbClr val="F26B43"/>
          </p15:clr>
        </p15:guide>
        <p15:guide id="20" pos="257" userDrawn="1">
          <p15:clr>
            <a:srgbClr val="F26B43"/>
          </p15:clr>
        </p15:guide>
        <p15:guide id="21" pos="3840">
          <p15:clr>
            <a:srgbClr val="F26B43"/>
          </p15:clr>
        </p15:guide>
        <p15:guide id="22" pos="7423" userDrawn="1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1026">
          <p15:clr>
            <a:srgbClr val="F26B43"/>
          </p15:clr>
        </p15:guide>
        <p15:guide id="26" orient="horz" pos="4065" userDrawn="1">
          <p15:clr>
            <a:srgbClr val="F26B43"/>
          </p15:clr>
        </p15:guide>
        <p15:guide id="27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192BF0A1-A789-A72A-F35D-9E3AFE3D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B398E5-0640-DCAA-A791-2D7104B71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77008" y="764704"/>
            <a:ext cx="11475731" cy="4464496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17AA630-C3BE-9264-E679-C00614D68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VED POC : Overview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07E6CF-482B-DD4F-0B5F-49975345C721}"/>
              </a:ext>
            </a:extLst>
          </p:cNvPr>
          <p:cNvSpPr txBox="1"/>
          <p:nvPr/>
        </p:nvSpPr>
        <p:spPr>
          <a:xfrm>
            <a:off x="9696400" y="6237312"/>
            <a:ext cx="2330715" cy="24840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367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B8837-18B5-C2B6-33F0-7CA0482D4B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1769715"/>
          </a:xfrm>
        </p:spPr>
        <p:txBody>
          <a:bodyPr/>
          <a:lstStyle/>
          <a:p>
            <a:r>
              <a:rPr lang="en-US" dirty="0"/>
              <a:t>Advantages of Random Forest for this problem: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Handles non-linear relationships well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capture complex interactions between features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Robust to outliers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Provides feature importance, helping understand key factors in prediction.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5AECE-389B-3153-6278-A426F5BD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 -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97918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A7171-47C8-A758-7F1F-4D2CAA67F9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1EECFE-538D-51AE-9ACA-9BBA0612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B3B40-D8E1-A394-BE1F-372ECF311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7" t="47900" r="41141" b="35300"/>
          <a:stretch/>
        </p:blipFill>
        <p:spPr>
          <a:xfrm>
            <a:off x="2567608" y="1772816"/>
            <a:ext cx="604867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8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687834-C87F-71F2-40A2-5D55E342AC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016B48-9B92-0C91-CF46-DB2C01D4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38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01A384-8DE7-25FE-A989-2C36BADC64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803585-EEF6-5203-545A-FE943E46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0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62325-59A6-26E6-FB10-93F6B61575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3352" y="1340768"/>
            <a:ext cx="6185085" cy="43858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given dataset has only 3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IN" sz="1800" dirty="0" err="1">
                <a:latin typeface="Calibri" panose="020F0502020204030204" pitchFamily="34" charset="0"/>
              </a:rPr>
              <a:t>VehId</a:t>
            </a:r>
            <a:r>
              <a:rPr lang="en-IN" sz="1800" dirty="0">
                <a:latin typeface="Calibri" panose="020F0502020204030204" pitchFamily="34" charset="0"/>
              </a:rPr>
              <a:t> (Vehicle ID) are: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</a:rPr>
              <a:t>10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</a:rPr>
              <a:t>455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</a:rPr>
              <a:t>541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libri" panose="020F0502020204030204" pitchFamily="34" charset="0"/>
              </a:rPr>
              <a:t>VehId</a:t>
            </a:r>
            <a:r>
              <a:rPr lang="en-IN" dirty="0">
                <a:latin typeface="Calibri" panose="020F0502020204030204" pitchFamily="34" charset="0"/>
              </a:rPr>
              <a:t> 10 contains: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libri" panose="020F0502020204030204" pitchFamily="34" charset="0"/>
              </a:rPr>
              <a:t>VehId</a:t>
            </a:r>
            <a:r>
              <a:rPr lang="en-IN" dirty="0">
                <a:latin typeface="Calibri" panose="020F0502020204030204" pitchFamily="34" charset="0"/>
              </a:rPr>
              <a:t> 455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libri" panose="020F0502020204030204" pitchFamily="34" charset="0"/>
              </a:rPr>
              <a:t>VehId</a:t>
            </a:r>
            <a:r>
              <a:rPr lang="en-IN" dirty="0">
                <a:latin typeface="Calibri" panose="020F0502020204030204" pitchFamily="34" charset="0"/>
              </a:rPr>
              <a:t> 541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</a:rPr>
              <a:t>The Vehicle ID 541 contains data of only 10 days. 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A333A49-CF33-D2C3-3050-24D2D065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given open source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97AF5-25E5-1D4C-E4C1-4F14EB8B7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4" t="45800" r="75987" b="41600"/>
          <a:stretch/>
        </p:blipFill>
        <p:spPr>
          <a:xfrm>
            <a:off x="7320136" y="1337817"/>
            <a:ext cx="2160240" cy="864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5BB83-C1CA-8D42-F467-F63502D57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6" t="42650" r="78350" b="50000"/>
          <a:stretch/>
        </p:blipFill>
        <p:spPr>
          <a:xfrm>
            <a:off x="7334282" y="2924943"/>
            <a:ext cx="2016223" cy="613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3B1FBA-BF1D-5803-1930-13A1E759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6" t="56300" r="75397" b="36350"/>
          <a:stretch/>
        </p:blipFill>
        <p:spPr>
          <a:xfrm>
            <a:off x="7320136" y="3717032"/>
            <a:ext cx="2016224" cy="504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14D4FB-DF45-36A4-698C-BCD68F71D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6" t="71000" r="75987" b="21650"/>
          <a:stretch/>
        </p:blipFill>
        <p:spPr>
          <a:xfrm>
            <a:off x="7320136" y="4755139"/>
            <a:ext cx="2016224" cy="50405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85B59E-7DCC-EC92-4113-F890C27455F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63552" y="3231760"/>
            <a:ext cx="5270730" cy="125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500FFE-1CA5-7A11-2B1F-77453AC7C36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07568" y="3969060"/>
            <a:ext cx="5112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58A56E-B5FE-D527-AF1C-2A1C4C0293F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07568" y="4598348"/>
            <a:ext cx="5112568" cy="40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5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1E5BE5-D9BD-55CA-4934-F290197B0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5" r="45017" b="-1"/>
          <a:stretch/>
        </p:blipFill>
        <p:spPr>
          <a:xfrm>
            <a:off x="6456041" y="1122907"/>
            <a:ext cx="5735960" cy="5330281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0743D4-3D3F-3D49-8E28-1D0A5FDD01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5360" y="815657"/>
            <a:ext cx="7409221" cy="246221"/>
          </a:xfrm>
        </p:spPr>
        <p:txBody>
          <a:bodyPr wrap="square">
            <a:normAutofit/>
          </a:bodyPr>
          <a:lstStyle/>
          <a:p>
            <a:r>
              <a:rPr lang="en-US" dirty="0"/>
              <a:t>The Timestamp of the recorded data from the cars are not at regular intervals 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D6ED1F0-6079-89DA-208B-372FD65FF3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409221" cy="48243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timestamp starts from 0 and goes to 1100</a:t>
            </a:r>
          </a:p>
          <a:p>
            <a:endParaRPr lang="en-US" dirty="0"/>
          </a:p>
          <a:p>
            <a:r>
              <a:rPr lang="en-US" dirty="0"/>
              <a:t>Then it only increments by 800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 here it only increments by 200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3E36FF-D781-86E1-550F-42543BEC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67310"/>
            <a:ext cx="11008413" cy="792163"/>
          </a:xfrm>
        </p:spPr>
        <p:txBody>
          <a:bodyPr anchor="b">
            <a:normAutofit/>
          </a:bodyPr>
          <a:lstStyle/>
          <a:p>
            <a:r>
              <a:rPr lang="en-US" dirty="0"/>
              <a:t>Irregularities in data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1498F4-0330-4D52-6EE0-72A8933A4818}"/>
              </a:ext>
            </a:extLst>
          </p:cNvPr>
          <p:cNvCxnSpPr>
            <a:cxnSpLocks/>
          </p:cNvCxnSpPr>
          <p:nvPr/>
        </p:nvCxnSpPr>
        <p:spPr>
          <a:xfrm>
            <a:off x="4151784" y="2924944"/>
            <a:ext cx="324036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0CFD30-2452-5B43-23CA-E8CEC1446499}"/>
              </a:ext>
            </a:extLst>
          </p:cNvPr>
          <p:cNvCxnSpPr>
            <a:cxnSpLocks/>
          </p:cNvCxnSpPr>
          <p:nvPr/>
        </p:nvCxnSpPr>
        <p:spPr>
          <a:xfrm flipV="1">
            <a:off x="2927648" y="3356992"/>
            <a:ext cx="4536504" cy="144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08CF8A-FFD3-0661-008A-F4C6A61D7393}"/>
              </a:ext>
            </a:extLst>
          </p:cNvPr>
          <p:cNvCxnSpPr>
            <a:cxnSpLocks/>
          </p:cNvCxnSpPr>
          <p:nvPr/>
        </p:nvCxnSpPr>
        <p:spPr>
          <a:xfrm flipV="1">
            <a:off x="3287688" y="4437112"/>
            <a:ext cx="4248472" cy="1049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F9338-C64D-76B3-8D95-B509FE6E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Random Forest to predict the Future Battery Trend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6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BA4336-0D19-1EE8-2788-8B90377E9F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831544"/>
          </a:xfrm>
        </p:spPr>
        <p:txBody>
          <a:bodyPr/>
          <a:lstStyle/>
          <a:p>
            <a:r>
              <a:rPr lang="en-US" dirty="0"/>
              <a:t>Lag:</a:t>
            </a:r>
          </a:p>
          <a:p>
            <a:r>
              <a:rPr lang="en-US" dirty="0"/>
              <a:t>	Lag features are past values of a variable used to predict future values</a:t>
            </a:r>
          </a:p>
          <a:p>
            <a:r>
              <a:rPr lang="en-US" dirty="0"/>
              <a:t>	They capture recent historical patterns in the data</a:t>
            </a:r>
          </a:p>
          <a:p>
            <a:r>
              <a:rPr lang="en-US" dirty="0"/>
              <a:t>	In this model, lag features are created for vehicle speed and power consumption</a:t>
            </a:r>
          </a:p>
          <a:p>
            <a:endParaRPr lang="en-US" dirty="0"/>
          </a:p>
          <a:p>
            <a:r>
              <a:rPr lang="en-US" dirty="0"/>
              <a:t>The code creates lag features for 1, 5, and 10 time steps back</a:t>
            </a:r>
          </a:p>
          <a:p>
            <a:r>
              <a:rPr lang="en-US" dirty="0"/>
              <a:t>It uses pandas' shift() function to offset the data</a:t>
            </a:r>
          </a:p>
          <a:p>
            <a:r>
              <a:rPr lang="en-US" dirty="0"/>
              <a:t>The </a:t>
            </a:r>
            <a:r>
              <a:rPr lang="en-US" dirty="0" err="1"/>
              <a:t>groupby</a:t>
            </a:r>
            <a:r>
              <a:rPr lang="en-US" dirty="0"/>
              <a:t> ensures lags are calculated separately for each vehicle and day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55B7FB-4636-1FA5-BDF3-FB35027F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Features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0B993-8D27-C556-5D2F-38EFE2891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6" t="41600" r="32872" b="32151"/>
          <a:stretch/>
        </p:blipFill>
        <p:spPr>
          <a:xfrm>
            <a:off x="4439816" y="4437112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4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2FBB7-9BB8-C23C-8795-79A1E076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60648"/>
            <a:ext cx="11008413" cy="792163"/>
          </a:xfrm>
        </p:spPr>
        <p:txBody>
          <a:bodyPr/>
          <a:lstStyle/>
          <a:p>
            <a:r>
              <a:rPr lang="en-US" dirty="0"/>
              <a:t>Example of lag feature creation: Original 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B53CD-EC2E-BCE5-7436-978E943E0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4" t="24801" r="50000" b="53150"/>
          <a:stretch/>
        </p:blipFill>
        <p:spPr>
          <a:xfrm>
            <a:off x="3071664" y="1700808"/>
            <a:ext cx="3024336" cy="1512168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C797719-0A97-15A0-7612-5413FB96769C}"/>
              </a:ext>
            </a:extLst>
          </p:cNvPr>
          <p:cNvSpPr txBox="1">
            <a:spLocks/>
          </p:cNvSpPr>
          <p:nvPr/>
        </p:nvSpPr>
        <p:spPr>
          <a:xfrm>
            <a:off x="591793" y="3212976"/>
            <a:ext cx="11008413" cy="79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 creating lag_1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931C7-C6B4-8881-20EF-C867620D9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94" t="58400" r="42912" b="20601"/>
          <a:stretch/>
        </p:blipFill>
        <p:spPr>
          <a:xfrm>
            <a:off x="3071664" y="4293096"/>
            <a:ext cx="3888432" cy="14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1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F1ACA6-33A4-B5B2-ADC0-FE63531A2D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3323987"/>
          </a:xfrm>
        </p:spPr>
        <p:txBody>
          <a:bodyPr/>
          <a:lstStyle/>
          <a:p>
            <a:r>
              <a:rPr lang="en-US" dirty="0"/>
              <a:t>Handling of lag features: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The first few rows will have </a:t>
            </a:r>
            <a:r>
              <a:rPr lang="en-US" dirty="0" err="1">
                <a:solidFill>
                  <a:schemeClr val="bg1"/>
                </a:solidFill>
              </a:rPr>
              <a:t>NaN</a:t>
            </a:r>
            <a:r>
              <a:rPr lang="en-US" dirty="0">
                <a:solidFill>
                  <a:schemeClr val="bg1"/>
                </a:solidFill>
              </a:rPr>
              <a:t> values for lag features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These rows are typically dropped or filled with a default value before model training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Benefits of multiple lag periods: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lag_1: Captures immediate past state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lag_5: Captures short-term trends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lag_10: Captures slightly longer-term patterns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5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36A7D5-ED8A-8DB4-E56F-512998952E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092881"/>
          </a:xfrm>
        </p:spPr>
        <p:txBody>
          <a:bodyPr/>
          <a:lstStyle/>
          <a:p>
            <a:r>
              <a:rPr lang="en-US" dirty="0" err="1"/>
              <a:t>Power_Consumption</a:t>
            </a:r>
            <a:r>
              <a:rPr lang="en-US" dirty="0"/>
              <a:t>: Calculated to represent energy usage</a:t>
            </a:r>
          </a:p>
          <a:p>
            <a:r>
              <a:rPr lang="en-US" dirty="0"/>
              <a:t>hour: Extracted to capture time-of-day patterns</a:t>
            </a:r>
          </a:p>
          <a:p>
            <a:endParaRPr lang="en-US" dirty="0"/>
          </a:p>
          <a:p>
            <a:r>
              <a:rPr lang="en-US" dirty="0"/>
              <a:t>Why these features?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Power_Consumption</a:t>
            </a:r>
            <a:r>
              <a:rPr lang="en-US" dirty="0">
                <a:solidFill>
                  <a:schemeClr val="bg1"/>
                </a:solidFill>
              </a:rPr>
              <a:t>: Direct impact on battery drain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hour: Captures daily usage patterns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Lagged features: Provide short-term historical context for predictions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0411B-753F-6487-1D21-A044D340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added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CFBC1-D9FA-B35A-5FD8-92FBC0CBA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6" t="41600" r="32872" b="32151"/>
          <a:stretch/>
        </p:blipFill>
        <p:spPr>
          <a:xfrm>
            <a:off x="414971" y="3717032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4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69AF6A-0F4D-A299-980C-ED825FE9D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508379"/>
          </a:xfrm>
        </p:spPr>
        <p:txBody>
          <a:bodyPr/>
          <a:lstStyle/>
          <a:p>
            <a:r>
              <a:rPr lang="en-US" dirty="0"/>
              <a:t>Train set (70%): Used to train the model</a:t>
            </a:r>
          </a:p>
          <a:p>
            <a:r>
              <a:rPr lang="en-US" dirty="0"/>
              <a:t>Validation set (10%): Used to tune hyperparameters and prevent overfitting</a:t>
            </a:r>
          </a:p>
          <a:p>
            <a:r>
              <a:rPr lang="en-US" dirty="0"/>
              <a:t>Test set (20%): Used for final evaluation of model performance</a:t>
            </a:r>
          </a:p>
          <a:p>
            <a:endParaRPr lang="en-US" dirty="0"/>
          </a:p>
          <a:p>
            <a:r>
              <a:rPr lang="en-US" dirty="0"/>
              <a:t>Importance of this split: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Prevents data leakage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Ensures model generalizability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Provides unbiased evaluation of final model performance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FF8FB3-1999-3A5C-FB41-F365B034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Splitting</a:t>
            </a:r>
          </a:p>
        </p:txBody>
      </p:sp>
    </p:spTree>
    <p:extLst>
      <p:ext uri="{BB962C8B-B14F-4D97-AF65-F5344CB8AC3E}">
        <p14:creationId xmlns:p14="http://schemas.microsoft.com/office/powerpoint/2010/main" val="4030449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AGENDAWIZARD" val="&lt;ee4p&gt;&lt;layouts&gt;&lt;layout name=&quot;Capgemini invent Line Grey&quot; id=&quot;435_2&quot;&gt;&lt;standard&gt;&lt;textframe horizontalAnchor=&quot;1&quot; marginBottom=&quot;0&quot; marginLeft=&quot;0&quot; marginRight=&quot;0&quot; marginTop=&quot;0&quot; orientation=&quot;1&quot; verticalAnchor=&quot;1&quot; /&gt;&lt;font name=&quot;Ubuntu&quot; bold=&quot;0&quot; italic=&quot;0&quot; color=&quot;#ffffff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2&quot; fontSize=&quot;24&quot; fontSizeAuto=&quot;1&quot; startTime=&quot;540&quot; timeFormatId=&quot;2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2&quot; /&gt;&lt;column field=&quot;topic&quot; label=&quot;Topic&quot; leftSpacing=&quot;1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84.31764&quot; top=&quot;128.4218&quot; width=&quot;611.1824&quot; height=&quot;379.8731&quot; /&gt;&lt;settings allowedSizingModeIds=&quot;1|2&quot; allowedFontSizes=&quot;8|9|10|10.5|11|12|14|16|18&quot; allowedTimeFormatIds=&quot;1|2|3&quot; slideLayout=&quot;11&quot; customLayoutName=&quot;1_Agenda&quot; customLayoutNameBackup=&quot;1_Agenda&quot; customLayoutIndex=&quot;&quot; showBreak=&quot;1&quot; singleAgendaSlideSelected=&quot;0&quot; backupSlideTitle=&quot;Backup: %agendaName%&quot; topMargin=&quot;0&quot; leftMargin=&quot;0&quot; allowedLevels=&quot;4&quot; itemNoFormats=&quot;{1:2}¦{1:2}.{2}¦{3:alphaLC}¦{3:alphaLC}.{4:alphaLC}&quot; /&gt;&lt;!-- Agenda item formats --&gt;&lt;cases&gt;&lt;case level=&quot;1&quot; selected=&quot;0&quot; break=&quot;0&quot; topMinSpacing=&quot;15&quot; topMaxSpacing=&quot;15&quot; bottomMinSpacing=&quot;0&quot; bottomMaxSpacing=&quot;0&quot;&gt;&lt;element field=&quot;itemno&quot; type=&quot;autoshape&quot; autoShape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itemno&quot; type=&quot;autoshape&quot; autoShape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15&quot; topMaxSpacing=&quot;15&quot; bottomMinSpacing=&quot;0&quot; bottomMaxSpacing=&quot;0&quot;&gt;&lt;element field=&quot;itemno&quot; type=&quot;autoshape&quot; autoShapeType=&quot;1&quot; indent=&quot;(level-1)*(itemNoWidth+topicLeftSpacing) &quot; indent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 indent=&quot;(level-1)*(itemNoWidth+topicLeftSpacing) &quot; indentType=&quot;2&quot;&gt;&lt;paragraphformat alignment=&quot;1&quot; /&gt;&lt;textframe marginLeft=&quot;0&quot; /&gt;&lt;/element&gt;&lt;element field=&quot;responsible&quot; type=&quot;autoshape&quot; autoShapeType=&quot;1&quot; indent=&quot;(level-1)*(itemNoWidth+topicLeftSpacing) &quot; indentType=&quot;1&quot;&gt;&lt;paragraphformat alignment=&quot;1&quot; /&gt;&lt;/element&gt;&lt;element field=&quot;freecolumn&quot; type=&quot;autoshape&quot; autoShapeType=&quot;1&quot; indent=&quot;(level-1)*(itemNoWidth+topicLeftSpacing) &quot; indent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itemno&quot; type=&quot;autoshape&quot; autoShapeType=&quot;1&quot; indent=&quot;(level-1)*(itemNoWidth+topicLeftSpacing) &quot; indent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 indent=&quot;(level-1)*(itemNoWidth+topicLeftSpacing) &quot; indentType=&quot;2&quot;&gt;&lt;paragraphformat alignment=&quot;1&quot; /&gt;&lt;textframe marginLeft=&quot;0&quot; /&gt;&lt;/element&gt;&lt;element field=&quot;responsible&quot; type=&quot;autoshape&quot; autoShapeType=&quot;1&quot; indent=&quot;(level-1)*(itemNoWidth+topicLeftSpacing) &quot; indentType=&quot;1&quot;&gt;&lt;paragraphformat alignment=&quot;1&quot; /&gt;&lt;/element&gt;&lt;element field=&quot;freecolumn&quot; type=&quot;autoshape&quot; autoShapeType=&quot;1&quot; indent=&quot;(level-1)*(itemNoWidth+topicLeftSpacing) &quot; indent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15&quot; topMaxSpacing=&quot;15&quot; bottomMinSpacing=&quot;0&quot; bottomMaxSpacing=&quot;0&quot;&gt;&lt;element field=&quot;topic&quot; type=&quot;autoshape&quot; autoShapeType=&quot;1&quot; indent=&quot;(level-1)*(itemNoWidth+topicLeftSpacing) &quot; indentType=&quot;2&quot;&gt;&lt;paragraphformat alignment=&quot;1&quot; /&gt;&lt;font italic=&quot;1&quot; /&gt;&lt;/element&gt;&lt;element field=&quot;responsible&quot; type=&quot;autoshape&quot; autoShapeType=&quot;1&quot; indent=&quot;(level-1)*(itemNoWidth+topicLeftSpacing) &quot; indentType=&quot;1&quot;&gt;&lt;paragraphformat alignment=&quot;1&quot; /&gt;&lt;font italic=&quot;1&quot; /&gt;&lt;/element&gt;&lt;element field=&quot;freecolumn&quot; type=&quot;autoshape&quot; autoShapeType=&quot;1&quot; indent=&quot;(level-1)*(itemNoWidth+topicLeftSpacing) &quot; indentType=&quot;1&quot;&gt;&lt;paragraphformat alignment=&quot;1&quot; /&gt;&lt;font italic=&quot;1&quot; /&gt;&lt;/element&gt;&lt;element field=&quot;timeslot&quot; type=&quot;autoshape&quot; autoShapeType=&quot;1&quot;&gt;&lt;paragraphformat alignment=&quot;3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topic&quot; type=&quot;autoshape&quot; autoShapeType=&quot;1&quot; indent=&quot;(level-1)*(itemNoWidth+topicLeftSpacing) &quot; indentType=&quot;2&quot;&gt;&lt;paragraphformat alignment=&quot;1&quot; /&gt;&lt;font italic=&quot;1&quot; /&gt;&lt;/element&gt;&lt;element field=&quot;responsible&quot; type=&quot;autoshape&quot; autoShapeType=&quot;1&quot; indent=&quot;(level-1)*(itemNoWidth+topicLeftSpacing) &quot; indentType=&quot;1&quot;&gt;&lt;paragraphformat alignment=&quot;1&quot; /&gt;&lt;font italic=&quot;1&quot; /&gt;&lt;/element&gt;&lt;element field=&quot;freecolumn&quot; type=&quot;autoshape&quot; autoShapeType=&quot;1&quot; indent=&quot;(level-1)*(itemNoWidth+topicLeftSpacing) &quot; indentType=&quot;1&quot;&gt;&lt;paragraphformat alignment=&quot;1&quot; /&gt;&lt;font italic=&quot;1&quot; /&gt;&lt;/element&gt;&lt;element field=&quot;timeslot&quot; type=&quot;autoshape&quot; autoShapeType=&quot;1&quot;&gt;&lt;paragraphformat alignment=&quot;3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   &lt;element type=&quot;picture&quot; picture=&quot;image.png&quot; value=&quot;asdf&quot;  &gt;&#10;          &lt;position left=&quot;-278.9405&quot; top=&quot;-142.375&quot; width=&quot;457.6407&quot; height=&quot;540.0002&quot;/&gt;        &#10;        &lt;/element&gt;&#10;&#10;        &lt;element type=&quot;picture&quot; picture=&quot;BG_blue.png&quot; value=&quot;asdf&quot;  &gt;&#10;          &lt;position left=&quot;-278.9405&quot; top=&quot;-142.375&quot; width=&quot;960&quot; height=&quot;540&quot;/&gt;        &#10;        &lt;/element&gt; --&gt;&lt;/elements&gt;&lt;/layout&gt;&lt;/layouts&gt;&lt;contents&gt;&lt;agenda name=&quot;New Agenda&quot; title=&quot;Agenda&quot; subtitle=&quot;&quot; sizingModeId=&quot;2&quot; fontSize=&quot;24&quot; fontSizeAuto=&quot;1&quot; startTime=&quot;540&quot; timeFormatId=&quot;2&quot; startItemNo=&quot;1&quot; createSingleAgendaSlide=&quot;1&quot; createSeparatingSlides=&quot;1&quot; createBackupSlide=&quot;1&quot; layoutId=&quot;435_2&quot; hideSeparatingSlides=&quot;0&quot; createSections=&quot;0&quot; singleSlideId=&quot;4a985bb3-9c0f-4d30-bab0-e861f6c1f7d9&quot; backupSlideId=&quot;59f12b8f-bcfa-4c72-806d-af721da5741a&quot;&gt;&lt;columns leftSpacing=&quot;0&quot; rightSpacing=&quot;0&quot;&gt;&lt;column field=&quot;itemno&quot; label=&quot;No.&quot; checked=&quot;1&quot; leftSpacing=&quot;0&quot; rightSpacing=&quot;0&quot; dock=&quot;1&quot; fixedWidth=&quot;52&quot; /&gt;&lt;column field=&quot;topic&quot; label=&quot;Topic&quot; leftSpacing=&quot;10&quot; rightDistribute=&quot;1&quot; dock=&quot;1&quot; rightSpacing=&quot;114.0997&quot; /&gt;&lt;column field=&quot;responsible&quot; label=&quot;Responsible&quot; visible=&quot;1&quot; checked=&quot;1&quot; leftSpacing=&quot;10&quot; rightDistribute=&quot;1&quot; dock=&quot;1&quot; rightSpacing=&quot;114.0997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30ff3b2-059e-47be-bfce-20f89c801ddd&quot; parentId=&quot;&quot; level=&quot;1&quot; generateAgendaSlide=&quot;1&quot; showAgendaItem=&quot;1&quot; isBreak=&quot;0&quot; topic=&quot;Part 1&quot; agendaSlideId=&quot;af0b860f-cd42-4a9e-9c99-a53635a9e083&quot; /&gt;&lt;item duration=&quot;30&quot; id=&quot;7f2c9adb-5359-438f-8174-f3799807dfb9&quot; parentId=&quot;&quot; level=&quot;1&quot; generateAgendaSlide=&quot;1&quot; showAgendaItem=&quot;1&quot; isBreak=&quot;0&quot; topic=&quot;Part 2&quot; agendaSlideId=&quot;07e6bc76-8a2b-48ad-97c4-1f85e540bbd5&quot; /&gt;&lt;item duration=&quot;30&quot; id=&quot;00ba97b5-5509-49fc-95b8-9afe1f8e54cf&quot; parentId=&quot;&quot; level=&quot;1&quot; generateAgendaSlide=&quot;1&quot; showAgendaItem=&quot;1&quot; isBreak=&quot;0&quot; topic=&quot;Part 3&quot; agendaSlideId=&quot;4d6dfe7c-00a3-4d20-aa7f-6447da594e0a&quot; /&gt;&lt;item duration=&quot;30&quot; id=&quot;d6c20a75-a816-4fd9-9cac-9e1eb824eb5f&quot; parentId=&quot;&quot; level=&quot;1&quot; generateAgendaSlide=&quot;1&quot; showAgendaItem=&quot;1&quot; isBreak=&quot;0&quot; topic=&quot;Part 4&quot; agendaSlideId=&quot;d29762e6-a410-4070-9806-5d73acff4eaf&quot; /&gt;&lt;/items&gt;&lt;/agenda&gt;&lt;/contents&gt;&lt;/ee4p&gt;"/>
  <p:tag name="EE4P_STYLE_ID" val="3edb2f5e-e25b-4bbf-81ee-2b4396447386"/>
</p:tagLst>
</file>

<file path=ppt/theme/theme1.xml><?xml version="1.0" encoding="utf-8"?>
<a:theme xmlns:a="http://schemas.openxmlformats.org/drawingml/2006/main" name="Capgemini_2024">
  <a:themeElements>
    <a:clrScheme name="Capgemini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14596B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noFill/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0000" tIns="46800" rIns="90000" bIns="46800" rtlCol="0" anchor="ctr">
        <a:spAutoFit/>
      </a:bodyPr>
      <a:lstStyle>
        <a:defPPr algn="l">
          <a:spcBef>
            <a:spcPct val="0"/>
          </a:spcBef>
          <a:defRPr sz="1400" dirty="0" err="1" smtClean="0"/>
        </a:defPPr>
      </a:lstStyle>
    </a:tx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Capgemini-template-master_2024.pptx" id="{CAED51C0-F65D-4BF6-BF3B-AADDC8FCC7A2}" vid="{4D682C99-A36A-4849-ABF2-97DF139CA549}"/>
    </a:ext>
  </a:extLst>
</a:theme>
</file>

<file path=ppt/theme/theme2.xml><?xml version="1.0" encoding="utf-8"?>
<a:theme xmlns:a="http://schemas.openxmlformats.org/drawingml/2006/main" name="Tema do Office">
  <a:themeElements>
    <a:clrScheme name="Capgemini Invent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0070A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Invent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0070A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D005C7-03E4-4069-A4FB-9A9D17E8A0A1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11" ma:contentTypeDescription="Create a new document." ma:contentTypeScope="" ma:versionID="3aaf0f9d2064301305610fb2c4a290e0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2b8266dd3e8c0b66e3d5c70a7635ee51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Group</Entity>
    <Classification xmlns="f1122fed-4606-4ec8-90ef-13536176a38c">Company Public (Sec 0)</Classification>
  </documentManagement>
</p:properties>
</file>

<file path=customXml/itemProps1.xml><?xml version="1.0" encoding="utf-8"?>
<ds:datastoreItem xmlns:ds="http://schemas.openxmlformats.org/officeDocument/2006/customXml" ds:itemID="{B4AA0B75-F81E-4CBD-8D2B-14583811BD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565FE6-4397-4CDB-BFD3-3E8F9147D7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6F49AD-A221-42E1-BFF9-A401606CF2EE}">
  <ds:schemaRefs>
    <ds:schemaRef ds:uri="http://schemas.microsoft.com/office/2006/metadata/properties"/>
    <ds:schemaRef ds:uri="http://schemas.microsoft.com/office/infopath/2007/PartnerControls"/>
    <ds:schemaRef ds:uri="f1122fed-4606-4ec8-90ef-13536176a3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template-Master_2024</Template>
  <TotalTime>4775</TotalTime>
  <Words>399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Wingdings</vt:lpstr>
      <vt:lpstr>Verdana</vt:lpstr>
      <vt:lpstr>Arial</vt:lpstr>
      <vt:lpstr>Ubuntu Medium</vt:lpstr>
      <vt:lpstr>Ubuntu Light</vt:lpstr>
      <vt:lpstr>Ubuntu</vt:lpstr>
      <vt:lpstr>Capgemini_2024</vt:lpstr>
      <vt:lpstr>VED POC : Overview</vt:lpstr>
      <vt:lpstr>Analysis of the given open source data</vt:lpstr>
      <vt:lpstr>Irregularities in data</vt:lpstr>
      <vt:lpstr>Implemented Random Forest to predict the Future Battery Trend</vt:lpstr>
      <vt:lpstr>Added Features</vt:lpstr>
      <vt:lpstr>Example of lag feature creation: Original data</vt:lpstr>
      <vt:lpstr>PowerPoint Presentation</vt:lpstr>
      <vt:lpstr>Other Features added </vt:lpstr>
      <vt:lpstr>Data Splitting</vt:lpstr>
      <vt:lpstr>Model Selection - Random Forest</vt:lpstr>
      <vt:lpstr>Model Parameters</vt:lpstr>
      <vt:lpstr>Model Evaluation</vt:lpstr>
      <vt:lpstr>Model Predictions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Changes Overview</dc:title>
  <dc:subject/>
  <dc:creator>Jha, Aditya Narayan</dc:creator>
  <cp:keywords/>
  <cp:lastModifiedBy>Jha, Aditya Narayan</cp:lastModifiedBy>
  <cp:revision>3</cp:revision>
  <dcterms:created xsi:type="dcterms:W3CDTF">2024-07-12T10:46:21Z</dcterms:created>
  <dcterms:modified xsi:type="dcterms:W3CDTF">2024-07-24T09:33:39Z</dcterms:modified>
  <cp:category>Company confidentiel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  <property fmtid="{D5CDD505-2E9C-101B-9397-08002B2CF9AE}" pid="3" name="MediaServiceImageTags">
    <vt:lpwstr/>
  </property>
</Properties>
</file>