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1" roundtripDataSignature="AMtx7mgEsyqtda6Nu7n5Zir6ZGS9EMqK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685800" y="4343386"/>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fr"/>
              <a:t>Présentation des intervenants</a:t>
            </a:r>
            <a:endParaRPr/>
          </a:p>
          <a:p>
            <a:pPr indent="-298450" lvl="0" marL="457200" rtl="0" algn="l">
              <a:lnSpc>
                <a:spcPct val="100000"/>
              </a:lnSpc>
              <a:spcBef>
                <a:spcPts val="0"/>
              </a:spcBef>
              <a:spcAft>
                <a:spcPts val="0"/>
              </a:spcAft>
              <a:buSzPts val="1100"/>
              <a:buChar char="-"/>
            </a:pPr>
            <a:r>
              <a:rPr lang="fr"/>
              <a:t>Faire l’appel</a:t>
            </a:r>
            <a:endParaRPr/>
          </a:p>
          <a:p>
            <a:pPr indent="-298450" lvl="0" marL="457200" rtl="0" algn="l">
              <a:lnSpc>
                <a:spcPct val="100000"/>
              </a:lnSpc>
              <a:spcBef>
                <a:spcPts val="0"/>
              </a:spcBef>
              <a:spcAft>
                <a:spcPts val="0"/>
              </a:spcAft>
              <a:buSzPts val="1100"/>
              <a:buChar char="-"/>
            </a:pPr>
            <a:r>
              <a:rPr lang="fr"/>
              <a:t>Introduire le cours</a:t>
            </a:r>
            <a:endParaRPr/>
          </a:p>
          <a:p>
            <a:pPr indent="-298450" lvl="0" marL="457200" rtl="0" algn="l">
              <a:lnSpc>
                <a:spcPct val="100000"/>
              </a:lnSpc>
              <a:spcBef>
                <a:spcPts val="0"/>
              </a:spcBef>
              <a:spcAft>
                <a:spcPts val="0"/>
              </a:spcAft>
              <a:buSzPts val="1100"/>
              <a:buChar char="-"/>
            </a:pPr>
            <a:r>
              <a:rPr lang="fr"/>
              <a:t>Dire de ne pas hésiter à poser des questions et qu’ils peuvent nous envoyer des mails si besoin</a:t>
            </a:r>
            <a:endParaRPr/>
          </a:p>
        </p:txBody>
      </p:sp>
      <p:sp>
        <p:nvSpPr>
          <p:cNvPr id="48" name="Google Shape;48;p1:notes"/>
          <p:cNvSpPr/>
          <p:nvPr>
            <p:ph idx="2" type="sldImg"/>
          </p:nvPr>
        </p:nvSpPr>
        <p:spPr>
          <a:xfrm>
            <a:off x="1143210" y="685795"/>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5f429389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05f429389a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615cff27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10615cff271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5f429389a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105f429389a_1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c2bde89b8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c2bde89b8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5f429389a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105f429389a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5f429389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105f429389a_1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5f429389a_1_69:notes"/>
          <p:cNvSpPr txBox="1"/>
          <p:nvPr>
            <p:ph idx="1" type="body"/>
          </p:nvPr>
        </p:nvSpPr>
        <p:spPr>
          <a:xfrm>
            <a:off x="685800" y="4343386"/>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g105f429389a_1_69:notes"/>
          <p:cNvSpPr/>
          <p:nvPr>
            <p:ph idx="2" type="sldImg"/>
          </p:nvPr>
        </p:nvSpPr>
        <p:spPr>
          <a:xfrm>
            <a:off x="1143210" y="685795"/>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62d9ff30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1062d9ff304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c2c59cb6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c2c59cb6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615cff27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10615cff271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685800" y="4343386"/>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 name="Google Shape;55;p2:notes"/>
          <p:cNvSpPr/>
          <p:nvPr>
            <p:ph idx="2" type="sldImg"/>
          </p:nvPr>
        </p:nvSpPr>
        <p:spPr>
          <a:xfrm>
            <a:off x="1143210" y="685795"/>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c2c59cb61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c2c59cb61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c2c59cb61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c2c59cb61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62d9ff30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1062d9ff304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62d9ff30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062d9ff304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c2c59cb61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c2c59cb61e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c2c59cb61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c2c59cb61e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c2c59cb61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c2c59cb61e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c2c59cb61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1c2c59cb61e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c2c59cb61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1c2c59cb61e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c2c59cb61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1c2c59cb61e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4:notes"/>
          <p:cNvSpPr txBox="1"/>
          <p:nvPr>
            <p:ph idx="1" type="body"/>
          </p:nvPr>
        </p:nvSpPr>
        <p:spPr>
          <a:xfrm>
            <a:off x="685800" y="4343386"/>
            <a:ext cx="5486400" cy="411479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 name="Google Shape;61;p4:notes"/>
          <p:cNvSpPr/>
          <p:nvPr>
            <p:ph idx="2" type="sldImg"/>
          </p:nvPr>
        </p:nvSpPr>
        <p:spPr>
          <a:xfrm>
            <a:off x="1143210" y="685795"/>
            <a:ext cx="457221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62d9ff30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1062d9ff304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c2c59cb61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1c2c59cb61e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c2c59cb61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1c2c59cb61e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62d9ff3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1062d9ff30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c2c59cb61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1c2c59cb61e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c2c59cb61e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c2c59cb61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c2c59cb61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1c2c59cb61e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c2c59cb61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c2c59cb61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c2c59cb61e_0_25:notes"/>
          <p:cNvSpPr txBox="1"/>
          <p:nvPr>
            <p:ph idx="1" type="body"/>
          </p:nvPr>
        </p:nvSpPr>
        <p:spPr>
          <a:xfrm>
            <a:off x="685800" y="4343386"/>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g1c2c59cb61e_0_25:notes"/>
          <p:cNvSpPr/>
          <p:nvPr>
            <p:ph idx="2" type="sldImg"/>
          </p:nvPr>
        </p:nvSpPr>
        <p:spPr>
          <a:xfrm>
            <a:off x="1143210" y="685795"/>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1143210" y="685795"/>
            <a:ext cx="4572336" cy="3428931"/>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5:notes"/>
          <p:cNvSpPr txBox="1"/>
          <p:nvPr>
            <p:ph idx="1" type="body"/>
          </p:nvPr>
        </p:nvSpPr>
        <p:spPr>
          <a:xfrm>
            <a:off x="685800" y="4343386"/>
            <a:ext cx="5486501" cy="411477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5f429389a_0_29:notes"/>
          <p:cNvSpPr txBox="1"/>
          <p:nvPr>
            <p:ph idx="1" type="body"/>
          </p:nvPr>
        </p:nvSpPr>
        <p:spPr>
          <a:xfrm>
            <a:off x="685800" y="4343386"/>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g105f429389a_0_29:notes"/>
          <p:cNvSpPr/>
          <p:nvPr>
            <p:ph idx="2" type="sldImg"/>
          </p:nvPr>
        </p:nvSpPr>
        <p:spPr>
          <a:xfrm>
            <a:off x="1143210" y="685795"/>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p:cSld name="Diapositive de titre">
    <p:spTree>
      <p:nvGrpSpPr>
        <p:cNvPr id="11" name="Shape 11"/>
        <p:cNvGrpSpPr/>
        <p:nvPr/>
      </p:nvGrpSpPr>
      <p:grpSpPr>
        <a:xfrm>
          <a:off x="0" y="0"/>
          <a:ext cx="0" cy="0"/>
          <a:chOff x="0" y="0"/>
          <a:chExt cx="0" cy="0"/>
        </a:xfrm>
      </p:grpSpPr>
      <p:sp>
        <p:nvSpPr>
          <p:cNvPr id="12" name="Google Shape;12;p29"/>
          <p:cNvSpPr txBox="1"/>
          <p:nvPr>
            <p:ph type="ctrTitle"/>
          </p:nvPr>
        </p:nvSpPr>
        <p:spPr>
          <a:xfrm>
            <a:off x="183976" y="2826274"/>
            <a:ext cx="7772400" cy="11017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3800"/>
              <a:buFont typeface="Calibri"/>
              <a:buNone/>
              <a:defRPr sz="3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9"/>
          <p:cNvSpPr txBox="1"/>
          <p:nvPr>
            <p:ph idx="12" type="sldNum"/>
          </p:nvPr>
        </p:nvSpPr>
        <p:spPr>
          <a:xfrm>
            <a:off x="7956376" y="4868863"/>
            <a:ext cx="1187624"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pic>
        <p:nvPicPr>
          <p:cNvPr id="14" name="Google Shape;14;p29"/>
          <p:cNvPicPr preferRelativeResize="0"/>
          <p:nvPr/>
        </p:nvPicPr>
        <p:blipFill rotWithShape="1">
          <a:blip r:embed="rId2">
            <a:alphaModFix/>
          </a:blip>
          <a:srcRect b="39130" l="0" r="10220" t="14912"/>
          <a:stretch/>
        </p:blipFill>
        <p:spPr>
          <a:xfrm>
            <a:off x="0" y="0"/>
            <a:ext cx="9143640" cy="2633040"/>
          </a:xfrm>
          <a:prstGeom prst="rect">
            <a:avLst/>
          </a:prstGeom>
          <a:noFill/>
          <a:ln>
            <a:noFill/>
          </a:ln>
        </p:spPr>
      </p:pic>
      <p:pic>
        <p:nvPicPr>
          <p:cNvPr id="15" name="Google Shape;15;p29"/>
          <p:cNvPicPr preferRelativeResize="0"/>
          <p:nvPr/>
        </p:nvPicPr>
        <p:blipFill rotWithShape="1">
          <a:blip r:embed="rId3">
            <a:alphaModFix/>
          </a:blip>
          <a:srcRect b="0" l="0" r="0" t="0"/>
          <a:stretch/>
        </p:blipFill>
        <p:spPr>
          <a:xfrm>
            <a:off x="6592096" y="3563462"/>
            <a:ext cx="2444400" cy="1456560"/>
          </a:xfrm>
          <a:prstGeom prst="rect">
            <a:avLst/>
          </a:prstGeom>
          <a:noFill/>
          <a:ln>
            <a:noFill/>
          </a:ln>
        </p:spPr>
      </p:pic>
      <p:sp>
        <p:nvSpPr>
          <p:cNvPr id="16" name="Google Shape;16;p29"/>
          <p:cNvSpPr/>
          <p:nvPr/>
        </p:nvSpPr>
        <p:spPr>
          <a:xfrm>
            <a:off x="0" y="2307600"/>
            <a:ext cx="9143640" cy="405360"/>
          </a:xfrm>
          <a:prstGeom prst="rect">
            <a:avLst/>
          </a:prstGeom>
          <a:solidFill>
            <a:srgbClr val="00A4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9"/>
          <p:cNvSpPr txBox="1"/>
          <p:nvPr>
            <p:ph idx="1" type="body"/>
          </p:nvPr>
        </p:nvSpPr>
        <p:spPr>
          <a:xfrm>
            <a:off x="179388" y="4443958"/>
            <a:ext cx="7777162" cy="575791"/>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280"/>
              </a:spcBef>
              <a:spcAft>
                <a:spcPts val="0"/>
              </a:spcAft>
              <a:buClr>
                <a:srgbClr val="595959"/>
              </a:buClr>
              <a:buSzPts val="1400"/>
              <a:buNone/>
              <a:defRPr b="0" sz="1400" strike="noStrike">
                <a:solidFill>
                  <a:srgbClr val="595959"/>
                </a:solidFill>
                <a:latin typeface="Calibri"/>
                <a:ea typeface="Calibri"/>
                <a:cs typeface="Calibri"/>
                <a:sym typeface="Calibri"/>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 name="Google Shape;18;p29"/>
          <p:cNvSpPr txBox="1"/>
          <p:nvPr>
            <p:ph idx="2" type="body"/>
          </p:nvPr>
        </p:nvSpPr>
        <p:spPr>
          <a:xfrm>
            <a:off x="179512" y="4011910"/>
            <a:ext cx="6336704" cy="431502"/>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640"/>
              </a:spcBef>
              <a:spcAft>
                <a:spcPts val="0"/>
              </a:spcAft>
              <a:buClr>
                <a:schemeClr val="dk1"/>
              </a:buClr>
              <a:buSzPts val="3200"/>
              <a:buFont typeface="Arial"/>
              <a:buNone/>
              <a:defRPr sz="320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maire">
  <p:cSld name="Sommaire">
    <p:spTree>
      <p:nvGrpSpPr>
        <p:cNvPr id="19" name="Shape 19"/>
        <p:cNvGrpSpPr/>
        <p:nvPr/>
      </p:nvGrpSpPr>
      <p:grpSpPr>
        <a:xfrm>
          <a:off x="0" y="0"/>
          <a:ext cx="0" cy="0"/>
          <a:chOff x="0" y="0"/>
          <a:chExt cx="0" cy="0"/>
        </a:xfrm>
      </p:grpSpPr>
      <p:sp>
        <p:nvSpPr>
          <p:cNvPr id="20" name="Google Shape;20;p30"/>
          <p:cNvSpPr/>
          <p:nvPr/>
        </p:nvSpPr>
        <p:spPr>
          <a:xfrm>
            <a:off x="0" y="0"/>
            <a:ext cx="3058920" cy="5143320"/>
          </a:xfrm>
          <a:prstGeom prst="rect">
            <a:avLst/>
          </a:prstGeom>
          <a:solidFill>
            <a:srgbClr val="00A4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fr" sz="2800" u="none" cap="none" strike="noStrike">
                <a:solidFill>
                  <a:srgbClr val="FFFFFF"/>
                </a:solidFill>
                <a:latin typeface="Calibri"/>
                <a:ea typeface="Calibri"/>
                <a:cs typeface="Calibri"/>
                <a:sym typeface="Calibri"/>
              </a:rPr>
              <a:t>SOMMAIRE</a:t>
            </a:r>
            <a:endParaRPr b="0" i="0" sz="1800" u="none" cap="none" strike="noStrike">
              <a:solidFill>
                <a:srgbClr val="000000"/>
              </a:solidFill>
              <a:latin typeface="Arial"/>
              <a:ea typeface="Arial"/>
              <a:cs typeface="Arial"/>
              <a:sym typeface="Arial"/>
            </a:endParaRPr>
          </a:p>
        </p:txBody>
      </p:sp>
      <p:sp>
        <p:nvSpPr>
          <p:cNvPr id="21" name="Google Shape;21;p30"/>
          <p:cNvSpPr txBox="1"/>
          <p:nvPr>
            <p:ph idx="1" type="body"/>
          </p:nvPr>
        </p:nvSpPr>
        <p:spPr>
          <a:xfrm>
            <a:off x="3203848" y="0"/>
            <a:ext cx="5940152" cy="5143500"/>
          </a:xfrm>
          <a:prstGeom prst="rect">
            <a:avLst/>
          </a:prstGeom>
          <a:noFill/>
          <a:ln>
            <a:noFill/>
          </a:ln>
        </p:spPr>
        <p:txBody>
          <a:bodyPr anchorCtr="0" anchor="ctr"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Font typeface="Calibri"/>
              <a:buAutoNum type="romanUcPeriod"/>
              <a:defRPr sz="2800"/>
            </a:lvl1pPr>
            <a:lvl2pPr indent="-381000" lvl="1" marL="914400" algn="l">
              <a:lnSpc>
                <a:spcPct val="100000"/>
              </a:lnSpc>
              <a:spcBef>
                <a:spcPts val="480"/>
              </a:spcBef>
              <a:spcAft>
                <a:spcPts val="0"/>
              </a:spcAft>
              <a:buClr>
                <a:schemeClr val="dk1"/>
              </a:buClr>
              <a:buSzPts val="2400"/>
              <a:buFont typeface="Calibri"/>
              <a:buAutoNum type="arabicPeriod"/>
              <a:defRPr sz="2400"/>
            </a:lvl2pPr>
            <a:lvl3pPr indent="-355600" lvl="2" marL="1371600" algn="l">
              <a:lnSpc>
                <a:spcPct val="100000"/>
              </a:lnSpc>
              <a:spcBef>
                <a:spcPts val="400"/>
              </a:spcBef>
              <a:spcAft>
                <a:spcPts val="0"/>
              </a:spcAft>
              <a:buClr>
                <a:schemeClr val="dk1"/>
              </a:buClr>
              <a:buSzPts val="2000"/>
              <a:buFont typeface="Calibri"/>
              <a:buAutoNum type="alphaLcParenR"/>
              <a:defRPr sz="2000"/>
            </a:lvl3pPr>
            <a:lvl4pPr indent="-342900" lvl="3" marL="1828800" algn="l">
              <a:lnSpc>
                <a:spcPct val="100000"/>
              </a:lnSpc>
              <a:spcBef>
                <a:spcPts val="360"/>
              </a:spcBef>
              <a:spcAft>
                <a:spcPts val="0"/>
              </a:spcAft>
              <a:buClr>
                <a:schemeClr val="dk1"/>
              </a:buClr>
              <a:buSzPts val="1800"/>
              <a:buFont typeface="Calibri"/>
              <a:buAutoNum type="arabicParenR"/>
              <a:defRPr sz="1800"/>
            </a:lvl4pPr>
            <a:lvl5pPr indent="-342900" lvl="4" marL="2286000" algn="l">
              <a:lnSpc>
                <a:spcPct val="100000"/>
              </a:lnSpc>
              <a:spcBef>
                <a:spcPts val="360"/>
              </a:spcBef>
              <a:spcAft>
                <a:spcPts val="0"/>
              </a:spcAft>
              <a:buClr>
                <a:schemeClr val="dk1"/>
              </a:buClr>
              <a:buSzPts val="1800"/>
              <a:buFont typeface="Calibri"/>
              <a:buAutoNum type="romanLcPeriod"/>
              <a:defRPr sz="18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30"/>
          <p:cNvSpPr txBox="1"/>
          <p:nvPr>
            <p:ph idx="12" type="sldNum"/>
          </p:nvPr>
        </p:nvSpPr>
        <p:spPr>
          <a:xfrm>
            <a:off x="8028384" y="4868863"/>
            <a:ext cx="1115616"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pic>
        <p:nvPicPr>
          <p:cNvPr id="23" name="Google Shape;23;p30"/>
          <p:cNvPicPr preferRelativeResize="0"/>
          <p:nvPr/>
        </p:nvPicPr>
        <p:blipFill rotWithShape="1">
          <a:blip r:embed="rId2">
            <a:alphaModFix/>
          </a:blip>
          <a:srcRect b="0" l="0" r="0" t="0"/>
          <a:stretch/>
        </p:blipFill>
        <p:spPr>
          <a:xfrm>
            <a:off x="8172400" y="-20538"/>
            <a:ext cx="899592" cy="53604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4" name="Shape 24"/>
        <p:cNvGrpSpPr/>
        <p:nvPr/>
      </p:nvGrpSpPr>
      <p:grpSpPr>
        <a:xfrm>
          <a:off x="0" y="0"/>
          <a:ext cx="0" cy="0"/>
          <a:chOff x="0" y="0"/>
          <a:chExt cx="0" cy="0"/>
        </a:xfrm>
      </p:grpSpPr>
      <p:sp>
        <p:nvSpPr>
          <p:cNvPr id="25" name="Google Shape;25;p32"/>
          <p:cNvSpPr/>
          <p:nvPr/>
        </p:nvSpPr>
        <p:spPr>
          <a:xfrm>
            <a:off x="0" y="0"/>
            <a:ext cx="9143640" cy="2570040"/>
          </a:xfrm>
          <a:prstGeom prst="rect">
            <a:avLst/>
          </a:prstGeom>
          <a:solidFill>
            <a:srgbClr val="00A4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2"/>
          <p:cNvSpPr txBox="1"/>
          <p:nvPr>
            <p:ph type="title"/>
          </p:nvPr>
        </p:nvSpPr>
        <p:spPr>
          <a:xfrm>
            <a:off x="0" y="2067693"/>
            <a:ext cx="9144000" cy="489419"/>
          </a:xfrm>
          <a:prstGeom prst="rect">
            <a:avLst/>
          </a:prstGeom>
          <a:noFill/>
          <a:ln>
            <a:noFill/>
          </a:ln>
        </p:spPr>
        <p:txBody>
          <a:bodyPr anchorCtr="0" anchor="b" bIns="45000" lIns="90000" spcFirstLastPara="1" rIns="90000" wrap="square" tIns="45000">
            <a:noAutofit/>
          </a:bodyPr>
          <a:lstStyle>
            <a:lvl1pPr lvl="0" algn="ctr">
              <a:lnSpc>
                <a:spcPct val="100000"/>
              </a:lnSpc>
              <a:spcBef>
                <a:spcPts val="0"/>
              </a:spcBef>
              <a:spcAft>
                <a:spcPts val="0"/>
              </a:spcAft>
              <a:buClr>
                <a:srgbClr val="FFFFFF"/>
              </a:buClr>
              <a:buSzPts val="2800"/>
              <a:buFont typeface="Calibri"/>
              <a:buNone/>
              <a:defRPr b="0" sz="2800" strike="noStrike">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2"/>
          <p:cNvSpPr txBox="1"/>
          <p:nvPr>
            <p:ph idx="1" type="body"/>
          </p:nvPr>
        </p:nvSpPr>
        <p:spPr>
          <a:xfrm>
            <a:off x="0" y="2571751"/>
            <a:ext cx="9144000" cy="432048"/>
          </a:xfrm>
          <a:prstGeom prst="rect">
            <a:avLst/>
          </a:prstGeom>
          <a:noFill/>
          <a:ln>
            <a:noFill/>
          </a:ln>
        </p:spPr>
        <p:txBody>
          <a:bodyPr anchorCtr="0" anchor="t" bIns="45000" lIns="90000" spcFirstLastPara="1" rIns="90000" wrap="square" tIns="45000">
            <a:noAutofit/>
          </a:bodyPr>
          <a:lstStyle>
            <a:lvl1pPr indent="-228600" lvl="0" marL="457200" algn="ctr">
              <a:lnSpc>
                <a:spcPct val="100000"/>
              </a:lnSpc>
              <a:spcBef>
                <a:spcPts val="480"/>
              </a:spcBef>
              <a:spcAft>
                <a:spcPts val="0"/>
              </a:spcAft>
              <a:buClr>
                <a:srgbClr val="000000"/>
              </a:buClr>
              <a:buSzPts val="2400"/>
              <a:buNone/>
              <a:defRPr b="0" sz="2400" strike="noStrike">
                <a:solidFill>
                  <a:srgbClr val="000000"/>
                </a:solidFill>
                <a:latin typeface="Calibri"/>
                <a:ea typeface="Calibri"/>
                <a:cs typeface="Calibri"/>
                <a:sym typeface="Calibri"/>
              </a:defRPr>
            </a:lvl1pPr>
            <a:lvl2pPr indent="-228600" lvl="1" marL="914400" algn="l">
              <a:lnSpc>
                <a:spcPct val="100000"/>
              </a:lnSpc>
              <a:spcBef>
                <a:spcPts val="360"/>
              </a:spcBef>
              <a:spcAft>
                <a:spcPts val="0"/>
              </a:spcAft>
              <a:buClr>
                <a:srgbClr val="888888"/>
              </a:buClr>
              <a:buSzPts val="1800"/>
              <a:buNone/>
              <a:defRPr sz="1800">
                <a:solidFill>
                  <a:srgbClr val="888888"/>
                </a:solidFill>
                <a:latin typeface="Calibri"/>
                <a:ea typeface="Calibri"/>
                <a:cs typeface="Calibri"/>
                <a:sym typeface="Calibri"/>
              </a:defRPr>
            </a:lvl2pPr>
            <a:lvl3pPr indent="-228600" lvl="2" marL="1371600" algn="l">
              <a:lnSpc>
                <a:spcPct val="100000"/>
              </a:lnSpc>
              <a:spcBef>
                <a:spcPts val="320"/>
              </a:spcBef>
              <a:spcAft>
                <a:spcPts val="0"/>
              </a:spcAft>
              <a:buClr>
                <a:srgbClr val="888888"/>
              </a:buClr>
              <a:buSzPts val="1600"/>
              <a:buNone/>
              <a:defRPr sz="1600">
                <a:solidFill>
                  <a:srgbClr val="888888"/>
                </a:solidFill>
                <a:latin typeface="Calibri"/>
                <a:ea typeface="Calibri"/>
                <a:cs typeface="Calibri"/>
                <a:sym typeface="Calibri"/>
              </a:defRPr>
            </a:lvl3pPr>
            <a:lvl4pPr indent="-228600" lvl="3" marL="1828800" algn="l">
              <a:lnSpc>
                <a:spcPct val="100000"/>
              </a:lnSpc>
              <a:spcBef>
                <a:spcPts val="280"/>
              </a:spcBef>
              <a:spcAft>
                <a:spcPts val="0"/>
              </a:spcAft>
              <a:buClr>
                <a:srgbClr val="888888"/>
              </a:buClr>
              <a:buSzPts val="1400"/>
              <a:buNone/>
              <a:defRPr sz="1400">
                <a:solidFill>
                  <a:srgbClr val="888888"/>
                </a:solidFill>
                <a:latin typeface="Calibri"/>
                <a:ea typeface="Calibri"/>
                <a:cs typeface="Calibri"/>
                <a:sym typeface="Calibri"/>
              </a:defRPr>
            </a:lvl4pPr>
            <a:lvl5pPr indent="-228600" lvl="4" marL="2286000" algn="l">
              <a:lnSpc>
                <a:spcPct val="100000"/>
              </a:lnSpc>
              <a:spcBef>
                <a:spcPts val="280"/>
              </a:spcBef>
              <a:spcAft>
                <a:spcPts val="0"/>
              </a:spcAft>
              <a:buClr>
                <a:srgbClr val="888888"/>
              </a:buClr>
              <a:buSzPts val="1400"/>
              <a:buNone/>
              <a:defRPr sz="1400">
                <a:solidFill>
                  <a:srgbClr val="888888"/>
                </a:solidFill>
                <a:latin typeface="Calibri"/>
                <a:ea typeface="Calibri"/>
                <a:cs typeface="Calibri"/>
                <a:sym typeface="Calibri"/>
              </a:defRPr>
            </a:lvl5pPr>
            <a:lvl6pPr indent="-228600" lvl="5" marL="2743200" algn="l">
              <a:lnSpc>
                <a:spcPct val="100000"/>
              </a:lnSpc>
              <a:spcBef>
                <a:spcPts val="280"/>
              </a:spcBef>
              <a:spcAft>
                <a:spcPts val="0"/>
              </a:spcAft>
              <a:buClr>
                <a:srgbClr val="888888"/>
              </a:buClr>
              <a:buSzPts val="1400"/>
              <a:buNone/>
              <a:defRPr sz="1400">
                <a:solidFill>
                  <a:srgbClr val="888888"/>
                </a:solidFill>
                <a:latin typeface="Calibri"/>
                <a:ea typeface="Calibri"/>
                <a:cs typeface="Calibri"/>
                <a:sym typeface="Calibri"/>
              </a:defRPr>
            </a:lvl6pPr>
            <a:lvl7pPr indent="-228600" lvl="6" marL="3200400" algn="l">
              <a:lnSpc>
                <a:spcPct val="100000"/>
              </a:lnSpc>
              <a:spcBef>
                <a:spcPts val="280"/>
              </a:spcBef>
              <a:spcAft>
                <a:spcPts val="0"/>
              </a:spcAft>
              <a:buClr>
                <a:srgbClr val="888888"/>
              </a:buClr>
              <a:buSzPts val="1400"/>
              <a:buNone/>
              <a:defRPr sz="1400">
                <a:solidFill>
                  <a:srgbClr val="888888"/>
                </a:solidFill>
                <a:latin typeface="Calibri"/>
                <a:ea typeface="Calibri"/>
                <a:cs typeface="Calibri"/>
                <a:sym typeface="Calibri"/>
              </a:defRPr>
            </a:lvl7pPr>
            <a:lvl8pPr indent="-228600" lvl="7" marL="3657600" algn="l">
              <a:lnSpc>
                <a:spcPct val="100000"/>
              </a:lnSpc>
              <a:spcBef>
                <a:spcPts val="280"/>
              </a:spcBef>
              <a:spcAft>
                <a:spcPts val="0"/>
              </a:spcAft>
              <a:buClr>
                <a:srgbClr val="888888"/>
              </a:buClr>
              <a:buSzPts val="1400"/>
              <a:buNone/>
              <a:defRPr sz="1400">
                <a:solidFill>
                  <a:srgbClr val="888888"/>
                </a:solidFill>
                <a:latin typeface="Calibri"/>
                <a:ea typeface="Calibri"/>
                <a:cs typeface="Calibri"/>
                <a:sym typeface="Calibri"/>
              </a:defRPr>
            </a:lvl8pPr>
            <a:lvl9pPr indent="-228600" lvl="8" marL="4114800" algn="l">
              <a:lnSpc>
                <a:spcPct val="100000"/>
              </a:lnSpc>
              <a:spcBef>
                <a:spcPts val="280"/>
              </a:spcBef>
              <a:spcAft>
                <a:spcPts val="0"/>
              </a:spcAft>
              <a:buClr>
                <a:srgbClr val="888888"/>
              </a:buClr>
              <a:buSzPts val="1400"/>
              <a:buNone/>
              <a:defRPr sz="1400">
                <a:solidFill>
                  <a:srgbClr val="888888"/>
                </a:solidFill>
                <a:latin typeface="Calibri"/>
                <a:ea typeface="Calibri"/>
                <a:cs typeface="Calibri"/>
                <a:sym typeface="Calibri"/>
              </a:defRPr>
            </a:lvl9pPr>
          </a:lstStyle>
          <a:p/>
        </p:txBody>
      </p:sp>
      <p:sp>
        <p:nvSpPr>
          <p:cNvPr id="28" name="Google Shape;28;p32"/>
          <p:cNvSpPr txBox="1"/>
          <p:nvPr>
            <p:ph idx="12" type="sldNum"/>
          </p:nvPr>
        </p:nvSpPr>
        <p:spPr>
          <a:xfrm>
            <a:off x="8028384" y="4868863"/>
            <a:ext cx="1115616"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pic>
        <p:nvPicPr>
          <p:cNvPr id="29" name="Google Shape;29;p32"/>
          <p:cNvPicPr preferRelativeResize="0"/>
          <p:nvPr/>
        </p:nvPicPr>
        <p:blipFill rotWithShape="1">
          <a:blip r:embed="rId2">
            <a:alphaModFix/>
          </a:blip>
          <a:srcRect b="0" l="0" r="0" t="0"/>
          <a:stretch/>
        </p:blipFill>
        <p:spPr>
          <a:xfrm>
            <a:off x="72008" y="4659982"/>
            <a:ext cx="899592" cy="53604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us-section et contenu">
  <p:cSld name="Sous-section et contenu">
    <p:spTree>
      <p:nvGrpSpPr>
        <p:cNvPr id="30" name="Shape 30"/>
        <p:cNvGrpSpPr/>
        <p:nvPr/>
      </p:nvGrpSpPr>
      <p:grpSpPr>
        <a:xfrm>
          <a:off x="0" y="0"/>
          <a:ext cx="0" cy="0"/>
          <a:chOff x="0" y="0"/>
          <a:chExt cx="0" cy="0"/>
        </a:xfrm>
      </p:grpSpPr>
      <p:sp>
        <p:nvSpPr>
          <p:cNvPr id="31" name="Google Shape;31;p31"/>
          <p:cNvSpPr txBox="1"/>
          <p:nvPr>
            <p:ph type="title"/>
          </p:nvPr>
        </p:nvSpPr>
        <p:spPr>
          <a:xfrm>
            <a:off x="0" y="123478"/>
            <a:ext cx="4572000" cy="432048"/>
          </a:xfrm>
          <a:prstGeom prst="rect">
            <a:avLst/>
          </a:prstGeom>
          <a:solidFill>
            <a:srgbClr val="00A499"/>
          </a:solid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2400"/>
              <a:buFont typeface="Calibri"/>
              <a:buNone/>
              <a:defRPr sz="2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1"/>
          <p:cNvSpPr txBox="1"/>
          <p:nvPr>
            <p:ph idx="1" type="body"/>
          </p:nvPr>
        </p:nvSpPr>
        <p:spPr>
          <a:xfrm>
            <a:off x="179512" y="699542"/>
            <a:ext cx="8784976" cy="4176464"/>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3" name="Google Shape;33;p31"/>
          <p:cNvSpPr txBox="1"/>
          <p:nvPr>
            <p:ph idx="12" type="sldNum"/>
          </p:nvPr>
        </p:nvSpPr>
        <p:spPr>
          <a:xfrm>
            <a:off x="8043192" y="4868863"/>
            <a:ext cx="1100808"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sp>
        <p:nvSpPr>
          <p:cNvPr id="34" name="Google Shape;34;p31"/>
          <p:cNvSpPr txBox="1"/>
          <p:nvPr>
            <p:ph idx="2" type="body"/>
          </p:nvPr>
        </p:nvSpPr>
        <p:spPr>
          <a:xfrm>
            <a:off x="4572000" y="123478"/>
            <a:ext cx="4572000" cy="432048"/>
          </a:xfrm>
          <a:prstGeom prst="rect">
            <a:avLst/>
          </a:prstGeom>
          <a:solidFill>
            <a:srgbClr val="00A499">
              <a:alpha val="48627"/>
            </a:srgbClr>
          </a:solidFill>
          <a:ln>
            <a:noFill/>
          </a:ln>
        </p:spPr>
        <p:txBody>
          <a:bodyPr anchorCtr="0" anchor="ctr" bIns="45700" lIns="91425" spcFirstLastPara="1" rIns="91425" wrap="square" tIns="45700">
            <a:noAutofit/>
          </a:bodyPr>
          <a:lstStyle>
            <a:lvl1pPr indent="-228600" lvl="0" marL="457200" algn="l">
              <a:lnSpc>
                <a:spcPct val="100000"/>
              </a:lnSpc>
              <a:spcBef>
                <a:spcPts val="480"/>
              </a:spcBef>
              <a:spcAft>
                <a:spcPts val="0"/>
              </a:spcAft>
              <a:buClr>
                <a:schemeClr val="lt1"/>
              </a:buClr>
              <a:buSzPts val="2400"/>
              <a:buNone/>
              <a:defRPr b="0" i="0" sz="2400" u="none" cap="none" strike="noStrike">
                <a:solidFill>
                  <a:schemeClr val="lt1"/>
                </a:solidFill>
                <a:latin typeface="Calibri"/>
                <a:ea typeface="Calibri"/>
                <a:cs typeface="Calibri"/>
                <a:sym typeface="Calibri"/>
              </a:defRPr>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pic>
        <p:nvPicPr>
          <p:cNvPr id="35" name="Google Shape;35;p31"/>
          <p:cNvPicPr preferRelativeResize="0"/>
          <p:nvPr/>
        </p:nvPicPr>
        <p:blipFill rotWithShape="1">
          <a:blip r:embed="rId2">
            <a:alphaModFix/>
          </a:blip>
          <a:srcRect b="0" l="0" r="0" t="0"/>
          <a:stretch/>
        </p:blipFill>
        <p:spPr>
          <a:xfrm>
            <a:off x="72008" y="4659982"/>
            <a:ext cx="899592" cy="53604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et contenu">
  <p:cSld name="Section et contenu">
    <p:spTree>
      <p:nvGrpSpPr>
        <p:cNvPr id="36" name="Shape 36"/>
        <p:cNvGrpSpPr/>
        <p:nvPr/>
      </p:nvGrpSpPr>
      <p:grpSpPr>
        <a:xfrm>
          <a:off x="0" y="0"/>
          <a:ext cx="0" cy="0"/>
          <a:chOff x="0" y="0"/>
          <a:chExt cx="0" cy="0"/>
        </a:xfrm>
      </p:grpSpPr>
      <p:sp>
        <p:nvSpPr>
          <p:cNvPr id="37" name="Google Shape;37;p33"/>
          <p:cNvSpPr txBox="1"/>
          <p:nvPr>
            <p:ph idx="1" type="body"/>
          </p:nvPr>
        </p:nvSpPr>
        <p:spPr>
          <a:xfrm>
            <a:off x="179512" y="699542"/>
            <a:ext cx="8784976" cy="4176464"/>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8" name="Google Shape;38;p33"/>
          <p:cNvSpPr txBox="1"/>
          <p:nvPr>
            <p:ph idx="12" type="sldNum"/>
          </p:nvPr>
        </p:nvSpPr>
        <p:spPr>
          <a:xfrm>
            <a:off x="8043192" y="4868863"/>
            <a:ext cx="1100808"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sp>
        <p:nvSpPr>
          <p:cNvPr id="39" name="Google Shape;39;p33"/>
          <p:cNvSpPr txBox="1"/>
          <p:nvPr>
            <p:ph type="title"/>
          </p:nvPr>
        </p:nvSpPr>
        <p:spPr>
          <a:xfrm>
            <a:off x="0" y="123478"/>
            <a:ext cx="4572000" cy="432048"/>
          </a:xfrm>
          <a:prstGeom prst="rect">
            <a:avLst/>
          </a:prstGeom>
          <a:solidFill>
            <a:srgbClr val="00A499"/>
          </a:solid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2400"/>
              <a:buFont typeface="Calibri"/>
              <a:buNone/>
              <a:defRPr sz="2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0" name="Google Shape;40;p33"/>
          <p:cNvPicPr preferRelativeResize="0"/>
          <p:nvPr/>
        </p:nvPicPr>
        <p:blipFill rotWithShape="1">
          <a:blip r:embed="rId2">
            <a:alphaModFix/>
          </a:blip>
          <a:srcRect b="0" l="0" r="0" t="0"/>
          <a:stretch/>
        </p:blipFill>
        <p:spPr>
          <a:xfrm>
            <a:off x="72008" y="4659982"/>
            <a:ext cx="899592" cy="53604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1" name="Shape 41"/>
        <p:cNvGrpSpPr/>
        <p:nvPr/>
      </p:nvGrpSpPr>
      <p:grpSpPr>
        <a:xfrm>
          <a:off x="0" y="0"/>
          <a:ext cx="0" cy="0"/>
          <a:chOff x="0" y="0"/>
          <a:chExt cx="0" cy="0"/>
        </a:xfrm>
      </p:grpSpPr>
      <p:sp>
        <p:nvSpPr>
          <p:cNvPr id="42" name="Google Shape;42;p34"/>
          <p:cNvSpPr txBox="1"/>
          <p:nvPr>
            <p:ph type="title"/>
          </p:nvPr>
        </p:nvSpPr>
        <p:spPr>
          <a:xfrm>
            <a:off x="0" y="2211710"/>
            <a:ext cx="9144000" cy="64807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3800"/>
              <a:buFont typeface="Calibri"/>
              <a:buNone/>
              <a:defRPr sz="3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4"/>
          <p:cNvSpPr txBox="1"/>
          <p:nvPr>
            <p:ph idx="12" type="sldNum"/>
          </p:nvPr>
        </p:nvSpPr>
        <p:spPr>
          <a:xfrm>
            <a:off x="8028384" y="4868863"/>
            <a:ext cx="1115616"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sp>
        <p:nvSpPr>
          <p:cNvPr id="44" name="Google Shape;44;p34"/>
          <p:cNvSpPr/>
          <p:nvPr/>
        </p:nvSpPr>
        <p:spPr>
          <a:xfrm flipH="1" rot="10800000">
            <a:off x="0" y="-720"/>
            <a:ext cx="7920720" cy="2200680"/>
          </a:xfrm>
          <a:prstGeom prst="rtTriangle">
            <a:avLst/>
          </a:prstGeom>
          <a:solidFill>
            <a:srgbClr val="00A4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5" name="Google Shape;45;p34"/>
          <p:cNvPicPr preferRelativeResize="0"/>
          <p:nvPr/>
        </p:nvPicPr>
        <p:blipFill rotWithShape="1">
          <a:blip r:embed="rId2">
            <a:alphaModFix/>
          </a:blip>
          <a:srcRect b="0" l="0" r="0" t="0"/>
          <a:stretch/>
        </p:blipFill>
        <p:spPr>
          <a:xfrm>
            <a:off x="292680" y="4072320"/>
            <a:ext cx="1695600" cy="1071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8"/>
          <p:cNvSpPr txBox="1"/>
          <p:nvPr>
            <p:ph idx="1" type="body"/>
          </p:nvPr>
        </p:nvSpPr>
        <p:spPr>
          <a:xfrm>
            <a:off x="457200" y="1200150"/>
            <a:ext cx="8229600" cy="339407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8"/>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8"/>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8"/>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hyperlink" Target="https://axios-http.com/fr/docs/intro"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6.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fr.reactjs.org/docs/getting-started.htm"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nodejs.org/en/downloa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txBox="1"/>
          <p:nvPr>
            <p:ph type="ctrTitle"/>
          </p:nvPr>
        </p:nvSpPr>
        <p:spPr>
          <a:xfrm>
            <a:off x="183976" y="2826274"/>
            <a:ext cx="7772400" cy="1101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800"/>
              <a:buFont typeface="Calibri"/>
              <a:buNone/>
            </a:pPr>
            <a:r>
              <a:rPr lang="fr"/>
              <a:t>Cours 5 : React</a:t>
            </a:r>
            <a:endParaRPr/>
          </a:p>
        </p:txBody>
      </p:sp>
      <p:sp>
        <p:nvSpPr>
          <p:cNvPr id="51" name="Google Shape;51;p1"/>
          <p:cNvSpPr txBox="1"/>
          <p:nvPr>
            <p:ph idx="2" type="body"/>
          </p:nvPr>
        </p:nvSpPr>
        <p:spPr>
          <a:xfrm>
            <a:off x="183987" y="3590085"/>
            <a:ext cx="6336600" cy="431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720"/>
              <a:buFont typeface="Arial"/>
              <a:buNone/>
            </a:pPr>
            <a:r>
              <a:rPr lang="fr" sz="2720"/>
              <a:t>Mardi 3 Janvier 2022</a:t>
            </a:r>
            <a:endParaRPr sz="2720"/>
          </a:p>
        </p:txBody>
      </p:sp>
      <p:sp>
        <p:nvSpPr>
          <p:cNvPr id="52" name="Google Shape;52;p1"/>
          <p:cNvSpPr txBox="1"/>
          <p:nvPr>
            <p:ph idx="12" type="sldNum"/>
          </p:nvPr>
        </p:nvSpPr>
        <p:spPr>
          <a:xfrm>
            <a:off x="7956376" y="4868863"/>
            <a:ext cx="11877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05f429389a_0_11"/>
          <p:cNvSpPr txBox="1"/>
          <p:nvPr>
            <p:ph type="title"/>
          </p:nvPr>
        </p:nvSpPr>
        <p:spPr>
          <a:xfrm>
            <a:off x="0" y="123478"/>
            <a:ext cx="4572000" cy="432000"/>
          </a:xfrm>
          <a:prstGeom prst="rect">
            <a:avLst/>
          </a:prstGeom>
          <a:solidFill>
            <a:srgbClr val="00A499"/>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400"/>
              <a:buNone/>
            </a:pPr>
            <a:r>
              <a:rPr lang="fr"/>
              <a:t>Architecture</a:t>
            </a:r>
            <a:endParaRPr/>
          </a:p>
        </p:txBody>
      </p:sp>
      <p:sp>
        <p:nvSpPr>
          <p:cNvPr id="114" name="Google Shape;114;g105f429389a_0_11"/>
          <p:cNvSpPr txBox="1"/>
          <p:nvPr>
            <p:ph idx="2" type="body"/>
          </p:nvPr>
        </p:nvSpPr>
        <p:spPr>
          <a:xfrm>
            <a:off x="4572000" y="123478"/>
            <a:ext cx="4572000" cy="432000"/>
          </a:xfrm>
          <a:prstGeom prst="rect">
            <a:avLst/>
          </a:prstGeom>
          <a:solidFill>
            <a:srgbClr val="00A499">
              <a:alpha val="48627"/>
            </a:srgbClr>
          </a:solidFill>
          <a:ln>
            <a:noFill/>
          </a:ln>
        </p:spPr>
        <p:txBody>
          <a:bodyPr anchorCtr="0" anchor="ctr" bIns="45700" lIns="91425" spcFirstLastPara="1" rIns="91425" wrap="square" tIns="45700">
            <a:noAutofit/>
          </a:bodyPr>
          <a:lstStyle/>
          <a:p>
            <a:pPr indent="0" lvl="0" marL="0" rtl="0" algn="l">
              <a:lnSpc>
                <a:spcPct val="100000"/>
              </a:lnSpc>
              <a:spcBef>
                <a:spcPts val="480"/>
              </a:spcBef>
              <a:spcAft>
                <a:spcPts val="0"/>
              </a:spcAft>
              <a:buClr>
                <a:schemeClr val="dk1"/>
              </a:buClr>
              <a:buSzPts val="1100"/>
              <a:buFont typeface="Arial"/>
              <a:buNone/>
            </a:pPr>
            <a:r>
              <a:rPr lang="fr"/>
              <a:t>Architecture d’un projet - </a:t>
            </a:r>
            <a:r>
              <a:rPr lang="fr"/>
              <a:t>React</a:t>
            </a:r>
            <a:endParaRPr/>
          </a:p>
        </p:txBody>
      </p:sp>
      <p:sp>
        <p:nvSpPr>
          <p:cNvPr id="115" name="Google Shape;115;g105f429389a_0_11"/>
          <p:cNvSpPr txBox="1"/>
          <p:nvPr>
            <p:ph idx="1" type="body"/>
          </p:nvPr>
        </p:nvSpPr>
        <p:spPr>
          <a:xfrm>
            <a:off x="3555150" y="699550"/>
            <a:ext cx="5415300" cy="4176600"/>
          </a:xfrm>
          <a:prstGeom prst="rect">
            <a:avLst/>
          </a:prstGeom>
          <a:noFill/>
          <a:ln>
            <a:noFill/>
          </a:ln>
        </p:spPr>
        <p:txBody>
          <a:bodyPr anchorCtr="0" anchor="t" bIns="45700" lIns="91425" spcFirstLastPara="1" rIns="91425" wrap="square" tIns="45700">
            <a:noAutofit/>
          </a:bodyPr>
          <a:lstStyle/>
          <a:p>
            <a:pPr indent="-406400" lvl="0" marL="457200" rtl="0" algn="l">
              <a:lnSpc>
                <a:spcPct val="100000"/>
              </a:lnSpc>
              <a:spcBef>
                <a:spcPts val="560"/>
              </a:spcBef>
              <a:spcAft>
                <a:spcPts val="0"/>
              </a:spcAft>
              <a:buSzPts val="2800"/>
              <a:buChar char="-"/>
            </a:pPr>
            <a:r>
              <a:rPr lang="fr"/>
              <a:t>src , index.js</a:t>
            </a:r>
            <a:endParaRPr/>
          </a:p>
          <a:p>
            <a:pPr indent="0" lvl="0" marL="457200" rtl="0" algn="l">
              <a:lnSpc>
                <a:spcPct val="100000"/>
              </a:lnSpc>
              <a:spcBef>
                <a:spcPts val="560"/>
              </a:spcBef>
              <a:spcAft>
                <a:spcPts val="0"/>
              </a:spcAft>
              <a:buSzPts val="2800"/>
              <a:buNone/>
            </a:pPr>
            <a:r>
              <a:t/>
            </a:r>
            <a:endParaRPr/>
          </a:p>
          <a:p>
            <a:pPr indent="-406400" lvl="0" marL="457200" rtl="0" algn="l">
              <a:lnSpc>
                <a:spcPct val="100000"/>
              </a:lnSpc>
              <a:spcBef>
                <a:spcPts val="560"/>
              </a:spcBef>
              <a:spcAft>
                <a:spcPts val="0"/>
              </a:spcAft>
              <a:buSzPts val="2800"/>
              <a:buChar char="-"/>
            </a:pPr>
            <a:r>
              <a:rPr lang="fr"/>
              <a:t>package.json, node_modules</a:t>
            </a:r>
            <a:endParaRPr/>
          </a:p>
          <a:p>
            <a:pPr indent="0" lvl="0" marL="914400" rtl="0" algn="l">
              <a:lnSpc>
                <a:spcPct val="100000"/>
              </a:lnSpc>
              <a:spcBef>
                <a:spcPts val="560"/>
              </a:spcBef>
              <a:spcAft>
                <a:spcPts val="0"/>
              </a:spcAft>
              <a:buSzPts val="2800"/>
              <a:buNone/>
            </a:pPr>
            <a:r>
              <a:t/>
            </a:r>
            <a:endParaRPr/>
          </a:p>
          <a:p>
            <a:pPr indent="0" lvl="0" marL="0" rtl="0" algn="l">
              <a:lnSpc>
                <a:spcPct val="100000"/>
              </a:lnSpc>
              <a:spcBef>
                <a:spcPts val="560"/>
              </a:spcBef>
              <a:spcAft>
                <a:spcPts val="0"/>
              </a:spcAft>
              <a:buSzPts val="2800"/>
              <a:buNone/>
            </a:pPr>
            <a:r>
              <a:t/>
            </a:r>
            <a:endParaRPr/>
          </a:p>
        </p:txBody>
      </p:sp>
      <p:pic>
        <p:nvPicPr>
          <p:cNvPr id="116" name="Google Shape;116;g105f429389a_0_11"/>
          <p:cNvPicPr preferRelativeResize="0"/>
          <p:nvPr/>
        </p:nvPicPr>
        <p:blipFill>
          <a:blip r:embed="rId3">
            <a:alphaModFix/>
          </a:blip>
          <a:stretch>
            <a:fillRect/>
          </a:stretch>
        </p:blipFill>
        <p:spPr>
          <a:xfrm>
            <a:off x="284149" y="627950"/>
            <a:ext cx="1681625" cy="4077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0615cff271_0_69"/>
          <p:cNvSpPr txBox="1"/>
          <p:nvPr>
            <p:ph type="title"/>
          </p:nvPr>
        </p:nvSpPr>
        <p:spPr>
          <a:xfrm>
            <a:off x="0" y="2067693"/>
            <a:ext cx="9144000" cy="489300"/>
          </a:xfrm>
          <a:prstGeom prst="rect">
            <a:avLst/>
          </a:prstGeom>
          <a:noFill/>
          <a:ln>
            <a:noFill/>
          </a:ln>
        </p:spPr>
        <p:txBody>
          <a:bodyPr anchorCtr="0" anchor="b" bIns="45000" lIns="90000" spcFirstLastPara="1" rIns="90000" wrap="square" tIns="45000">
            <a:noAutofit/>
          </a:bodyPr>
          <a:lstStyle/>
          <a:p>
            <a:pPr indent="0" lvl="0" marL="0" rtl="0" algn="ctr">
              <a:lnSpc>
                <a:spcPct val="100000"/>
              </a:lnSpc>
              <a:spcBef>
                <a:spcPts val="0"/>
              </a:spcBef>
              <a:spcAft>
                <a:spcPts val="0"/>
              </a:spcAft>
              <a:buSzPts val="2800"/>
              <a:buNone/>
            </a:pPr>
            <a:r>
              <a:rPr lang="fr"/>
              <a:t>Architecture</a:t>
            </a:r>
            <a:endParaRPr/>
          </a:p>
        </p:txBody>
      </p:sp>
      <p:sp>
        <p:nvSpPr>
          <p:cNvPr id="122" name="Google Shape;122;g10615cff271_0_69"/>
          <p:cNvSpPr txBox="1"/>
          <p:nvPr>
            <p:ph idx="1" type="body"/>
          </p:nvPr>
        </p:nvSpPr>
        <p:spPr>
          <a:xfrm>
            <a:off x="0" y="2571751"/>
            <a:ext cx="9144000" cy="432000"/>
          </a:xfrm>
          <a:prstGeom prst="rect">
            <a:avLst/>
          </a:prstGeom>
          <a:noFill/>
          <a:ln>
            <a:noFill/>
          </a:ln>
        </p:spPr>
        <p:txBody>
          <a:bodyPr anchorCtr="0" anchor="t" bIns="45000" lIns="90000" spcFirstLastPara="1" rIns="90000" wrap="square" tIns="45000">
            <a:noAutofit/>
          </a:bodyPr>
          <a:lstStyle/>
          <a:p>
            <a:pPr indent="0" lvl="0" marL="0" rtl="0" algn="ctr">
              <a:lnSpc>
                <a:spcPct val="100000"/>
              </a:lnSpc>
              <a:spcBef>
                <a:spcPts val="480"/>
              </a:spcBef>
              <a:spcAft>
                <a:spcPts val="0"/>
              </a:spcAft>
              <a:buSzPts val="2400"/>
              <a:buNone/>
            </a:pPr>
            <a:r>
              <a:rPr lang="fr"/>
              <a:t>Fichiers clés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05f429389a_1_51"/>
          <p:cNvSpPr txBox="1"/>
          <p:nvPr>
            <p:ph type="title"/>
          </p:nvPr>
        </p:nvSpPr>
        <p:spPr>
          <a:xfrm>
            <a:off x="0" y="123478"/>
            <a:ext cx="4572000" cy="432000"/>
          </a:xfrm>
          <a:prstGeom prst="rect">
            <a:avLst/>
          </a:prstGeom>
          <a:solidFill>
            <a:srgbClr val="00A499"/>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400"/>
              <a:buNone/>
            </a:pPr>
            <a:r>
              <a:rPr lang="fr"/>
              <a:t>Architecture - Fichiers clés</a:t>
            </a:r>
            <a:endParaRPr/>
          </a:p>
        </p:txBody>
      </p:sp>
      <p:sp>
        <p:nvSpPr>
          <p:cNvPr id="128" name="Google Shape;128;g105f429389a_1_51"/>
          <p:cNvSpPr txBox="1"/>
          <p:nvPr>
            <p:ph idx="2" type="body"/>
          </p:nvPr>
        </p:nvSpPr>
        <p:spPr>
          <a:xfrm>
            <a:off x="4572000" y="123478"/>
            <a:ext cx="4572000" cy="432000"/>
          </a:xfrm>
          <a:prstGeom prst="rect">
            <a:avLst/>
          </a:prstGeom>
          <a:solidFill>
            <a:srgbClr val="00A499">
              <a:alpha val="48627"/>
            </a:srgbClr>
          </a:solidFill>
          <a:ln>
            <a:noFill/>
          </a:ln>
        </p:spPr>
        <p:txBody>
          <a:bodyPr anchorCtr="0" anchor="ctr" bIns="45700" lIns="91425" spcFirstLastPara="1" rIns="91425" wrap="square" tIns="45700">
            <a:noAutofit/>
          </a:bodyPr>
          <a:lstStyle/>
          <a:p>
            <a:pPr indent="0" lvl="0" marL="0" rtl="0" algn="l">
              <a:lnSpc>
                <a:spcPct val="100000"/>
              </a:lnSpc>
              <a:spcBef>
                <a:spcPts val="480"/>
              </a:spcBef>
              <a:spcAft>
                <a:spcPts val="0"/>
              </a:spcAft>
              <a:buSzPts val="2400"/>
              <a:buNone/>
            </a:pPr>
            <a:r>
              <a:rPr lang="fr"/>
              <a:t>package.json</a:t>
            </a:r>
            <a:endParaRPr/>
          </a:p>
        </p:txBody>
      </p:sp>
      <p:sp>
        <p:nvSpPr>
          <p:cNvPr id="129" name="Google Shape;129;g105f429389a_1_51"/>
          <p:cNvSpPr txBox="1"/>
          <p:nvPr>
            <p:ph idx="1" type="body"/>
          </p:nvPr>
        </p:nvSpPr>
        <p:spPr>
          <a:xfrm>
            <a:off x="2277200" y="708175"/>
            <a:ext cx="6322500" cy="4176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560"/>
              </a:spcBef>
              <a:spcAft>
                <a:spcPts val="0"/>
              </a:spcAft>
              <a:buSzPts val="2800"/>
              <a:buNone/>
            </a:pPr>
            <a:r>
              <a:rPr lang="fr"/>
              <a:t>Répertorie les dépendances npm dont le projet a besoin pour fonctionner</a:t>
            </a:r>
            <a:endParaRPr/>
          </a:p>
        </p:txBody>
      </p:sp>
      <p:pic>
        <p:nvPicPr>
          <p:cNvPr id="130" name="Google Shape;130;g105f429389a_1_51"/>
          <p:cNvPicPr preferRelativeResize="0"/>
          <p:nvPr/>
        </p:nvPicPr>
        <p:blipFill>
          <a:blip r:embed="rId3">
            <a:alphaModFix/>
          </a:blip>
          <a:stretch>
            <a:fillRect/>
          </a:stretch>
        </p:blipFill>
        <p:spPr>
          <a:xfrm>
            <a:off x="284149" y="627950"/>
            <a:ext cx="1681625" cy="4077750"/>
          </a:xfrm>
          <a:prstGeom prst="rect">
            <a:avLst/>
          </a:prstGeom>
          <a:noFill/>
          <a:ln>
            <a:noFill/>
          </a:ln>
        </p:spPr>
      </p:pic>
      <p:sp>
        <p:nvSpPr>
          <p:cNvPr id="131" name="Google Shape;131;g105f429389a_1_51"/>
          <p:cNvSpPr/>
          <p:nvPr/>
        </p:nvSpPr>
        <p:spPr>
          <a:xfrm>
            <a:off x="1466050" y="4234525"/>
            <a:ext cx="1464600" cy="275700"/>
          </a:xfrm>
          <a:prstGeom prst="leftArrow">
            <a:avLst>
              <a:gd fmla="val 50000" name="adj1"/>
              <a:gd fmla="val 22092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c2bde89b81_0_3"/>
          <p:cNvSpPr txBox="1"/>
          <p:nvPr>
            <p:ph type="title"/>
          </p:nvPr>
        </p:nvSpPr>
        <p:spPr>
          <a:xfrm>
            <a:off x="0" y="123478"/>
            <a:ext cx="4572000" cy="43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1c2bde89b81_0_3"/>
          <p:cNvSpPr txBox="1"/>
          <p:nvPr>
            <p:ph idx="1" type="body"/>
          </p:nvPr>
        </p:nvSpPr>
        <p:spPr>
          <a:xfrm>
            <a:off x="179512" y="699542"/>
            <a:ext cx="8784900" cy="41766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fr"/>
              <a:t>Exemple:</a:t>
            </a:r>
            <a:endParaRPr/>
          </a:p>
        </p:txBody>
      </p:sp>
      <p:sp>
        <p:nvSpPr>
          <p:cNvPr id="138" name="Google Shape;138;g1c2bde89b81_0_3"/>
          <p:cNvSpPr txBox="1"/>
          <p:nvPr>
            <p:ph idx="2" type="body"/>
          </p:nvPr>
        </p:nvSpPr>
        <p:spPr>
          <a:xfrm>
            <a:off x="4572000" y="123478"/>
            <a:ext cx="4572000" cy="432000"/>
          </a:xfrm>
          <a:prstGeom prst="rect">
            <a:avLst/>
          </a:prstGeom>
        </p:spPr>
        <p:txBody>
          <a:bodyPr anchorCtr="0" anchor="ctr" bIns="45700" lIns="91425" spcFirstLastPara="1" rIns="91425" wrap="square" tIns="45700">
            <a:noAutofit/>
          </a:bodyPr>
          <a:lstStyle/>
          <a:p>
            <a:pPr indent="0" lvl="0" marL="0" rtl="0" algn="l">
              <a:spcBef>
                <a:spcPts val="480"/>
              </a:spcBef>
              <a:spcAft>
                <a:spcPts val="0"/>
              </a:spcAft>
              <a:buNone/>
            </a:pPr>
            <a:r>
              <a:t/>
            </a:r>
            <a:endParaRPr/>
          </a:p>
        </p:txBody>
      </p:sp>
      <p:pic>
        <p:nvPicPr>
          <p:cNvPr id="139" name="Google Shape;139;g1c2bde89b81_0_3"/>
          <p:cNvPicPr preferRelativeResize="0"/>
          <p:nvPr/>
        </p:nvPicPr>
        <p:blipFill>
          <a:blip r:embed="rId3">
            <a:alphaModFix/>
          </a:blip>
          <a:stretch>
            <a:fillRect/>
          </a:stretch>
        </p:blipFill>
        <p:spPr>
          <a:xfrm>
            <a:off x="3469025" y="699550"/>
            <a:ext cx="2466897" cy="4443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05f429389a_1_4"/>
          <p:cNvSpPr txBox="1"/>
          <p:nvPr>
            <p:ph type="title"/>
          </p:nvPr>
        </p:nvSpPr>
        <p:spPr>
          <a:xfrm>
            <a:off x="0" y="123478"/>
            <a:ext cx="4572000" cy="432000"/>
          </a:xfrm>
          <a:prstGeom prst="rect">
            <a:avLst/>
          </a:prstGeom>
          <a:solidFill>
            <a:srgbClr val="00A499"/>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400"/>
              <a:buNone/>
            </a:pPr>
            <a:r>
              <a:rPr lang="fr"/>
              <a:t>Architecture - Fichiers clés</a:t>
            </a:r>
            <a:endParaRPr/>
          </a:p>
        </p:txBody>
      </p:sp>
      <p:sp>
        <p:nvSpPr>
          <p:cNvPr id="145" name="Google Shape;145;g105f429389a_1_4"/>
          <p:cNvSpPr txBox="1"/>
          <p:nvPr>
            <p:ph idx="2" type="body"/>
          </p:nvPr>
        </p:nvSpPr>
        <p:spPr>
          <a:xfrm>
            <a:off x="4572000" y="123478"/>
            <a:ext cx="4572000" cy="432000"/>
          </a:xfrm>
          <a:prstGeom prst="rect">
            <a:avLst/>
          </a:prstGeom>
          <a:solidFill>
            <a:srgbClr val="00A499">
              <a:alpha val="48627"/>
            </a:srgbClr>
          </a:solidFill>
          <a:ln>
            <a:noFill/>
          </a:ln>
        </p:spPr>
        <p:txBody>
          <a:bodyPr anchorCtr="0" anchor="ctr" bIns="45700" lIns="91425" spcFirstLastPara="1" rIns="91425" wrap="square" tIns="45700">
            <a:noAutofit/>
          </a:bodyPr>
          <a:lstStyle/>
          <a:p>
            <a:pPr indent="0" lvl="0" marL="0" rtl="0" algn="l">
              <a:lnSpc>
                <a:spcPct val="100000"/>
              </a:lnSpc>
              <a:spcBef>
                <a:spcPts val="480"/>
              </a:spcBef>
              <a:spcAft>
                <a:spcPts val="0"/>
              </a:spcAft>
              <a:buSzPts val="2400"/>
              <a:buNone/>
            </a:pPr>
            <a:r>
              <a:rPr lang="fr"/>
              <a:t>node_modules</a:t>
            </a:r>
            <a:endParaRPr/>
          </a:p>
        </p:txBody>
      </p:sp>
      <p:sp>
        <p:nvSpPr>
          <p:cNvPr id="146" name="Google Shape;146;g105f429389a_1_4"/>
          <p:cNvSpPr txBox="1"/>
          <p:nvPr>
            <p:ph idx="1" type="body"/>
          </p:nvPr>
        </p:nvSpPr>
        <p:spPr>
          <a:xfrm>
            <a:off x="2294425" y="699550"/>
            <a:ext cx="6675900" cy="4176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560"/>
              </a:spcBef>
              <a:spcAft>
                <a:spcPts val="0"/>
              </a:spcAft>
              <a:buSzPts val="2800"/>
              <a:buNone/>
            </a:pPr>
            <a:r>
              <a:rPr lang="fr"/>
              <a:t>Contient toutes les dépendances du projet</a:t>
            </a:r>
            <a:endParaRPr/>
          </a:p>
        </p:txBody>
      </p:sp>
      <p:pic>
        <p:nvPicPr>
          <p:cNvPr id="147" name="Google Shape;147;g105f429389a_1_4"/>
          <p:cNvPicPr preferRelativeResize="0"/>
          <p:nvPr/>
        </p:nvPicPr>
        <p:blipFill rotWithShape="1">
          <a:blip r:embed="rId3">
            <a:alphaModFix/>
          </a:blip>
          <a:srcRect b="0" l="0" r="0" t="0"/>
          <a:stretch/>
        </p:blipFill>
        <p:spPr>
          <a:xfrm>
            <a:off x="3938550" y="1278398"/>
            <a:ext cx="3622950" cy="3707401"/>
          </a:xfrm>
          <a:prstGeom prst="rect">
            <a:avLst/>
          </a:prstGeom>
          <a:noFill/>
          <a:ln>
            <a:noFill/>
          </a:ln>
        </p:spPr>
      </p:pic>
      <p:pic>
        <p:nvPicPr>
          <p:cNvPr id="148" name="Google Shape;148;g105f429389a_1_4"/>
          <p:cNvPicPr preferRelativeResize="0"/>
          <p:nvPr/>
        </p:nvPicPr>
        <p:blipFill>
          <a:blip r:embed="rId4">
            <a:alphaModFix/>
          </a:blip>
          <a:stretch>
            <a:fillRect/>
          </a:stretch>
        </p:blipFill>
        <p:spPr>
          <a:xfrm>
            <a:off x="284149" y="627950"/>
            <a:ext cx="1681625" cy="4077750"/>
          </a:xfrm>
          <a:prstGeom prst="rect">
            <a:avLst/>
          </a:prstGeom>
          <a:noFill/>
          <a:ln>
            <a:noFill/>
          </a:ln>
        </p:spPr>
      </p:pic>
      <p:sp>
        <p:nvSpPr>
          <p:cNvPr id="149" name="Google Shape;149;g105f429389a_1_4"/>
          <p:cNvSpPr/>
          <p:nvPr/>
        </p:nvSpPr>
        <p:spPr>
          <a:xfrm>
            <a:off x="1448800" y="555475"/>
            <a:ext cx="1111500" cy="275700"/>
          </a:xfrm>
          <a:prstGeom prst="leftArrow">
            <a:avLst>
              <a:gd fmla="val 50000" name="adj1"/>
              <a:gd fmla="val 22092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05f429389a_1_14"/>
          <p:cNvSpPr txBox="1"/>
          <p:nvPr>
            <p:ph type="title"/>
          </p:nvPr>
        </p:nvSpPr>
        <p:spPr>
          <a:xfrm>
            <a:off x="0" y="123478"/>
            <a:ext cx="4572000" cy="432000"/>
          </a:xfrm>
          <a:prstGeom prst="rect">
            <a:avLst/>
          </a:prstGeom>
          <a:solidFill>
            <a:srgbClr val="00A499"/>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400"/>
              <a:buNone/>
            </a:pPr>
            <a:r>
              <a:rPr lang="fr"/>
              <a:t>Architecture - Fichiers clés</a:t>
            </a:r>
            <a:endParaRPr/>
          </a:p>
        </p:txBody>
      </p:sp>
      <p:sp>
        <p:nvSpPr>
          <p:cNvPr id="155" name="Google Shape;155;g105f429389a_1_14"/>
          <p:cNvSpPr txBox="1"/>
          <p:nvPr>
            <p:ph idx="2" type="body"/>
          </p:nvPr>
        </p:nvSpPr>
        <p:spPr>
          <a:xfrm>
            <a:off x="4572000" y="123478"/>
            <a:ext cx="4572000" cy="432000"/>
          </a:xfrm>
          <a:prstGeom prst="rect">
            <a:avLst/>
          </a:prstGeom>
          <a:solidFill>
            <a:srgbClr val="00A499">
              <a:alpha val="48630"/>
            </a:srgbClr>
          </a:solidFill>
          <a:ln>
            <a:noFill/>
          </a:ln>
        </p:spPr>
        <p:txBody>
          <a:bodyPr anchorCtr="0" anchor="ctr" bIns="45700" lIns="91425" spcFirstLastPara="1" rIns="91425" wrap="square" tIns="45700">
            <a:noAutofit/>
          </a:bodyPr>
          <a:lstStyle/>
          <a:p>
            <a:pPr indent="0" lvl="0" marL="0" rtl="0" algn="l">
              <a:lnSpc>
                <a:spcPct val="100000"/>
              </a:lnSpc>
              <a:spcBef>
                <a:spcPts val="480"/>
              </a:spcBef>
              <a:spcAft>
                <a:spcPts val="0"/>
              </a:spcAft>
              <a:buSzPts val="2400"/>
              <a:buNone/>
            </a:pPr>
            <a:r>
              <a:rPr lang="fr"/>
              <a:t>index.js</a:t>
            </a:r>
            <a:endParaRPr/>
          </a:p>
        </p:txBody>
      </p:sp>
      <p:sp>
        <p:nvSpPr>
          <p:cNvPr id="156" name="Google Shape;156;g105f429389a_1_14"/>
          <p:cNvSpPr txBox="1"/>
          <p:nvPr>
            <p:ph idx="1" type="body"/>
          </p:nvPr>
        </p:nvSpPr>
        <p:spPr>
          <a:xfrm>
            <a:off x="2294425" y="699550"/>
            <a:ext cx="6675900" cy="4176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560"/>
              </a:spcBef>
              <a:spcAft>
                <a:spcPts val="0"/>
              </a:spcAft>
              <a:buSzPts val="2800"/>
              <a:buNone/>
            </a:pPr>
            <a:r>
              <a:rPr lang="fr"/>
              <a:t>Point d’entrée de l’application</a:t>
            </a:r>
            <a:endParaRPr/>
          </a:p>
        </p:txBody>
      </p:sp>
      <p:pic>
        <p:nvPicPr>
          <p:cNvPr id="157" name="Google Shape;157;g105f429389a_1_14"/>
          <p:cNvPicPr preferRelativeResize="0"/>
          <p:nvPr/>
        </p:nvPicPr>
        <p:blipFill>
          <a:blip r:embed="rId3">
            <a:alphaModFix/>
          </a:blip>
          <a:stretch>
            <a:fillRect/>
          </a:stretch>
        </p:blipFill>
        <p:spPr>
          <a:xfrm>
            <a:off x="284149" y="627950"/>
            <a:ext cx="1681625" cy="4077750"/>
          </a:xfrm>
          <a:prstGeom prst="rect">
            <a:avLst/>
          </a:prstGeom>
          <a:noFill/>
          <a:ln>
            <a:noFill/>
          </a:ln>
        </p:spPr>
      </p:pic>
      <p:sp>
        <p:nvSpPr>
          <p:cNvPr id="158" name="Google Shape;158;g105f429389a_1_14"/>
          <p:cNvSpPr/>
          <p:nvPr/>
        </p:nvSpPr>
        <p:spPr>
          <a:xfrm>
            <a:off x="1397125" y="3062800"/>
            <a:ext cx="1464600" cy="275700"/>
          </a:xfrm>
          <a:prstGeom prst="leftArrow">
            <a:avLst>
              <a:gd fmla="val 50000" name="adj1"/>
              <a:gd fmla="val 22092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9" name="Google Shape;159;g105f429389a_1_14"/>
          <p:cNvPicPr preferRelativeResize="0"/>
          <p:nvPr/>
        </p:nvPicPr>
        <p:blipFill>
          <a:blip r:embed="rId4">
            <a:alphaModFix/>
          </a:blip>
          <a:stretch>
            <a:fillRect/>
          </a:stretch>
        </p:blipFill>
        <p:spPr>
          <a:xfrm>
            <a:off x="3043273" y="1545525"/>
            <a:ext cx="5608175" cy="2381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05f429389a_1_69"/>
          <p:cNvSpPr txBox="1"/>
          <p:nvPr>
            <p:ph type="title"/>
          </p:nvPr>
        </p:nvSpPr>
        <p:spPr>
          <a:xfrm>
            <a:off x="0" y="2067693"/>
            <a:ext cx="9144000" cy="489300"/>
          </a:xfrm>
          <a:prstGeom prst="rect">
            <a:avLst/>
          </a:prstGeom>
          <a:noFill/>
          <a:ln>
            <a:noFill/>
          </a:ln>
        </p:spPr>
        <p:txBody>
          <a:bodyPr anchorCtr="0" anchor="b" bIns="45000" lIns="90000" spcFirstLastPara="1" rIns="90000" wrap="square" tIns="45000">
            <a:noAutofit/>
          </a:bodyPr>
          <a:lstStyle/>
          <a:p>
            <a:pPr indent="0" lvl="0" marL="0" rtl="0" algn="ctr">
              <a:lnSpc>
                <a:spcPct val="100000"/>
              </a:lnSpc>
              <a:spcBef>
                <a:spcPts val="0"/>
              </a:spcBef>
              <a:spcAft>
                <a:spcPts val="0"/>
              </a:spcAft>
              <a:buClr>
                <a:srgbClr val="FFFFFF"/>
              </a:buClr>
              <a:buSzPts val="2800"/>
              <a:buFont typeface="Calibri"/>
              <a:buNone/>
            </a:pPr>
            <a:r>
              <a:rPr lang="fr"/>
              <a:t>Composants</a:t>
            </a:r>
            <a:endParaRPr/>
          </a:p>
        </p:txBody>
      </p:sp>
      <p:sp>
        <p:nvSpPr>
          <p:cNvPr id="165" name="Google Shape;165;g105f429389a_1_69"/>
          <p:cNvSpPr txBox="1"/>
          <p:nvPr>
            <p:ph idx="1" type="body"/>
          </p:nvPr>
        </p:nvSpPr>
        <p:spPr>
          <a:xfrm>
            <a:off x="0" y="2571751"/>
            <a:ext cx="9144000" cy="432000"/>
          </a:xfrm>
          <a:prstGeom prst="rect">
            <a:avLst/>
          </a:prstGeom>
          <a:noFill/>
          <a:ln>
            <a:noFill/>
          </a:ln>
        </p:spPr>
        <p:txBody>
          <a:bodyPr anchorCtr="0" anchor="t" bIns="45000" lIns="90000" spcFirstLastPara="1" rIns="90000" wrap="square" tIns="45000">
            <a:noAutofit/>
          </a:bodyPr>
          <a:lstStyle/>
          <a:p>
            <a:pPr indent="0" lvl="0" marL="0" rtl="0" algn="ctr">
              <a:lnSpc>
                <a:spcPct val="90000"/>
              </a:lnSpc>
              <a:spcBef>
                <a:spcPts val="0"/>
              </a:spcBef>
              <a:spcAft>
                <a:spcPts val="0"/>
              </a:spcAft>
              <a:buClr>
                <a:srgbClr val="000000"/>
              </a:buClr>
              <a:buSzPts val="2400"/>
              <a:buNone/>
            </a:pPr>
            <a:r>
              <a:rPr lang="fr"/>
              <a:t>Un composant, c’est quoi ?</a:t>
            </a:r>
            <a:endParaRPr/>
          </a:p>
        </p:txBody>
      </p:sp>
      <p:sp>
        <p:nvSpPr>
          <p:cNvPr id="166" name="Google Shape;166;g105f429389a_1_69"/>
          <p:cNvSpPr txBox="1"/>
          <p:nvPr>
            <p:ph idx="12" type="sldNum"/>
          </p:nvPr>
        </p:nvSpPr>
        <p:spPr>
          <a:xfrm>
            <a:off x="8028384" y="4868863"/>
            <a:ext cx="11157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1062d9ff304_0_11"/>
          <p:cNvSpPr txBox="1"/>
          <p:nvPr>
            <p:ph type="title"/>
          </p:nvPr>
        </p:nvSpPr>
        <p:spPr>
          <a:xfrm>
            <a:off x="0" y="123478"/>
            <a:ext cx="4572000" cy="432000"/>
          </a:xfrm>
          <a:prstGeom prst="rect">
            <a:avLst/>
          </a:prstGeom>
          <a:solidFill>
            <a:srgbClr val="00A499"/>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400"/>
              <a:buNone/>
            </a:pPr>
            <a:r>
              <a:rPr lang="fr"/>
              <a:t>Composants</a:t>
            </a:r>
            <a:endParaRPr/>
          </a:p>
        </p:txBody>
      </p:sp>
      <p:sp>
        <p:nvSpPr>
          <p:cNvPr id="172" name="Google Shape;172;g1062d9ff304_0_11"/>
          <p:cNvSpPr txBox="1"/>
          <p:nvPr>
            <p:ph idx="1" type="body"/>
          </p:nvPr>
        </p:nvSpPr>
        <p:spPr>
          <a:xfrm>
            <a:off x="179562" y="699542"/>
            <a:ext cx="8784900" cy="4176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560"/>
              </a:spcBef>
              <a:spcAft>
                <a:spcPts val="0"/>
              </a:spcAft>
              <a:buSzPts val="2800"/>
              <a:buNone/>
            </a:pPr>
            <a:r>
              <a:rPr lang="fr"/>
              <a:t>Un composant est une unité de code réutilisable qui permet de créer des éléments de l'interface utilisateur.</a:t>
            </a:r>
            <a:endParaRPr/>
          </a:p>
          <a:p>
            <a:pPr indent="0" lvl="0" marL="0" rtl="0" algn="l">
              <a:lnSpc>
                <a:spcPct val="100000"/>
              </a:lnSpc>
              <a:spcBef>
                <a:spcPts val="560"/>
              </a:spcBef>
              <a:spcAft>
                <a:spcPts val="0"/>
              </a:spcAft>
              <a:buSzPts val="2800"/>
              <a:buNone/>
            </a:pPr>
            <a:r>
              <a:t/>
            </a:r>
            <a:endParaRPr/>
          </a:p>
          <a:p>
            <a:pPr indent="0" lvl="0" marL="0" rtl="0" algn="l">
              <a:lnSpc>
                <a:spcPct val="100000"/>
              </a:lnSpc>
              <a:spcBef>
                <a:spcPts val="560"/>
              </a:spcBef>
              <a:spcAft>
                <a:spcPts val="0"/>
              </a:spcAft>
              <a:buSzPts val="2800"/>
              <a:buNone/>
            </a:pPr>
            <a:r>
              <a:rPr lang="fr"/>
              <a:t>Il existe deux types de composants dans React : les composants de fonction et les composants de classe.</a:t>
            </a:r>
            <a:endParaRPr/>
          </a:p>
        </p:txBody>
      </p:sp>
      <p:sp>
        <p:nvSpPr>
          <p:cNvPr id="173" name="Google Shape;173;g1062d9ff304_0_11"/>
          <p:cNvSpPr txBox="1"/>
          <p:nvPr>
            <p:ph idx="2" type="body"/>
          </p:nvPr>
        </p:nvSpPr>
        <p:spPr>
          <a:xfrm>
            <a:off x="4572000" y="123478"/>
            <a:ext cx="4572000" cy="432000"/>
          </a:xfrm>
          <a:prstGeom prst="rect">
            <a:avLst/>
          </a:prstGeom>
          <a:solidFill>
            <a:srgbClr val="00A499">
              <a:alpha val="48627"/>
            </a:srgbClr>
          </a:solidFill>
          <a:ln>
            <a:noFill/>
          </a:ln>
        </p:spPr>
        <p:txBody>
          <a:bodyPr anchorCtr="0" anchor="ctr" bIns="45700" lIns="91425" spcFirstLastPara="1" rIns="91425" wrap="square" tIns="45700">
            <a:noAutofit/>
          </a:bodyPr>
          <a:lstStyle/>
          <a:p>
            <a:pPr indent="0" lvl="0" marL="0" rtl="0" algn="l">
              <a:lnSpc>
                <a:spcPct val="100000"/>
              </a:lnSpc>
              <a:spcBef>
                <a:spcPts val="480"/>
              </a:spcBef>
              <a:spcAft>
                <a:spcPts val="0"/>
              </a:spcAft>
              <a:buSzPts val="2400"/>
              <a:buNone/>
            </a:pPr>
            <a:r>
              <a:rPr lang="fr"/>
              <a:t>Un composant, c’est quoi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c2c59cb61e_0_10"/>
          <p:cNvSpPr txBox="1"/>
          <p:nvPr>
            <p:ph type="title"/>
          </p:nvPr>
        </p:nvSpPr>
        <p:spPr>
          <a:xfrm>
            <a:off x="0" y="123478"/>
            <a:ext cx="4572000" cy="43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lang="fr"/>
              <a:t>Composants</a:t>
            </a:r>
            <a:endParaRPr/>
          </a:p>
        </p:txBody>
      </p:sp>
      <p:sp>
        <p:nvSpPr>
          <p:cNvPr id="179" name="Google Shape;179;g1c2c59cb61e_0_10"/>
          <p:cNvSpPr txBox="1"/>
          <p:nvPr>
            <p:ph idx="2" type="body"/>
          </p:nvPr>
        </p:nvSpPr>
        <p:spPr>
          <a:xfrm>
            <a:off x="4572000" y="123478"/>
            <a:ext cx="4572000" cy="432000"/>
          </a:xfrm>
          <a:prstGeom prst="rect">
            <a:avLst/>
          </a:prstGeom>
        </p:spPr>
        <p:txBody>
          <a:bodyPr anchorCtr="0" anchor="ctr" bIns="45700" lIns="91425" spcFirstLastPara="1" rIns="91425" wrap="square" tIns="45700">
            <a:noAutofit/>
          </a:bodyPr>
          <a:lstStyle/>
          <a:p>
            <a:pPr indent="0" lvl="0" marL="0" rtl="0" algn="l">
              <a:spcBef>
                <a:spcPts val="480"/>
              </a:spcBef>
              <a:spcAft>
                <a:spcPts val="0"/>
              </a:spcAft>
              <a:buNone/>
            </a:pPr>
            <a:r>
              <a:rPr lang="fr"/>
              <a:t>Class component </a:t>
            </a:r>
            <a:endParaRPr/>
          </a:p>
        </p:txBody>
      </p:sp>
      <p:pic>
        <p:nvPicPr>
          <p:cNvPr id="180" name="Google Shape;180;g1c2c59cb61e_0_10"/>
          <p:cNvPicPr preferRelativeResize="0"/>
          <p:nvPr/>
        </p:nvPicPr>
        <p:blipFill>
          <a:blip r:embed="rId3">
            <a:alphaModFix/>
          </a:blip>
          <a:stretch>
            <a:fillRect/>
          </a:stretch>
        </p:blipFill>
        <p:spPr>
          <a:xfrm>
            <a:off x="281625" y="2181150"/>
            <a:ext cx="7661426" cy="2242950"/>
          </a:xfrm>
          <a:prstGeom prst="rect">
            <a:avLst/>
          </a:prstGeom>
          <a:noFill/>
          <a:ln>
            <a:noFill/>
          </a:ln>
        </p:spPr>
      </p:pic>
      <p:sp>
        <p:nvSpPr>
          <p:cNvPr id="181" name="Google Shape;181;g1c2c59cb61e_0_10"/>
          <p:cNvSpPr txBox="1"/>
          <p:nvPr/>
        </p:nvSpPr>
        <p:spPr>
          <a:xfrm>
            <a:off x="281625" y="848625"/>
            <a:ext cx="8520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latin typeface="Calibri"/>
                <a:ea typeface="Calibri"/>
                <a:cs typeface="Calibri"/>
                <a:sym typeface="Calibri"/>
              </a:rPr>
              <a:t>Les composants de classe sont des classes JavaScript qui étendent la classe Component de React.</a:t>
            </a:r>
            <a:endParaRPr sz="24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0615cff271_0_1"/>
          <p:cNvSpPr txBox="1"/>
          <p:nvPr>
            <p:ph type="title"/>
          </p:nvPr>
        </p:nvSpPr>
        <p:spPr>
          <a:xfrm>
            <a:off x="0" y="123478"/>
            <a:ext cx="4572000" cy="432000"/>
          </a:xfrm>
          <a:prstGeom prst="rect">
            <a:avLst/>
          </a:prstGeom>
          <a:solidFill>
            <a:srgbClr val="00A499"/>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400"/>
              <a:buNone/>
            </a:pPr>
            <a:r>
              <a:rPr lang="fr"/>
              <a:t>Composants</a:t>
            </a:r>
            <a:endParaRPr/>
          </a:p>
        </p:txBody>
      </p:sp>
      <p:sp>
        <p:nvSpPr>
          <p:cNvPr id="187" name="Google Shape;187;g10615cff271_0_1"/>
          <p:cNvSpPr txBox="1"/>
          <p:nvPr>
            <p:ph idx="2" type="body"/>
          </p:nvPr>
        </p:nvSpPr>
        <p:spPr>
          <a:xfrm>
            <a:off x="4572000" y="123478"/>
            <a:ext cx="4572000" cy="432000"/>
          </a:xfrm>
          <a:prstGeom prst="rect">
            <a:avLst/>
          </a:prstGeom>
          <a:solidFill>
            <a:srgbClr val="00A499">
              <a:alpha val="48627"/>
            </a:srgbClr>
          </a:solidFill>
          <a:ln>
            <a:noFill/>
          </a:ln>
        </p:spPr>
        <p:txBody>
          <a:bodyPr anchorCtr="0" anchor="ctr" bIns="45700" lIns="91425" spcFirstLastPara="1" rIns="91425" wrap="square" tIns="45700">
            <a:noAutofit/>
          </a:bodyPr>
          <a:lstStyle/>
          <a:p>
            <a:pPr indent="0" lvl="0" marL="0" rtl="0" algn="l">
              <a:lnSpc>
                <a:spcPct val="100000"/>
              </a:lnSpc>
              <a:spcBef>
                <a:spcPts val="480"/>
              </a:spcBef>
              <a:spcAft>
                <a:spcPts val="0"/>
              </a:spcAft>
              <a:buSzPts val="2400"/>
              <a:buNone/>
            </a:pPr>
            <a:r>
              <a:rPr lang="fr"/>
              <a:t>Functional component</a:t>
            </a:r>
            <a:endParaRPr/>
          </a:p>
        </p:txBody>
      </p:sp>
      <p:pic>
        <p:nvPicPr>
          <p:cNvPr id="188" name="Google Shape;188;g10615cff271_0_1"/>
          <p:cNvPicPr preferRelativeResize="0"/>
          <p:nvPr/>
        </p:nvPicPr>
        <p:blipFill>
          <a:blip r:embed="rId3">
            <a:alphaModFix/>
          </a:blip>
          <a:stretch>
            <a:fillRect/>
          </a:stretch>
        </p:blipFill>
        <p:spPr>
          <a:xfrm>
            <a:off x="316100" y="2373400"/>
            <a:ext cx="7033775" cy="1895625"/>
          </a:xfrm>
          <a:prstGeom prst="rect">
            <a:avLst/>
          </a:prstGeom>
          <a:noFill/>
          <a:ln>
            <a:noFill/>
          </a:ln>
        </p:spPr>
      </p:pic>
      <p:sp>
        <p:nvSpPr>
          <p:cNvPr id="189" name="Google Shape;189;g10615cff271_0_1"/>
          <p:cNvSpPr txBox="1"/>
          <p:nvPr/>
        </p:nvSpPr>
        <p:spPr>
          <a:xfrm>
            <a:off x="277125" y="840025"/>
            <a:ext cx="8271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latin typeface="Calibri"/>
                <a:ea typeface="Calibri"/>
                <a:cs typeface="Calibri"/>
                <a:sym typeface="Calibri"/>
              </a:rPr>
              <a:t>Les composants de fonction sont des fonctions JavaScript qui renvoient du JSX (un mélange de JavaScript et de HTML).</a:t>
            </a:r>
            <a:endParaRPr sz="24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2"/>
          <p:cNvSpPr txBox="1"/>
          <p:nvPr>
            <p:ph idx="1" type="body"/>
          </p:nvPr>
        </p:nvSpPr>
        <p:spPr>
          <a:xfrm>
            <a:off x="3283950" y="43075"/>
            <a:ext cx="4637700" cy="5143500"/>
          </a:xfrm>
          <a:prstGeom prst="rect">
            <a:avLst/>
          </a:prstGeom>
          <a:noFill/>
          <a:ln>
            <a:noFill/>
          </a:ln>
        </p:spPr>
        <p:txBody>
          <a:bodyPr anchorCtr="0" anchor="ctr" bIns="45700" lIns="91425" spcFirstLastPara="1" rIns="91425" wrap="square" tIns="45700">
            <a:noAutofit/>
          </a:bodyPr>
          <a:lstStyle/>
          <a:p>
            <a:pPr indent="-571500" lvl="0" marL="571500" rtl="0" algn="l">
              <a:lnSpc>
                <a:spcPct val="100000"/>
              </a:lnSpc>
              <a:spcBef>
                <a:spcPts val="0"/>
              </a:spcBef>
              <a:spcAft>
                <a:spcPts val="0"/>
              </a:spcAft>
              <a:buClr>
                <a:schemeClr val="dk1"/>
              </a:buClr>
              <a:buSzPts val="2800"/>
              <a:buFont typeface="Calibri"/>
              <a:buAutoNum type="romanUcPeriod"/>
            </a:pPr>
            <a:r>
              <a:rPr lang="fr"/>
              <a:t>Présentation</a:t>
            </a:r>
            <a:endParaRPr/>
          </a:p>
          <a:p>
            <a:pPr indent="-571500" lvl="0" marL="571500" rtl="0" algn="l">
              <a:lnSpc>
                <a:spcPct val="100000"/>
              </a:lnSpc>
              <a:spcBef>
                <a:spcPts val="0"/>
              </a:spcBef>
              <a:spcAft>
                <a:spcPts val="0"/>
              </a:spcAft>
              <a:buClr>
                <a:schemeClr val="dk1"/>
              </a:buClr>
              <a:buSzPts val="2800"/>
              <a:buFont typeface="Calibri"/>
              <a:buAutoNum type="romanUcPeriod"/>
            </a:pPr>
            <a:r>
              <a:rPr lang="fr"/>
              <a:t>Configuration</a:t>
            </a:r>
            <a:endParaRPr/>
          </a:p>
          <a:p>
            <a:pPr indent="-571500" lvl="0" marL="571500" rtl="0" algn="l">
              <a:lnSpc>
                <a:spcPct val="100000"/>
              </a:lnSpc>
              <a:spcBef>
                <a:spcPts val="480"/>
              </a:spcBef>
              <a:spcAft>
                <a:spcPts val="0"/>
              </a:spcAft>
              <a:buSzPts val="2800"/>
              <a:buAutoNum type="romanUcPeriod"/>
            </a:pPr>
            <a:r>
              <a:rPr lang="fr"/>
              <a:t>Architecture</a:t>
            </a:r>
            <a:endParaRPr/>
          </a:p>
          <a:p>
            <a:pPr indent="-571500" lvl="0" marL="571500" rtl="0" algn="l">
              <a:lnSpc>
                <a:spcPct val="100000"/>
              </a:lnSpc>
              <a:spcBef>
                <a:spcPts val="480"/>
              </a:spcBef>
              <a:spcAft>
                <a:spcPts val="0"/>
              </a:spcAft>
              <a:buSzPts val="2800"/>
              <a:buAutoNum type="romanUcPeriod"/>
            </a:pPr>
            <a:r>
              <a:rPr lang="fr"/>
              <a:t>Composants</a:t>
            </a:r>
            <a:endParaRPr/>
          </a:p>
          <a:p>
            <a:pPr indent="-571500" lvl="0" marL="571500" rtl="0" algn="l">
              <a:lnSpc>
                <a:spcPct val="100000"/>
              </a:lnSpc>
              <a:spcBef>
                <a:spcPts val="480"/>
              </a:spcBef>
              <a:spcAft>
                <a:spcPts val="0"/>
              </a:spcAft>
              <a:buSzPts val="2800"/>
              <a:buAutoNum type="romanUcPeriod"/>
            </a:pPr>
            <a:r>
              <a:rPr lang="fr"/>
              <a:t>Hooks</a:t>
            </a:r>
            <a:endParaRPr/>
          </a:p>
          <a:p>
            <a:pPr indent="-571500" lvl="0" marL="571500" rtl="0" algn="l">
              <a:lnSpc>
                <a:spcPct val="100000"/>
              </a:lnSpc>
              <a:spcBef>
                <a:spcPts val="480"/>
              </a:spcBef>
              <a:spcAft>
                <a:spcPts val="0"/>
              </a:spcAft>
              <a:buSzPts val="2800"/>
              <a:buAutoNum type="romanUcPeriod"/>
            </a:pPr>
            <a:r>
              <a:rPr lang="fr"/>
              <a:t>Routing</a:t>
            </a:r>
            <a:endParaRPr/>
          </a:p>
          <a:p>
            <a:pPr indent="-571500" lvl="0" marL="571500" rtl="0" algn="l">
              <a:lnSpc>
                <a:spcPct val="100000"/>
              </a:lnSpc>
              <a:spcBef>
                <a:spcPts val="480"/>
              </a:spcBef>
              <a:spcAft>
                <a:spcPts val="0"/>
              </a:spcAft>
              <a:buSzPts val="2800"/>
              <a:buAutoNum type="romanUcPeriod"/>
            </a:pPr>
            <a:r>
              <a:rPr lang="fr"/>
              <a:t>axios</a:t>
            </a:r>
            <a:endParaRPr/>
          </a:p>
        </p:txBody>
      </p:sp>
      <p:sp>
        <p:nvSpPr>
          <p:cNvPr id="58" name="Google Shape;58;p2"/>
          <p:cNvSpPr txBox="1"/>
          <p:nvPr>
            <p:ph idx="12" type="sldNum"/>
          </p:nvPr>
        </p:nvSpPr>
        <p:spPr>
          <a:xfrm>
            <a:off x="8028384" y="4868863"/>
            <a:ext cx="11157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c2c59cb61e_0_54"/>
          <p:cNvSpPr txBox="1"/>
          <p:nvPr>
            <p:ph type="title"/>
          </p:nvPr>
        </p:nvSpPr>
        <p:spPr>
          <a:xfrm>
            <a:off x="0" y="123478"/>
            <a:ext cx="4572000" cy="43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1c2c59cb61e_0_54"/>
          <p:cNvSpPr txBox="1"/>
          <p:nvPr>
            <p:ph idx="1" type="body"/>
          </p:nvPr>
        </p:nvSpPr>
        <p:spPr>
          <a:xfrm>
            <a:off x="179512" y="699542"/>
            <a:ext cx="8784900" cy="41766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fr" sz="2700">
                <a:latin typeface="Arial"/>
                <a:ea typeface="Arial"/>
                <a:cs typeface="Arial"/>
                <a:sym typeface="Arial"/>
              </a:rPr>
              <a:t>Les props sont des arguments fournis par le composant appelant.</a:t>
            </a:r>
            <a:endParaRPr sz="27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fr" sz="2700">
                <a:latin typeface="Arial"/>
                <a:ea typeface="Arial"/>
                <a:cs typeface="Arial"/>
                <a:sym typeface="Arial"/>
              </a:rPr>
              <a:t>Elles sont similaires aux arguments des balises HTML, mais sont personnalisables.</a:t>
            </a:r>
            <a:endParaRPr sz="2700">
              <a:latin typeface="Arial"/>
              <a:ea typeface="Arial"/>
              <a:cs typeface="Arial"/>
              <a:sym typeface="Arial"/>
            </a:endParaRPr>
          </a:p>
          <a:p>
            <a:pPr indent="0" lvl="0" marL="0" rtl="0" algn="l">
              <a:spcBef>
                <a:spcPts val="1200"/>
              </a:spcBef>
              <a:spcAft>
                <a:spcPts val="0"/>
              </a:spcAft>
              <a:buNone/>
            </a:pPr>
            <a:r>
              <a:t/>
            </a:r>
            <a:endParaRPr sz="2700"/>
          </a:p>
        </p:txBody>
      </p:sp>
      <p:sp>
        <p:nvSpPr>
          <p:cNvPr id="196" name="Google Shape;196;g1c2c59cb61e_0_54"/>
          <p:cNvSpPr txBox="1"/>
          <p:nvPr>
            <p:ph idx="2" type="body"/>
          </p:nvPr>
        </p:nvSpPr>
        <p:spPr>
          <a:xfrm>
            <a:off x="4572000" y="123478"/>
            <a:ext cx="4572000" cy="432000"/>
          </a:xfrm>
          <a:prstGeom prst="rect">
            <a:avLst/>
          </a:prstGeom>
        </p:spPr>
        <p:txBody>
          <a:bodyPr anchorCtr="0" anchor="ctr" bIns="45700" lIns="91425" spcFirstLastPara="1" rIns="91425" wrap="square" tIns="45700">
            <a:noAutofit/>
          </a:bodyPr>
          <a:lstStyle/>
          <a:p>
            <a:pPr indent="0" lvl="0" marL="0" rtl="0" algn="l">
              <a:spcBef>
                <a:spcPts val="48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c2c59cb61e_0_17"/>
          <p:cNvSpPr txBox="1"/>
          <p:nvPr>
            <p:ph type="title"/>
          </p:nvPr>
        </p:nvSpPr>
        <p:spPr>
          <a:xfrm>
            <a:off x="0" y="123478"/>
            <a:ext cx="4572000" cy="43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1c2c59cb61e_0_17"/>
          <p:cNvSpPr txBox="1"/>
          <p:nvPr>
            <p:ph idx="1" type="body"/>
          </p:nvPr>
        </p:nvSpPr>
        <p:spPr>
          <a:xfrm>
            <a:off x="179562" y="665092"/>
            <a:ext cx="8784900" cy="41766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fr"/>
              <a:t>Vous pouvez utiliser un composant en l'incluant dans votre JSX comme s'il s'agissait d'un élément HTML :</a:t>
            </a:r>
            <a:endParaRPr/>
          </a:p>
        </p:txBody>
      </p:sp>
      <p:sp>
        <p:nvSpPr>
          <p:cNvPr id="203" name="Google Shape;203;g1c2c59cb61e_0_17"/>
          <p:cNvSpPr txBox="1"/>
          <p:nvPr>
            <p:ph idx="2" type="body"/>
          </p:nvPr>
        </p:nvSpPr>
        <p:spPr>
          <a:xfrm>
            <a:off x="4572000" y="123478"/>
            <a:ext cx="4572000" cy="432000"/>
          </a:xfrm>
          <a:prstGeom prst="rect">
            <a:avLst/>
          </a:prstGeom>
        </p:spPr>
        <p:txBody>
          <a:bodyPr anchorCtr="0" anchor="ctr" bIns="45700" lIns="91425" spcFirstLastPara="1" rIns="91425" wrap="square" tIns="45700">
            <a:noAutofit/>
          </a:bodyPr>
          <a:lstStyle/>
          <a:p>
            <a:pPr indent="0" lvl="0" marL="0" rtl="0" algn="l">
              <a:spcBef>
                <a:spcPts val="480"/>
              </a:spcBef>
              <a:spcAft>
                <a:spcPts val="0"/>
              </a:spcAft>
              <a:buNone/>
            </a:pPr>
            <a:r>
              <a:t/>
            </a:r>
            <a:endParaRPr/>
          </a:p>
        </p:txBody>
      </p:sp>
      <p:pic>
        <p:nvPicPr>
          <p:cNvPr id="204" name="Google Shape;204;g1c2c59cb61e_0_17"/>
          <p:cNvPicPr preferRelativeResize="0"/>
          <p:nvPr/>
        </p:nvPicPr>
        <p:blipFill>
          <a:blip r:embed="rId3">
            <a:alphaModFix/>
          </a:blip>
          <a:stretch>
            <a:fillRect/>
          </a:stretch>
        </p:blipFill>
        <p:spPr>
          <a:xfrm>
            <a:off x="651675" y="2367488"/>
            <a:ext cx="7840650" cy="771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062d9ff304_0_50"/>
          <p:cNvSpPr txBox="1"/>
          <p:nvPr>
            <p:ph type="title"/>
          </p:nvPr>
        </p:nvSpPr>
        <p:spPr>
          <a:xfrm>
            <a:off x="0" y="2067693"/>
            <a:ext cx="9144000" cy="489300"/>
          </a:xfrm>
          <a:prstGeom prst="rect">
            <a:avLst/>
          </a:prstGeom>
          <a:noFill/>
          <a:ln>
            <a:noFill/>
          </a:ln>
        </p:spPr>
        <p:txBody>
          <a:bodyPr anchorCtr="0" anchor="b" bIns="45000" lIns="90000" spcFirstLastPara="1" rIns="90000" wrap="square" tIns="45000">
            <a:noAutofit/>
          </a:bodyPr>
          <a:lstStyle/>
          <a:p>
            <a:pPr indent="0" lvl="0" marL="0" rtl="0" algn="ctr">
              <a:lnSpc>
                <a:spcPct val="100000"/>
              </a:lnSpc>
              <a:spcBef>
                <a:spcPts val="0"/>
              </a:spcBef>
              <a:spcAft>
                <a:spcPts val="0"/>
              </a:spcAft>
              <a:buSzPts val="2800"/>
              <a:buNone/>
            </a:pPr>
            <a:r>
              <a:rPr lang="fr"/>
              <a:t>Hooks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062d9ff304_0_62"/>
          <p:cNvSpPr txBox="1"/>
          <p:nvPr>
            <p:ph type="title"/>
          </p:nvPr>
        </p:nvSpPr>
        <p:spPr>
          <a:xfrm>
            <a:off x="0" y="123478"/>
            <a:ext cx="4572000" cy="432000"/>
          </a:xfrm>
          <a:prstGeom prst="rect">
            <a:avLst/>
          </a:prstGeom>
          <a:solidFill>
            <a:srgbClr val="00A499"/>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400"/>
              <a:buNone/>
            </a:pPr>
            <a:r>
              <a:rPr lang="fr"/>
              <a:t>Hooks</a:t>
            </a:r>
            <a:endParaRPr/>
          </a:p>
        </p:txBody>
      </p:sp>
      <p:sp>
        <p:nvSpPr>
          <p:cNvPr id="215" name="Google Shape;215;g1062d9ff304_0_62"/>
          <p:cNvSpPr txBox="1"/>
          <p:nvPr>
            <p:ph idx="1" type="body"/>
          </p:nvPr>
        </p:nvSpPr>
        <p:spPr>
          <a:xfrm>
            <a:off x="179512" y="699542"/>
            <a:ext cx="8784900" cy="41766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fr" sz="2400">
                <a:latin typeface="Arial"/>
                <a:ea typeface="Arial"/>
                <a:cs typeface="Arial"/>
                <a:sym typeface="Arial"/>
              </a:rPr>
              <a:t>Les Hooks sont une nouvelle API disponible en React depuis la version 16.8.</a:t>
            </a:r>
            <a:endParaRPr sz="2400">
              <a:latin typeface="Arial"/>
              <a:ea typeface="Arial"/>
              <a:cs typeface="Arial"/>
              <a:sym typeface="Arial"/>
            </a:endParaRPr>
          </a:p>
          <a:p>
            <a:pPr indent="-381000" lvl="0" marL="457200" rtl="0" algn="l">
              <a:lnSpc>
                <a:spcPct val="115000"/>
              </a:lnSpc>
              <a:spcBef>
                <a:spcPts val="0"/>
              </a:spcBef>
              <a:spcAft>
                <a:spcPts val="0"/>
              </a:spcAft>
              <a:buSzPts val="2400"/>
              <a:buChar char="-"/>
            </a:pPr>
            <a:r>
              <a:rPr lang="fr" sz="2400">
                <a:latin typeface="Arial"/>
                <a:ea typeface="Arial"/>
                <a:cs typeface="Arial"/>
                <a:sym typeface="Arial"/>
              </a:rPr>
              <a:t>Ils permettent d'utiliser plusieurs fonctionnalités de React comme le state sans avoir à écrire de classes.</a:t>
            </a:r>
            <a:endParaRPr sz="2400">
              <a:latin typeface="Arial"/>
              <a:ea typeface="Arial"/>
              <a:cs typeface="Arial"/>
              <a:sym typeface="Arial"/>
            </a:endParaRPr>
          </a:p>
          <a:p>
            <a:pPr indent="0" lvl="0" marL="0" rtl="0" algn="l">
              <a:lnSpc>
                <a:spcPct val="115000"/>
              </a:lnSpc>
              <a:spcBef>
                <a:spcPts val="1200"/>
              </a:spcBef>
              <a:spcAft>
                <a:spcPts val="1200"/>
              </a:spcAft>
              <a:buNone/>
            </a:pPr>
            <a:r>
              <a:t/>
            </a:r>
            <a:endParaRPr sz="2400">
              <a:latin typeface="Arial"/>
              <a:ea typeface="Arial"/>
              <a:cs typeface="Arial"/>
              <a:sym typeface="Arial"/>
            </a:endParaRPr>
          </a:p>
        </p:txBody>
      </p:sp>
      <p:sp>
        <p:nvSpPr>
          <p:cNvPr id="216" name="Google Shape;216;g1062d9ff304_0_62"/>
          <p:cNvSpPr txBox="1"/>
          <p:nvPr>
            <p:ph idx="2" type="body"/>
          </p:nvPr>
        </p:nvSpPr>
        <p:spPr>
          <a:xfrm>
            <a:off x="4572000" y="123478"/>
            <a:ext cx="4572000" cy="432000"/>
          </a:xfrm>
          <a:prstGeom prst="rect">
            <a:avLst/>
          </a:prstGeom>
          <a:solidFill>
            <a:srgbClr val="00A499">
              <a:alpha val="48627"/>
            </a:srgbClr>
          </a:solidFill>
          <a:ln>
            <a:noFill/>
          </a:ln>
        </p:spPr>
        <p:txBody>
          <a:bodyPr anchorCtr="0" anchor="ctr" bIns="45700" lIns="91425" spcFirstLastPara="1" rIns="91425" wrap="square" tIns="45700">
            <a:noAutofit/>
          </a:bodyPr>
          <a:lstStyle/>
          <a:p>
            <a:pPr indent="0" lvl="0" marL="0" rtl="0" algn="l">
              <a:lnSpc>
                <a:spcPct val="100000"/>
              </a:lnSpc>
              <a:spcBef>
                <a:spcPts val="480"/>
              </a:spcBef>
              <a:spcAft>
                <a:spcPts val="0"/>
              </a:spcAft>
              <a:buSzPts val="2400"/>
              <a:buNone/>
            </a:pPr>
            <a:r>
              <a:rPr lang="fr"/>
              <a:t>Présentation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c2c59cb61e_0_65"/>
          <p:cNvSpPr txBox="1"/>
          <p:nvPr>
            <p:ph type="title"/>
          </p:nvPr>
        </p:nvSpPr>
        <p:spPr>
          <a:xfrm>
            <a:off x="0" y="123478"/>
            <a:ext cx="4572000" cy="432000"/>
          </a:xfrm>
          <a:prstGeom prst="rect">
            <a:avLst/>
          </a:prstGeom>
          <a:solidFill>
            <a:srgbClr val="00A499"/>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400"/>
              <a:buNone/>
            </a:pPr>
            <a:r>
              <a:rPr lang="fr"/>
              <a:t>Hooks</a:t>
            </a:r>
            <a:endParaRPr/>
          </a:p>
        </p:txBody>
      </p:sp>
      <p:sp>
        <p:nvSpPr>
          <p:cNvPr id="222" name="Google Shape;222;g1c2c59cb61e_0_65"/>
          <p:cNvSpPr txBox="1"/>
          <p:nvPr>
            <p:ph idx="1" type="body"/>
          </p:nvPr>
        </p:nvSpPr>
        <p:spPr>
          <a:xfrm>
            <a:off x="179512" y="699542"/>
            <a:ext cx="8784900" cy="41766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rPr lang="fr" sz="2400">
                <a:latin typeface="Arial"/>
                <a:ea typeface="Arial"/>
                <a:cs typeface="Arial"/>
                <a:sym typeface="Arial"/>
              </a:rPr>
              <a:t>Les principaux Hooks sont:</a:t>
            </a:r>
            <a:endParaRPr sz="2400">
              <a:latin typeface="Arial"/>
              <a:ea typeface="Arial"/>
              <a:cs typeface="Arial"/>
              <a:sym typeface="Arial"/>
            </a:endParaRPr>
          </a:p>
          <a:p>
            <a:pPr indent="-381000" lvl="0" marL="457200" rtl="0" algn="l">
              <a:lnSpc>
                <a:spcPct val="115000"/>
              </a:lnSpc>
              <a:spcBef>
                <a:spcPts val="1200"/>
              </a:spcBef>
              <a:spcAft>
                <a:spcPts val="0"/>
              </a:spcAft>
              <a:buSzPts val="2400"/>
              <a:buFont typeface="Arial"/>
              <a:buChar char="-"/>
            </a:pPr>
            <a:r>
              <a:rPr lang="fr" sz="2400">
                <a:latin typeface="Arial"/>
                <a:ea typeface="Arial"/>
                <a:cs typeface="Arial"/>
                <a:sym typeface="Arial"/>
              </a:rPr>
              <a:t>useState</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Char char="-"/>
            </a:pPr>
            <a:r>
              <a:rPr lang="fr" sz="2400">
                <a:latin typeface="Arial"/>
                <a:ea typeface="Arial"/>
                <a:cs typeface="Arial"/>
                <a:sym typeface="Arial"/>
              </a:rPr>
              <a:t>useEffect</a:t>
            </a:r>
            <a:endParaRPr sz="2400">
              <a:latin typeface="Arial"/>
              <a:ea typeface="Arial"/>
              <a:cs typeface="Arial"/>
              <a:sym typeface="Arial"/>
            </a:endParaRPr>
          </a:p>
          <a:p>
            <a:pPr indent="0" lvl="0" marL="0" rtl="0" algn="l">
              <a:lnSpc>
                <a:spcPct val="115000"/>
              </a:lnSpc>
              <a:spcBef>
                <a:spcPts val="1200"/>
              </a:spcBef>
              <a:spcAft>
                <a:spcPts val="1200"/>
              </a:spcAft>
              <a:buNone/>
            </a:pPr>
            <a:r>
              <a:t/>
            </a:r>
            <a:endParaRPr sz="2400">
              <a:latin typeface="Arial"/>
              <a:ea typeface="Arial"/>
              <a:cs typeface="Arial"/>
              <a:sym typeface="Arial"/>
            </a:endParaRPr>
          </a:p>
        </p:txBody>
      </p:sp>
      <p:sp>
        <p:nvSpPr>
          <p:cNvPr id="223" name="Google Shape;223;g1c2c59cb61e_0_65"/>
          <p:cNvSpPr txBox="1"/>
          <p:nvPr>
            <p:ph idx="2" type="body"/>
          </p:nvPr>
        </p:nvSpPr>
        <p:spPr>
          <a:xfrm>
            <a:off x="4572000" y="123478"/>
            <a:ext cx="4572000" cy="432000"/>
          </a:xfrm>
          <a:prstGeom prst="rect">
            <a:avLst/>
          </a:prstGeom>
          <a:solidFill>
            <a:srgbClr val="00A499">
              <a:alpha val="48630"/>
            </a:srgbClr>
          </a:solidFill>
          <a:ln>
            <a:noFill/>
          </a:ln>
        </p:spPr>
        <p:txBody>
          <a:bodyPr anchorCtr="0" anchor="ctr" bIns="45700" lIns="91425" spcFirstLastPara="1" rIns="91425" wrap="square" tIns="45700">
            <a:noAutofit/>
          </a:bodyPr>
          <a:lstStyle/>
          <a:p>
            <a:pPr indent="0" lvl="0" marL="0" rtl="0" algn="l">
              <a:lnSpc>
                <a:spcPct val="100000"/>
              </a:lnSpc>
              <a:spcBef>
                <a:spcPts val="480"/>
              </a:spcBef>
              <a:spcAft>
                <a:spcPts val="0"/>
              </a:spcAft>
              <a:buSzPts val="2400"/>
              <a:buNone/>
            </a:pPr>
            <a:r>
              <a:rPr lang="fr"/>
              <a:t>Présentation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c2c59cb61e_0_71"/>
          <p:cNvSpPr txBox="1"/>
          <p:nvPr>
            <p:ph type="title"/>
          </p:nvPr>
        </p:nvSpPr>
        <p:spPr>
          <a:xfrm>
            <a:off x="0" y="123478"/>
            <a:ext cx="4572000" cy="432000"/>
          </a:xfrm>
          <a:prstGeom prst="rect">
            <a:avLst/>
          </a:prstGeom>
          <a:solidFill>
            <a:srgbClr val="00A499"/>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400"/>
              <a:buNone/>
            </a:pPr>
            <a:r>
              <a:rPr lang="fr"/>
              <a:t>Hooks</a:t>
            </a:r>
            <a:endParaRPr/>
          </a:p>
        </p:txBody>
      </p:sp>
      <p:sp>
        <p:nvSpPr>
          <p:cNvPr id="229" name="Google Shape;229;g1c2c59cb61e_0_71"/>
          <p:cNvSpPr txBox="1"/>
          <p:nvPr>
            <p:ph idx="1" type="body"/>
          </p:nvPr>
        </p:nvSpPr>
        <p:spPr>
          <a:xfrm>
            <a:off x="179512" y="699542"/>
            <a:ext cx="8784900" cy="4176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fr" sz="2400">
                <a:latin typeface="Arial"/>
                <a:ea typeface="Arial"/>
                <a:cs typeface="Arial"/>
                <a:sym typeface="Arial"/>
              </a:rPr>
              <a:t>useState vous permet de définir un état dans un composant de fonction. Il prend en paramètre l'état initial et renvoie un tableau avec deux éléments : la valeur actuelle de l'état et une fonction qui permet de mettre à jour cet état.</a:t>
            </a:r>
            <a:endParaRPr sz="2400">
              <a:latin typeface="Arial"/>
              <a:ea typeface="Arial"/>
              <a:cs typeface="Arial"/>
              <a:sym typeface="Arial"/>
            </a:endParaRPr>
          </a:p>
          <a:p>
            <a:pPr indent="0" lvl="0" marL="0" rtl="0" algn="l">
              <a:lnSpc>
                <a:spcPct val="115000"/>
              </a:lnSpc>
              <a:spcBef>
                <a:spcPts val="1200"/>
              </a:spcBef>
              <a:spcAft>
                <a:spcPts val="0"/>
              </a:spcAft>
              <a:buNone/>
            </a:pPr>
            <a:r>
              <a:t/>
            </a:r>
            <a:endParaRPr sz="2400">
              <a:latin typeface="Arial"/>
              <a:ea typeface="Arial"/>
              <a:cs typeface="Arial"/>
              <a:sym typeface="Arial"/>
            </a:endParaRPr>
          </a:p>
          <a:p>
            <a:pPr indent="0" lvl="0" marL="0" rtl="0" algn="l">
              <a:lnSpc>
                <a:spcPct val="115000"/>
              </a:lnSpc>
              <a:spcBef>
                <a:spcPts val="1200"/>
              </a:spcBef>
              <a:spcAft>
                <a:spcPts val="1200"/>
              </a:spcAft>
              <a:buNone/>
            </a:pPr>
            <a:r>
              <a:t/>
            </a:r>
            <a:endParaRPr sz="2400">
              <a:latin typeface="Arial"/>
              <a:ea typeface="Arial"/>
              <a:cs typeface="Arial"/>
              <a:sym typeface="Arial"/>
            </a:endParaRPr>
          </a:p>
        </p:txBody>
      </p:sp>
      <p:sp>
        <p:nvSpPr>
          <p:cNvPr id="230" name="Google Shape;230;g1c2c59cb61e_0_71"/>
          <p:cNvSpPr txBox="1"/>
          <p:nvPr>
            <p:ph idx="2" type="body"/>
          </p:nvPr>
        </p:nvSpPr>
        <p:spPr>
          <a:xfrm>
            <a:off x="4572000" y="123478"/>
            <a:ext cx="4572000" cy="432000"/>
          </a:xfrm>
          <a:prstGeom prst="rect">
            <a:avLst/>
          </a:prstGeom>
          <a:solidFill>
            <a:srgbClr val="00A499">
              <a:alpha val="48630"/>
            </a:srgbClr>
          </a:solidFill>
          <a:ln>
            <a:noFill/>
          </a:ln>
        </p:spPr>
        <p:txBody>
          <a:bodyPr anchorCtr="0" anchor="ctr" bIns="45700" lIns="91425" spcFirstLastPara="1" rIns="91425" wrap="square" tIns="45700">
            <a:noAutofit/>
          </a:bodyPr>
          <a:lstStyle/>
          <a:p>
            <a:pPr indent="0" lvl="0" marL="0" rtl="0" algn="l">
              <a:lnSpc>
                <a:spcPct val="100000"/>
              </a:lnSpc>
              <a:spcBef>
                <a:spcPts val="480"/>
              </a:spcBef>
              <a:spcAft>
                <a:spcPts val="0"/>
              </a:spcAft>
              <a:buSzPts val="2400"/>
              <a:buNone/>
            </a:pPr>
            <a:r>
              <a:rPr lang="fr"/>
              <a:t>useState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c2c59cb61e_0_78"/>
          <p:cNvSpPr txBox="1"/>
          <p:nvPr>
            <p:ph type="title"/>
          </p:nvPr>
        </p:nvSpPr>
        <p:spPr>
          <a:xfrm>
            <a:off x="0" y="123478"/>
            <a:ext cx="4572000" cy="432000"/>
          </a:xfrm>
          <a:prstGeom prst="rect">
            <a:avLst/>
          </a:prstGeom>
          <a:solidFill>
            <a:srgbClr val="00A499"/>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400"/>
              <a:buNone/>
            </a:pPr>
            <a:r>
              <a:rPr lang="fr"/>
              <a:t>Hooks</a:t>
            </a:r>
            <a:endParaRPr/>
          </a:p>
        </p:txBody>
      </p:sp>
      <p:sp>
        <p:nvSpPr>
          <p:cNvPr id="236" name="Google Shape;236;g1c2c59cb61e_0_78"/>
          <p:cNvSpPr txBox="1"/>
          <p:nvPr>
            <p:ph idx="1" type="body"/>
          </p:nvPr>
        </p:nvSpPr>
        <p:spPr>
          <a:xfrm>
            <a:off x="179512" y="699542"/>
            <a:ext cx="8784900" cy="4176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fr" sz="2400">
                <a:latin typeface="Arial"/>
                <a:ea typeface="Arial"/>
                <a:cs typeface="Arial"/>
                <a:sym typeface="Arial"/>
              </a:rPr>
              <a:t>Exemple:</a:t>
            </a:r>
            <a:endParaRPr sz="2400">
              <a:latin typeface="Arial"/>
              <a:ea typeface="Arial"/>
              <a:cs typeface="Arial"/>
              <a:sym typeface="Arial"/>
            </a:endParaRPr>
          </a:p>
          <a:p>
            <a:pPr indent="0" lvl="0" marL="0" rtl="0" algn="l">
              <a:lnSpc>
                <a:spcPct val="115000"/>
              </a:lnSpc>
              <a:spcBef>
                <a:spcPts val="1200"/>
              </a:spcBef>
              <a:spcAft>
                <a:spcPts val="0"/>
              </a:spcAft>
              <a:buNone/>
            </a:pPr>
            <a:r>
              <a:t/>
            </a:r>
            <a:endParaRPr sz="2400">
              <a:latin typeface="Arial"/>
              <a:ea typeface="Arial"/>
              <a:cs typeface="Arial"/>
              <a:sym typeface="Arial"/>
            </a:endParaRPr>
          </a:p>
          <a:p>
            <a:pPr indent="0" lvl="0" marL="0" rtl="0" algn="l">
              <a:lnSpc>
                <a:spcPct val="115000"/>
              </a:lnSpc>
              <a:spcBef>
                <a:spcPts val="1200"/>
              </a:spcBef>
              <a:spcAft>
                <a:spcPts val="0"/>
              </a:spcAft>
              <a:buNone/>
            </a:pPr>
            <a:r>
              <a:t/>
            </a:r>
            <a:endParaRPr sz="2400">
              <a:latin typeface="Arial"/>
              <a:ea typeface="Arial"/>
              <a:cs typeface="Arial"/>
              <a:sym typeface="Arial"/>
            </a:endParaRPr>
          </a:p>
          <a:p>
            <a:pPr indent="0" lvl="0" marL="0" rtl="0" algn="l">
              <a:lnSpc>
                <a:spcPct val="115000"/>
              </a:lnSpc>
              <a:spcBef>
                <a:spcPts val="1200"/>
              </a:spcBef>
              <a:spcAft>
                <a:spcPts val="1200"/>
              </a:spcAft>
              <a:buNone/>
            </a:pPr>
            <a:r>
              <a:t/>
            </a:r>
            <a:endParaRPr sz="2400">
              <a:latin typeface="Arial"/>
              <a:ea typeface="Arial"/>
              <a:cs typeface="Arial"/>
              <a:sym typeface="Arial"/>
            </a:endParaRPr>
          </a:p>
        </p:txBody>
      </p:sp>
      <p:sp>
        <p:nvSpPr>
          <p:cNvPr id="237" name="Google Shape;237;g1c2c59cb61e_0_78"/>
          <p:cNvSpPr txBox="1"/>
          <p:nvPr>
            <p:ph idx="2" type="body"/>
          </p:nvPr>
        </p:nvSpPr>
        <p:spPr>
          <a:xfrm>
            <a:off x="4572000" y="123478"/>
            <a:ext cx="4572000" cy="432000"/>
          </a:xfrm>
          <a:prstGeom prst="rect">
            <a:avLst/>
          </a:prstGeom>
          <a:solidFill>
            <a:srgbClr val="00A499">
              <a:alpha val="48630"/>
            </a:srgbClr>
          </a:solidFill>
          <a:ln>
            <a:noFill/>
          </a:ln>
        </p:spPr>
        <p:txBody>
          <a:bodyPr anchorCtr="0" anchor="ctr" bIns="45700" lIns="91425" spcFirstLastPara="1" rIns="91425" wrap="square" tIns="45700">
            <a:noAutofit/>
          </a:bodyPr>
          <a:lstStyle/>
          <a:p>
            <a:pPr indent="0" lvl="0" marL="0" rtl="0" algn="l">
              <a:lnSpc>
                <a:spcPct val="100000"/>
              </a:lnSpc>
              <a:spcBef>
                <a:spcPts val="480"/>
              </a:spcBef>
              <a:spcAft>
                <a:spcPts val="0"/>
              </a:spcAft>
              <a:buSzPts val="2400"/>
              <a:buNone/>
            </a:pPr>
            <a:r>
              <a:rPr lang="fr"/>
              <a:t>u</a:t>
            </a:r>
            <a:r>
              <a:rPr lang="fr"/>
              <a:t>seState</a:t>
            </a:r>
            <a:endParaRPr/>
          </a:p>
        </p:txBody>
      </p:sp>
      <p:pic>
        <p:nvPicPr>
          <p:cNvPr id="238" name="Google Shape;238;g1c2c59cb61e_0_78"/>
          <p:cNvPicPr preferRelativeResize="0"/>
          <p:nvPr/>
        </p:nvPicPr>
        <p:blipFill>
          <a:blip r:embed="rId3">
            <a:alphaModFix/>
          </a:blip>
          <a:stretch>
            <a:fillRect/>
          </a:stretch>
        </p:blipFill>
        <p:spPr>
          <a:xfrm>
            <a:off x="1218613" y="1192138"/>
            <a:ext cx="6086475" cy="3362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1c2c59cb61e_0_85"/>
          <p:cNvSpPr txBox="1"/>
          <p:nvPr>
            <p:ph type="title"/>
          </p:nvPr>
        </p:nvSpPr>
        <p:spPr>
          <a:xfrm>
            <a:off x="0" y="123478"/>
            <a:ext cx="4572000" cy="432000"/>
          </a:xfrm>
          <a:prstGeom prst="rect">
            <a:avLst/>
          </a:prstGeom>
          <a:solidFill>
            <a:srgbClr val="00A499"/>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400"/>
              <a:buNone/>
            </a:pPr>
            <a:r>
              <a:rPr lang="fr"/>
              <a:t>Hooks</a:t>
            </a:r>
            <a:endParaRPr/>
          </a:p>
        </p:txBody>
      </p:sp>
      <p:sp>
        <p:nvSpPr>
          <p:cNvPr id="244" name="Google Shape;244;g1c2c59cb61e_0_85"/>
          <p:cNvSpPr txBox="1"/>
          <p:nvPr>
            <p:ph idx="1" type="body"/>
          </p:nvPr>
        </p:nvSpPr>
        <p:spPr>
          <a:xfrm>
            <a:off x="179512" y="699542"/>
            <a:ext cx="8784900" cy="4176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fr" sz="2400">
                <a:latin typeface="Arial"/>
                <a:ea typeface="Arial"/>
                <a:cs typeface="Arial"/>
                <a:sym typeface="Arial"/>
              </a:rPr>
              <a:t>useEffect vous permet d'exécuter du code lorsque des propriétés du composant sont mises à jour. useEffect prend en paramètre une fonction qui sera exécutée lorsque le composant est mis à jour, ainsi qu'une liste de propriétés qui détermine quand la fonction doit être exécutée</a:t>
            </a:r>
            <a:endParaRPr sz="2400">
              <a:latin typeface="Arial"/>
              <a:ea typeface="Arial"/>
              <a:cs typeface="Arial"/>
              <a:sym typeface="Arial"/>
            </a:endParaRPr>
          </a:p>
          <a:p>
            <a:pPr indent="0" lvl="0" marL="0" rtl="0" algn="l">
              <a:lnSpc>
                <a:spcPct val="115000"/>
              </a:lnSpc>
              <a:spcBef>
                <a:spcPts val="1200"/>
              </a:spcBef>
              <a:spcAft>
                <a:spcPts val="0"/>
              </a:spcAft>
              <a:buNone/>
            </a:pPr>
            <a:r>
              <a:t/>
            </a:r>
            <a:endParaRPr sz="2400">
              <a:latin typeface="Arial"/>
              <a:ea typeface="Arial"/>
              <a:cs typeface="Arial"/>
              <a:sym typeface="Arial"/>
            </a:endParaRPr>
          </a:p>
          <a:p>
            <a:pPr indent="0" lvl="0" marL="0" rtl="0" algn="l">
              <a:lnSpc>
                <a:spcPct val="115000"/>
              </a:lnSpc>
              <a:spcBef>
                <a:spcPts val="1200"/>
              </a:spcBef>
              <a:spcAft>
                <a:spcPts val="1200"/>
              </a:spcAft>
              <a:buNone/>
            </a:pPr>
            <a:r>
              <a:t/>
            </a:r>
            <a:endParaRPr sz="2400">
              <a:latin typeface="Arial"/>
              <a:ea typeface="Arial"/>
              <a:cs typeface="Arial"/>
              <a:sym typeface="Arial"/>
            </a:endParaRPr>
          </a:p>
        </p:txBody>
      </p:sp>
      <p:sp>
        <p:nvSpPr>
          <p:cNvPr id="245" name="Google Shape;245;g1c2c59cb61e_0_85"/>
          <p:cNvSpPr txBox="1"/>
          <p:nvPr>
            <p:ph idx="2" type="body"/>
          </p:nvPr>
        </p:nvSpPr>
        <p:spPr>
          <a:xfrm>
            <a:off x="4572000" y="123478"/>
            <a:ext cx="4572000" cy="432000"/>
          </a:xfrm>
          <a:prstGeom prst="rect">
            <a:avLst/>
          </a:prstGeom>
          <a:solidFill>
            <a:srgbClr val="00A499">
              <a:alpha val="48630"/>
            </a:srgbClr>
          </a:solidFill>
          <a:ln>
            <a:noFill/>
          </a:ln>
        </p:spPr>
        <p:txBody>
          <a:bodyPr anchorCtr="0" anchor="ctr" bIns="45700" lIns="91425" spcFirstLastPara="1" rIns="91425" wrap="square" tIns="45700">
            <a:noAutofit/>
          </a:bodyPr>
          <a:lstStyle/>
          <a:p>
            <a:pPr indent="0" lvl="0" marL="0" rtl="0" algn="l">
              <a:spcBef>
                <a:spcPts val="480"/>
              </a:spcBef>
              <a:spcAft>
                <a:spcPts val="0"/>
              </a:spcAft>
              <a:buClr>
                <a:schemeClr val="dk1"/>
              </a:buClr>
              <a:buSzPts val="2400"/>
              <a:buFont typeface="Arial"/>
              <a:buNone/>
            </a:pPr>
            <a:r>
              <a:rPr lang="fr"/>
              <a:t>useEffect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c2c59cb61e_0_93"/>
          <p:cNvSpPr txBox="1"/>
          <p:nvPr>
            <p:ph type="title"/>
          </p:nvPr>
        </p:nvSpPr>
        <p:spPr>
          <a:xfrm>
            <a:off x="0" y="123478"/>
            <a:ext cx="4572000" cy="432000"/>
          </a:xfrm>
          <a:prstGeom prst="rect">
            <a:avLst/>
          </a:prstGeom>
          <a:solidFill>
            <a:srgbClr val="00A499"/>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400"/>
              <a:buNone/>
            </a:pPr>
            <a:r>
              <a:rPr lang="fr"/>
              <a:t>Hooks</a:t>
            </a:r>
            <a:endParaRPr/>
          </a:p>
        </p:txBody>
      </p:sp>
      <p:sp>
        <p:nvSpPr>
          <p:cNvPr id="251" name="Google Shape;251;g1c2c59cb61e_0_93"/>
          <p:cNvSpPr txBox="1"/>
          <p:nvPr>
            <p:ph idx="1" type="body"/>
          </p:nvPr>
        </p:nvSpPr>
        <p:spPr>
          <a:xfrm>
            <a:off x="179512" y="699542"/>
            <a:ext cx="8784900" cy="4176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fr" sz="2400">
                <a:latin typeface="Arial"/>
                <a:ea typeface="Arial"/>
                <a:cs typeface="Arial"/>
                <a:sym typeface="Arial"/>
              </a:rPr>
              <a:t>Exemple:</a:t>
            </a:r>
            <a:endParaRPr sz="2400">
              <a:latin typeface="Arial"/>
              <a:ea typeface="Arial"/>
              <a:cs typeface="Arial"/>
              <a:sym typeface="Arial"/>
            </a:endParaRPr>
          </a:p>
          <a:p>
            <a:pPr indent="0" lvl="0" marL="0" rtl="0" algn="l">
              <a:lnSpc>
                <a:spcPct val="115000"/>
              </a:lnSpc>
              <a:spcBef>
                <a:spcPts val="1200"/>
              </a:spcBef>
              <a:spcAft>
                <a:spcPts val="0"/>
              </a:spcAft>
              <a:buNone/>
            </a:pPr>
            <a:r>
              <a:t/>
            </a:r>
            <a:endParaRPr sz="2400">
              <a:latin typeface="Arial"/>
              <a:ea typeface="Arial"/>
              <a:cs typeface="Arial"/>
              <a:sym typeface="Arial"/>
            </a:endParaRPr>
          </a:p>
          <a:p>
            <a:pPr indent="0" lvl="0" marL="0" rtl="0" algn="l">
              <a:lnSpc>
                <a:spcPct val="115000"/>
              </a:lnSpc>
              <a:spcBef>
                <a:spcPts val="1200"/>
              </a:spcBef>
              <a:spcAft>
                <a:spcPts val="0"/>
              </a:spcAft>
              <a:buNone/>
            </a:pPr>
            <a:r>
              <a:t/>
            </a:r>
            <a:endParaRPr sz="2400">
              <a:latin typeface="Arial"/>
              <a:ea typeface="Arial"/>
              <a:cs typeface="Arial"/>
              <a:sym typeface="Arial"/>
            </a:endParaRPr>
          </a:p>
          <a:p>
            <a:pPr indent="0" lvl="0" marL="0" rtl="0" algn="l">
              <a:lnSpc>
                <a:spcPct val="115000"/>
              </a:lnSpc>
              <a:spcBef>
                <a:spcPts val="1200"/>
              </a:spcBef>
              <a:spcAft>
                <a:spcPts val="1200"/>
              </a:spcAft>
              <a:buNone/>
            </a:pPr>
            <a:r>
              <a:t/>
            </a:r>
            <a:endParaRPr sz="2400">
              <a:latin typeface="Arial"/>
              <a:ea typeface="Arial"/>
              <a:cs typeface="Arial"/>
              <a:sym typeface="Arial"/>
            </a:endParaRPr>
          </a:p>
        </p:txBody>
      </p:sp>
      <p:sp>
        <p:nvSpPr>
          <p:cNvPr id="252" name="Google Shape;252;g1c2c59cb61e_0_93"/>
          <p:cNvSpPr txBox="1"/>
          <p:nvPr>
            <p:ph idx="2" type="body"/>
          </p:nvPr>
        </p:nvSpPr>
        <p:spPr>
          <a:xfrm>
            <a:off x="4572000" y="123478"/>
            <a:ext cx="4572000" cy="432000"/>
          </a:xfrm>
          <a:prstGeom prst="rect">
            <a:avLst/>
          </a:prstGeom>
          <a:solidFill>
            <a:srgbClr val="00A499">
              <a:alpha val="48630"/>
            </a:srgbClr>
          </a:solidFill>
          <a:ln>
            <a:noFill/>
          </a:ln>
        </p:spPr>
        <p:txBody>
          <a:bodyPr anchorCtr="0" anchor="ctr" bIns="45700" lIns="91425" spcFirstLastPara="1" rIns="91425" wrap="square" tIns="45700">
            <a:noAutofit/>
          </a:bodyPr>
          <a:lstStyle/>
          <a:p>
            <a:pPr indent="0" lvl="0" marL="0" rtl="0" algn="l">
              <a:lnSpc>
                <a:spcPct val="100000"/>
              </a:lnSpc>
              <a:spcBef>
                <a:spcPts val="480"/>
              </a:spcBef>
              <a:spcAft>
                <a:spcPts val="0"/>
              </a:spcAft>
              <a:buSzPts val="2400"/>
              <a:buNone/>
            </a:pPr>
            <a:r>
              <a:rPr lang="fr"/>
              <a:t>u</a:t>
            </a:r>
            <a:r>
              <a:rPr lang="fr"/>
              <a:t>seEffect</a:t>
            </a:r>
            <a:endParaRPr/>
          </a:p>
        </p:txBody>
      </p:sp>
      <p:pic>
        <p:nvPicPr>
          <p:cNvPr id="253" name="Google Shape;253;g1c2c59cb61e_0_93"/>
          <p:cNvPicPr preferRelativeResize="0"/>
          <p:nvPr/>
        </p:nvPicPr>
        <p:blipFill>
          <a:blip r:embed="rId3">
            <a:alphaModFix/>
          </a:blip>
          <a:stretch>
            <a:fillRect/>
          </a:stretch>
        </p:blipFill>
        <p:spPr>
          <a:xfrm>
            <a:off x="1464548" y="1193248"/>
            <a:ext cx="4448175" cy="3569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c2c59cb61e_0_60"/>
          <p:cNvSpPr txBox="1"/>
          <p:nvPr>
            <p:ph type="title"/>
          </p:nvPr>
        </p:nvSpPr>
        <p:spPr>
          <a:xfrm>
            <a:off x="0" y="2067693"/>
            <a:ext cx="9144000" cy="489300"/>
          </a:xfrm>
          <a:prstGeom prst="rect">
            <a:avLst/>
          </a:prstGeom>
          <a:noFill/>
          <a:ln>
            <a:noFill/>
          </a:ln>
        </p:spPr>
        <p:txBody>
          <a:bodyPr anchorCtr="0" anchor="b" bIns="45000" lIns="90000" spcFirstLastPara="1" rIns="90000" wrap="square" tIns="45000">
            <a:noAutofit/>
          </a:bodyPr>
          <a:lstStyle/>
          <a:p>
            <a:pPr indent="0" lvl="0" marL="0" rtl="0" algn="ctr">
              <a:lnSpc>
                <a:spcPct val="100000"/>
              </a:lnSpc>
              <a:spcBef>
                <a:spcPts val="0"/>
              </a:spcBef>
              <a:spcAft>
                <a:spcPts val="0"/>
              </a:spcAft>
              <a:buSzPts val="2800"/>
              <a:buNone/>
            </a:pPr>
            <a:r>
              <a:rPr lang="fr"/>
              <a:t>Routing</a:t>
            </a:r>
            <a:endParaRPr/>
          </a:p>
        </p:txBody>
      </p:sp>
      <p:sp>
        <p:nvSpPr>
          <p:cNvPr id="259" name="Google Shape;259;g1c2c59cb61e_0_60"/>
          <p:cNvSpPr txBox="1"/>
          <p:nvPr>
            <p:ph idx="1" type="body"/>
          </p:nvPr>
        </p:nvSpPr>
        <p:spPr>
          <a:xfrm>
            <a:off x="0" y="2571751"/>
            <a:ext cx="9144000" cy="432000"/>
          </a:xfrm>
          <a:prstGeom prst="rect">
            <a:avLst/>
          </a:prstGeom>
          <a:noFill/>
          <a:ln>
            <a:noFill/>
          </a:ln>
        </p:spPr>
        <p:txBody>
          <a:bodyPr anchorCtr="0" anchor="t" bIns="45000" lIns="90000" spcFirstLastPara="1" rIns="90000" wrap="square" tIns="45000">
            <a:noAutofit/>
          </a:bodyPr>
          <a:lstStyle/>
          <a:p>
            <a:pPr indent="0" lvl="0" marL="0" rtl="0" algn="ctr">
              <a:lnSpc>
                <a:spcPct val="100000"/>
              </a:lnSpc>
              <a:spcBef>
                <a:spcPts val="480"/>
              </a:spcBef>
              <a:spcAft>
                <a:spcPts val="0"/>
              </a:spcAft>
              <a:buSzPts val="2400"/>
              <a:buNone/>
            </a:pPr>
            <a:r>
              <a:rPr lang="fr"/>
              <a:t>Naviguer entre les composants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4"/>
          <p:cNvSpPr txBox="1"/>
          <p:nvPr>
            <p:ph type="title"/>
          </p:nvPr>
        </p:nvSpPr>
        <p:spPr>
          <a:xfrm>
            <a:off x="0" y="2067693"/>
            <a:ext cx="9144000" cy="489419"/>
          </a:xfrm>
          <a:prstGeom prst="rect">
            <a:avLst/>
          </a:prstGeom>
          <a:noFill/>
          <a:ln>
            <a:noFill/>
          </a:ln>
        </p:spPr>
        <p:txBody>
          <a:bodyPr anchorCtr="0" anchor="b" bIns="45000" lIns="90000" spcFirstLastPara="1" rIns="90000" wrap="square" tIns="45000">
            <a:noAutofit/>
          </a:bodyPr>
          <a:lstStyle/>
          <a:p>
            <a:pPr indent="0" lvl="0" marL="0" rtl="0" algn="ctr">
              <a:lnSpc>
                <a:spcPct val="100000"/>
              </a:lnSpc>
              <a:spcBef>
                <a:spcPts val="0"/>
              </a:spcBef>
              <a:spcAft>
                <a:spcPts val="0"/>
              </a:spcAft>
              <a:buClr>
                <a:srgbClr val="FFFFFF"/>
              </a:buClr>
              <a:buSzPts val="2800"/>
              <a:buFont typeface="Calibri"/>
              <a:buNone/>
            </a:pPr>
            <a:r>
              <a:rPr lang="fr"/>
              <a:t>Présentation</a:t>
            </a:r>
            <a:endParaRPr/>
          </a:p>
        </p:txBody>
      </p:sp>
      <p:sp>
        <p:nvSpPr>
          <p:cNvPr id="64" name="Google Shape;64;p4"/>
          <p:cNvSpPr txBox="1"/>
          <p:nvPr>
            <p:ph idx="12" type="sldNum"/>
          </p:nvPr>
        </p:nvSpPr>
        <p:spPr>
          <a:xfrm>
            <a:off x="8028384" y="4868863"/>
            <a:ext cx="1115616" cy="27463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062d9ff304_0_55"/>
          <p:cNvSpPr txBox="1"/>
          <p:nvPr>
            <p:ph type="title"/>
          </p:nvPr>
        </p:nvSpPr>
        <p:spPr>
          <a:xfrm>
            <a:off x="0" y="123478"/>
            <a:ext cx="4572000" cy="432000"/>
          </a:xfrm>
          <a:prstGeom prst="rect">
            <a:avLst/>
          </a:prstGeom>
          <a:solidFill>
            <a:srgbClr val="00A499"/>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400"/>
              <a:buNone/>
            </a:pPr>
            <a:r>
              <a:rPr lang="fr"/>
              <a:t>Routing</a:t>
            </a:r>
            <a:endParaRPr/>
          </a:p>
        </p:txBody>
      </p:sp>
      <p:sp>
        <p:nvSpPr>
          <p:cNvPr id="265" name="Google Shape;265;g1062d9ff304_0_55"/>
          <p:cNvSpPr txBox="1"/>
          <p:nvPr>
            <p:ph idx="1" type="body"/>
          </p:nvPr>
        </p:nvSpPr>
        <p:spPr>
          <a:xfrm>
            <a:off x="179562" y="690942"/>
            <a:ext cx="8784900" cy="4176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fr"/>
              <a:t>Le routage permet de gérer les différentes pages de votre application et de les rendre accessibles via des URLs. Pour mettre en place le routage dans une application React, vous avez besoin d'utiliser react-router-dom.</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fr"/>
              <a:t>npm install </a:t>
            </a:r>
            <a:r>
              <a:rPr lang="fr"/>
              <a:t>react-router-dom</a:t>
            </a:r>
            <a:endParaRPr/>
          </a:p>
          <a:p>
            <a:pPr indent="0" lvl="0" marL="0" rtl="0" algn="l">
              <a:lnSpc>
                <a:spcPct val="100000"/>
              </a:lnSpc>
              <a:spcBef>
                <a:spcPts val="560"/>
              </a:spcBef>
              <a:spcAft>
                <a:spcPts val="0"/>
              </a:spcAft>
              <a:buSzPts val="2800"/>
              <a:buNone/>
            </a:pPr>
            <a:r>
              <a:t/>
            </a:r>
            <a:endParaRPr/>
          </a:p>
        </p:txBody>
      </p:sp>
      <p:sp>
        <p:nvSpPr>
          <p:cNvPr id="266" name="Google Shape;266;g1062d9ff304_0_55"/>
          <p:cNvSpPr txBox="1"/>
          <p:nvPr>
            <p:ph idx="2" type="body"/>
          </p:nvPr>
        </p:nvSpPr>
        <p:spPr>
          <a:xfrm>
            <a:off x="4572000" y="123478"/>
            <a:ext cx="4572000" cy="432000"/>
          </a:xfrm>
          <a:prstGeom prst="rect">
            <a:avLst/>
          </a:prstGeom>
          <a:solidFill>
            <a:srgbClr val="00A499">
              <a:alpha val="48627"/>
            </a:srgbClr>
          </a:solidFill>
          <a:ln>
            <a:noFill/>
          </a:ln>
        </p:spPr>
        <p:txBody>
          <a:bodyPr anchorCtr="0" anchor="ctr" bIns="45700" lIns="91425" spcFirstLastPara="1" rIns="91425" wrap="square" tIns="45700">
            <a:noAutofit/>
          </a:bodyPr>
          <a:lstStyle/>
          <a:p>
            <a:pPr indent="0" lvl="0" marL="0" rtl="0" algn="l">
              <a:lnSpc>
                <a:spcPct val="100000"/>
              </a:lnSpc>
              <a:spcBef>
                <a:spcPts val="480"/>
              </a:spcBef>
              <a:spcAft>
                <a:spcPts val="0"/>
              </a:spcAft>
              <a:buSzPts val="2400"/>
              <a:buNone/>
            </a:pPr>
            <a:r>
              <a:rPr lang="fr"/>
              <a:t>Naviguer entre les composants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1c2c59cb61e_0_102"/>
          <p:cNvSpPr txBox="1"/>
          <p:nvPr>
            <p:ph type="title"/>
          </p:nvPr>
        </p:nvSpPr>
        <p:spPr>
          <a:xfrm>
            <a:off x="0" y="123478"/>
            <a:ext cx="4572000" cy="432000"/>
          </a:xfrm>
          <a:prstGeom prst="rect">
            <a:avLst/>
          </a:prstGeom>
          <a:solidFill>
            <a:srgbClr val="00A499"/>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400"/>
              <a:buNone/>
            </a:pPr>
            <a:r>
              <a:rPr lang="fr"/>
              <a:t>Routing</a:t>
            </a:r>
            <a:endParaRPr/>
          </a:p>
        </p:txBody>
      </p:sp>
      <p:sp>
        <p:nvSpPr>
          <p:cNvPr id="272" name="Google Shape;272;g1c2c59cb61e_0_102"/>
          <p:cNvSpPr txBox="1"/>
          <p:nvPr>
            <p:ph idx="1" type="body"/>
          </p:nvPr>
        </p:nvSpPr>
        <p:spPr>
          <a:xfrm>
            <a:off x="179562" y="690942"/>
            <a:ext cx="8784900" cy="4176600"/>
          </a:xfrm>
          <a:prstGeom prst="rect">
            <a:avLst/>
          </a:prstGeom>
          <a:noFill/>
          <a:ln>
            <a:noFill/>
          </a:ln>
        </p:spPr>
        <p:txBody>
          <a:bodyPr anchorCtr="0" anchor="t" bIns="45700" lIns="91425" spcFirstLastPara="1" rIns="91425" wrap="square" tIns="45700">
            <a:noAutofit/>
          </a:bodyPr>
          <a:lstStyle/>
          <a:p>
            <a:pPr indent="-406400" lvl="0" marL="457200" rtl="0" algn="l">
              <a:lnSpc>
                <a:spcPct val="100000"/>
              </a:lnSpc>
              <a:spcBef>
                <a:spcPts val="0"/>
              </a:spcBef>
              <a:spcAft>
                <a:spcPts val="0"/>
              </a:spcAft>
              <a:buSzPts val="2800"/>
              <a:buChar char="-"/>
            </a:pPr>
            <a:r>
              <a:rPr lang="fr"/>
              <a:t>I</a:t>
            </a:r>
            <a:r>
              <a:rPr lang="fr" sz="2600"/>
              <a:t>mportez le composant BrowserRouter de react-router-dom et enveloppez vos routes dans un BrowserRouter.</a:t>
            </a:r>
            <a:endParaRPr sz="2600"/>
          </a:p>
          <a:p>
            <a:pPr indent="-393700" lvl="0" marL="457200" rtl="0" algn="l">
              <a:lnSpc>
                <a:spcPct val="100000"/>
              </a:lnSpc>
              <a:spcBef>
                <a:spcPts val="0"/>
              </a:spcBef>
              <a:spcAft>
                <a:spcPts val="0"/>
              </a:spcAft>
              <a:buSzPts val="2600"/>
              <a:buChar char="-"/>
            </a:pPr>
            <a:r>
              <a:rPr lang="fr" sz="2600"/>
              <a:t>Importez le composant Route de react-router-dom. Chaque route doit avoir une prop path qui correspond à l'URL de la route et une prop component qui correspond au composant à afficher lorsque la route est active</a:t>
            </a:r>
            <a:endParaRPr sz="2600"/>
          </a:p>
        </p:txBody>
      </p:sp>
      <p:sp>
        <p:nvSpPr>
          <p:cNvPr id="273" name="Google Shape;273;g1c2c59cb61e_0_102"/>
          <p:cNvSpPr txBox="1"/>
          <p:nvPr>
            <p:ph idx="2" type="body"/>
          </p:nvPr>
        </p:nvSpPr>
        <p:spPr>
          <a:xfrm>
            <a:off x="4572000" y="123478"/>
            <a:ext cx="4572000" cy="432000"/>
          </a:xfrm>
          <a:prstGeom prst="rect">
            <a:avLst/>
          </a:prstGeom>
          <a:solidFill>
            <a:srgbClr val="00A499">
              <a:alpha val="48630"/>
            </a:srgbClr>
          </a:solidFill>
          <a:ln>
            <a:noFill/>
          </a:ln>
        </p:spPr>
        <p:txBody>
          <a:bodyPr anchorCtr="0" anchor="ctr" bIns="45700" lIns="91425" spcFirstLastPara="1" rIns="91425" wrap="square" tIns="45700">
            <a:noAutofit/>
          </a:bodyPr>
          <a:lstStyle/>
          <a:p>
            <a:pPr indent="0" lvl="0" marL="0" rtl="0" algn="l">
              <a:lnSpc>
                <a:spcPct val="100000"/>
              </a:lnSpc>
              <a:spcBef>
                <a:spcPts val="480"/>
              </a:spcBef>
              <a:spcAft>
                <a:spcPts val="0"/>
              </a:spcAft>
              <a:buSzPts val="2400"/>
              <a:buNone/>
            </a:pPr>
            <a:r>
              <a:rPr lang="fr"/>
              <a:t>Naviguer entre les composants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1c2c59cb61e_0_110"/>
          <p:cNvSpPr txBox="1"/>
          <p:nvPr>
            <p:ph type="title"/>
          </p:nvPr>
        </p:nvSpPr>
        <p:spPr>
          <a:xfrm>
            <a:off x="0" y="123478"/>
            <a:ext cx="4572000" cy="432000"/>
          </a:xfrm>
          <a:prstGeom prst="rect">
            <a:avLst/>
          </a:prstGeom>
          <a:solidFill>
            <a:srgbClr val="00A499"/>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400"/>
              <a:buNone/>
            </a:pPr>
            <a:r>
              <a:rPr lang="fr"/>
              <a:t>Routing</a:t>
            </a:r>
            <a:endParaRPr/>
          </a:p>
        </p:txBody>
      </p:sp>
      <p:sp>
        <p:nvSpPr>
          <p:cNvPr id="279" name="Google Shape;279;g1c2c59cb61e_0_110"/>
          <p:cNvSpPr txBox="1"/>
          <p:nvPr>
            <p:ph idx="2" type="body"/>
          </p:nvPr>
        </p:nvSpPr>
        <p:spPr>
          <a:xfrm>
            <a:off x="4572000" y="123478"/>
            <a:ext cx="4572000" cy="432000"/>
          </a:xfrm>
          <a:prstGeom prst="rect">
            <a:avLst/>
          </a:prstGeom>
          <a:solidFill>
            <a:srgbClr val="00A499">
              <a:alpha val="48630"/>
            </a:srgbClr>
          </a:solidFill>
          <a:ln>
            <a:noFill/>
          </a:ln>
        </p:spPr>
        <p:txBody>
          <a:bodyPr anchorCtr="0" anchor="ctr" bIns="45700" lIns="91425" spcFirstLastPara="1" rIns="91425" wrap="square" tIns="45700">
            <a:noAutofit/>
          </a:bodyPr>
          <a:lstStyle/>
          <a:p>
            <a:pPr indent="0" lvl="0" marL="0" rtl="0" algn="l">
              <a:lnSpc>
                <a:spcPct val="100000"/>
              </a:lnSpc>
              <a:spcBef>
                <a:spcPts val="480"/>
              </a:spcBef>
              <a:spcAft>
                <a:spcPts val="0"/>
              </a:spcAft>
              <a:buSzPts val="2400"/>
              <a:buNone/>
            </a:pPr>
            <a:r>
              <a:rPr lang="fr"/>
              <a:t>Naviguer entre les composants</a:t>
            </a:r>
            <a:endParaRPr/>
          </a:p>
        </p:txBody>
      </p:sp>
      <p:pic>
        <p:nvPicPr>
          <p:cNvPr id="280" name="Google Shape;280;g1c2c59cb61e_0_110"/>
          <p:cNvPicPr preferRelativeResize="0"/>
          <p:nvPr/>
        </p:nvPicPr>
        <p:blipFill>
          <a:blip r:embed="rId3">
            <a:alphaModFix/>
          </a:blip>
          <a:stretch>
            <a:fillRect/>
          </a:stretch>
        </p:blipFill>
        <p:spPr>
          <a:xfrm>
            <a:off x="1726013" y="709782"/>
            <a:ext cx="5691975" cy="4127425"/>
          </a:xfrm>
          <a:prstGeom prst="rect">
            <a:avLst/>
          </a:prstGeom>
          <a:noFill/>
          <a:ln>
            <a:noFill/>
          </a:ln>
        </p:spPr>
      </p:pic>
      <p:sp>
        <p:nvSpPr>
          <p:cNvPr id="281" name="Google Shape;281;g1c2c59cb61e_0_110"/>
          <p:cNvSpPr txBox="1"/>
          <p:nvPr/>
        </p:nvSpPr>
        <p:spPr>
          <a:xfrm>
            <a:off x="216825" y="883100"/>
            <a:ext cx="1438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latin typeface="Calibri"/>
                <a:ea typeface="Calibri"/>
                <a:cs typeface="Calibri"/>
                <a:sym typeface="Calibri"/>
              </a:rPr>
              <a:t>Exemple:</a:t>
            </a:r>
            <a:endParaRPr sz="2000">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1062d9ff304_0_0"/>
          <p:cNvSpPr txBox="1"/>
          <p:nvPr>
            <p:ph type="title"/>
          </p:nvPr>
        </p:nvSpPr>
        <p:spPr>
          <a:xfrm>
            <a:off x="0" y="2067693"/>
            <a:ext cx="9144000" cy="489300"/>
          </a:xfrm>
          <a:prstGeom prst="rect">
            <a:avLst/>
          </a:prstGeom>
          <a:noFill/>
          <a:ln>
            <a:noFill/>
          </a:ln>
        </p:spPr>
        <p:txBody>
          <a:bodyPr anchorCtr="0" anchor="b" bIns="45000" lIns="90000" spcFirstLastPara="1" rIns="90000" wrap="square" tIns="45000">
            <a:noAutofit/>
          </a:bodyPr>
          <a:lstStyle/>
          <a:p>
            <a:pPr indent="0" lvl="0" marL="0" rtl="0" algn="ctr">
              <a:lnSpc>
                <a:spcPct val="100000"/>
              </a:lnSpc>
              <a:spcBef>
                <a:spcPts val="0"/>
              </a:spcBef>
              <a:spcAft>
                <a:spcPts val="0"/>
              </a:spcAft>
              <a:buSzPts val="2800"/>
              <a:buNone/>
            </a:pPr>
            <a:r>
              <a:rPr lang="fr"/>
              <a:t>Axios</a:t>
            </a:r>
            <a:endParaRPr/>
          </a:p>
        </p:txBody>
      </p:sp>
      <p:sp>
        <p:nvSpPr>
          <p:cNvPr id="287" name="Google Shape;287;g1062d9ff304_0_0"/>
          <p:cNvSpPr txBox="1"/>
          <p:nvPr>
            <p:ph idx="1" type="body"/>
          </p:nvPr>
        </p:nvSpPr>
        <p:spPr>
          <a:xfrm>
            <a:off x="0" y="2571751"/>
            <a:ext cx="9144000" cy="432000"/>
          </a:xfrm>
          <a:prstGeom prst="rect">
            <a:avLst/>
          </a:prstGeom>
          <a:noFill/>
          <a:ln>
            <a:noFill/>
          </a:ln>
        </p:spPr>
        <p:txBody>
          <a:bodyPr anchorCtr="0" anchor="t" bIns="45000" lIns="90000" spcFirstLastPara="1" rIns="90000" wrap="square" tIns="45000">
            <a:noAutofit/>
          </a:bodyPr>
          <a:lstStyle/>
          <a:p>
            <a:pPr indent="0" lvl="0" marL="0" rtl="0" algn="ctr">
              <a:lnSpc>
                <a:spcPct val="100000"/>
              </a:lnSpc>
              <a:spcBef>
                <a:spcPts val="480"/>
              </a:spcBef>
              <a:spcAft>
                <a:spcPts val="0"/>
              </a:spcAft>
              <a:buSzPts val="2400"/>
              <a:buNone/>
            </a:pPr>
            <a:r>
              <a:rPr lang="fr"/>
              <a:t>Récupérer des ressources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1c2c59cb61e_0_134"/>
          <p:cNvSpPr txBox="1"/>
          <p:nvPr>
            <p:ph type="title"/>
          </p:nvPr>
        </p:nvSpPr>
        <p:spPr>
          <a:xfrm>
            <a:off x="0" y="123478"/>
            <a:ext cx="4572000" cy="432000"/>
          </a:xfrm>
          <a:prstGeom prst="rect">
            <a:avLst/>
          </a:prstGeom>
          <a:solidFill>
            <a:srgbClr val="00A499"/>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400"/>
              <a:buNone/>
            </a:pPr>
            <a:r>
              <a:rPr lang="fr"/>
              <a:t>axios</a:t>
            </a:r>
            <a:endParaRPr/>
          </a:p>
        </p:txBody>
      </p:sp>
      <p:sp>
        <p:nvSpPr>
          <p:cNvPr id="293" name="Google Shape;293;g1c2c59cb61e_0_134"/>
          <p:cNvSpPr txBox="1"/>
          <p:nvPr>
            <p:ph idx="1" type="body"/>
          </p:nvPr>
        </p:nvSpPr>
        <p:spPr>
          <a:xfrm>
            <a:off x="179562" y="690942"/>
            <a:ext cx="8784900" cy="4176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fr"/>
              <a:t>Axios est une bibliothèque JavaScript qui vous permet de faire des requêtes HTTP. Elle est souvent utilisée pour effectuer des requêtes HTTP vers des API ou pour charger des données depuis un serveur.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fr" u="sng">
                <a:solidFill>
                  <a:schemeClr val="hlink"/>
                </a:solidFill>
                <a:hlinkClick r:id="rId3"/>
              </a:rPr>
              <a:t>https://axios-http.com/fr/docs/intro</a:t>
            </a:r>
            <a:endParaRPr/>
          </a:p>
        </p:txBody>
      </p:sp>
      <p:sp>
        <p:nvSpPr>
          <p:cNvPr id="294" name="Google Shape;294;g1c2c59cb61e_0_134"/>
          <p:cNvSpPr txBox="1"/>
          <p:nvPr>
            <p:ph idx="2" type="body"/>
          </p:nvPr>
        </p:nvSpPr>
        <p:spPr>
          <a:xfrm>
            <a:off x="4572000" y="123478"/>
            <a:ext cx="4572000" cy="432000"/>
          </a:xfrm>
          <a:prstGeom prst="rect">
            <a:avLst/>
          </a:prstGeom>
          <a:solidFill>
            <a:srgbClr val="00A499">
              <a:alpha val="48630"/>
            </a:srgbClr>
          </a:solidFill>
          <a:ln>
            <a:noFill/>
          </a:ln>
        </p:spPr>
        <p:txBody>
          <a:bodyPr anchorCtr="0" anchor="ctr" bIns="45700" lIns="91425" spcFirstLastPara="1" rIns="91425" wrap="square" tIns="45700">
            <a:noAutofit/>
          </a:bodyPr>
          <a:lstStyle/>
          <a:p>
            <a:pPr indent="0" lvl="0" marL="0" rtl="0" algn="l">
              <a:lnSpc>
                <a:spcPct val="100000"/>
              </a:lnSpc>
              <a:spcBef>
                <a:spcPts val="480"/>
              </a:spcBef>
              <a:spcAft>
                <a:spcPts val="0"/>
              </a:spcAft>
              <a:buSzPts val="2400"/>
              <a:buNone/>
            </a:pPr>
            <a:r>
              <a:rPr lang="fr"/>
              <a:t>Récupérer des ressources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1c2c59cb61e_0_142"/>
          <p:cNvSpPr txBox="1"/>
          <p:nvPr>
            <p:ph type="title"/>
          </p:nvPr>
        </p:nvSpPr>
        <p:spPr>
          <a:xfrm>
            <a:off x="0" y="123478"/>
            <a:ext cx="4572000" cy="43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fr"/>
              <a:t>axios</a:t>
            </a:r>
            <a:endParaRPr/>
          </a:p>
        </p:txBody>
      </p:sp>
      <p:sp>
        <p:nvSpPr>
          <p:cNvPr id="300" name="Google Shape;300;g1c2c59cb61e_0_142"/>
          <p:cNvSpPr txBox="1"/>
          <p:nvPr>
            <p:ph idx="1" type="body"/>
          </p:nvPr>
        </p:nvSpPr>
        <p:spPr>
          <a:xfrm>
            <a:off x="179512" y="699542"/>
            <a:ext cx="8784900" cy="41766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fr"/>
              <a:t>Exemples: </a:t>
            </a:r>
            <a:endParaRPr/>
          </a:p>
          <a:p>
            <a:pPr indent="0" lvl="0" marL="0" rtl="0" algn="l">
              <a:spcBef>
                <a:spcPts val="560"/>
              </a:spcBef>
              <a:spcAft>
                <a:spcPts val="0"/>
              </a:spcAft>
              <a:buNone/>
            </a:pPr>
            <a:r>
              <a:t/>
            </a:r>
            <a:endParaRPr/>
          </a:p>
          <a:p>
            <a:pPr indent="0" lvl="0" marL="0" rtl="0" algn="l">
              <a:spcBef>
                <a:spcPts val="560"/>
              </a:spcBef>
              <a:spcAft>
                <a:spcPts val="0"/>
              </a:spcAft>
              <a:buNone/>
            </a:pPr>
            <a:r>
              <a:t/>
            </a:r>
            <a:endParaRPr/>
          </a:p>
          <a:p>
            <a:pPr indent="0" lvl="0" marL="0" rtl="0" algn="l">
              <a:spcBef>
                <a:spcPts val="560"/>
              </a:spcBef>
              <a:spcAft>
                <a:spcPts val="0"/>
              </a:spcAft>
              <a:buNone/>
            </a:pPr>
            <a:r>
              <a:t/>
            </a:r>
            <a:endParaRPr/>
          </a:p>
          <a:p>
            <a:pPr indent="0" lvl="0" marL="0" rtl="0" algn="l">
              <a:spcBef>
                <a:spcPts val="560"/>
              </a:spcBef>
              <a:spcAft>
                <a:spcPts val="0"/>
              </a:spcAft>
              <a:buClr>
                <a:schemeClr val="dk1"/>
              </a:buClr>
              <a:buSzPts val="1100"/>
              <a:buFont typeface="Arial"/>
              <a:buNone/>
            </a:pPr>
            <a:r>
              <a:t/>
            </a:r>
            <a:endParaRPr/>
          </a:p>
        </p:txBody>
      </p:sp>
      <p:sp>
        <p:nvSpPr>
          <p:cNvPr id="301" name="Google Shape;301;g1c2c59cb61e_0_142"/>
          <p:cNvSpPr txBox="1"/>
          <p:nvPr>
            <p:ph idx="2" type="body"/>
          </p:nvPr>
        </p:nvSpPr>
        <p:spPr>
          <a:xfrm>
            <a:off x="4572000" y="123478"/>
            <a:ext cx="4572000" cy="432000"/>
          </a:xfrm>
          <a:prstGeom prst="rect">
            <a:avLst/>
          </a:prstGeom>
        </p:spPr>
        <p:txBody>
          <a:bodyPr anchorCtr="0" anchor="ctr" bIns="45700" lIns="91425" spcFirstLastPara="1" rIns="91425" wrap="square" tIns="45700">
            <a:noAutofit/>
          </a:bodyPr>
          <a:lstStyle/>
          <a:p>
            <a:pPr indent="0" lvl="0" marL="0" rtl="0" algn="l">
              <a:spcBef>
                <a:spcPts val="480"/>
              </a:spcBef>
              <a:spcAft>
                <a:spcPts val="0"/>
              </a:spcAft>
              <a:buNone/>
            </a:pPr>
            <a:r>
              <a:rPr lang="fr"/>
              <a:t>Récupérer des ressources</a:t>
            </a:r>
            <a:endParaRPr/>
          </a:p>
        </p:txBody>
      </p:sp>
      <p:pic>
        <p:nvPicPr>
          <p:cNvPr id="302" name="Google Shape;302;g1c2c59cb61e_0_142"/>
          <p:cNvPicPr preferRelativeResize="0"/>
          <p:nvPr/>
        </p:nvPicPr>
        <p:blipFill rotWithShape="1">
          <a:blip r:embed="rId3">
            <a:alphaModFix/>
          </a:blip>
          <a:srcRect b="0" l="0" r="27875" t="0"/>
          <a:stretch/>
        </p:blipFill>
        <p:spPr>
          <a:xfrm>
            <a:off x="61825" y="1637900"/>
            <a:ext cx="4299975" cy="2299900"/>
          </a:xfrm>
          <a:prstGeom prst="rect">
            <a:avLst/>
          </a:prstGeom>
          <a:noFill/>
          <a:ln>
            <a:noFill/>
          </a:ln>
        </p:spPr>
      </p:pic>
      <p:pic>
        <p:nvPicPr>
          <p:cNvPr id="303" name="Google Shape;303;g1c2c59cb61e_0_142"/>
          <p:cNvPicPr preferRelativeResize="0"/>
          <p:nvPr/>
        </p:nvPicPr>
        <p:blipFill rotWithShape="1">
          <a:blip r:embed="rId4">
            <a:alphaModFix/>
          </a:blip>
          <a:srcRect b="0" l="0" r="20356" t="0"/>
          <a:stretch/>
        </p:blipFill>
        <p:spPr>
          <a:xfrm>
            <a:off x="4819650" y="1637900"/>
            <a:ext cx="4144750" cy="259055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1c2c59cb61e_0_36"/>
          <p:cNvSpPr txBox="1"/>
          <p:nvPr>
            <p:ph type="title"/>
          </p:nvPr>
        </p:nvSpPr>
        <p:spPr>
          <a:xfrm>
            <a:off x="0" y="123478"/>
            <a:ext cx="4572000" cy="432000"/>
          </a:xfrm>
          <a:prstGeom prst="rect">
            <a:avLst/>
          </a:prstGeom>
          <a:solidFill>
            <a:srgbClr val="00A499"/>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400"/>
              <a:buNone/>
            </a:pPr>
            <a:r>
              <a:rPr lang="fr"/>
              <a:t>Présentation</a:t>
            </a:r>
            <a:endParaRPr/>
          </a:p>
        </p:txBody>
      </p:sp>
      <p:sp>
        <p:nvSpPr>
          <p:cNvPr id="70" name="Google Shape;70;g1c2c59cb61e_0_36"/>
          <p:cNvSpPr txBox="1"/>
          <p:nvPr>
            <p:ph idx="1" type="body"/>
          </p:nvPr>
        </p:nvSpPr>
        <p:spPr>
          <a:xfrm>
            <a:off x="179512" y="699542"/>
            <a:ext cx="8784900" cy="4176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560"/>
              </a:spcBef>
              <a:spcAft>
                <a:spcPts val="0"/>
              </a:spcAft>
              <a:buSzPts val="2800"/>
              <a:buNone/>
            </a:pPr>
            <a:r>
              <a:rPr lang="fr" sz="2700"/>
              <a:t>Bibliothèque JavaScript développé par Facebook depuis 2013</a:t>
            </a:r>
            <a:endParaRPr sz="2700"/>
          </a:p>
          <a:p>
            <a:pPr indent="0" lvl="0" marL="0" rtl="0" algn="l">
              <a:lnSpc>
                <a:spcPct val="100000"/>
              </a:lnSpc>
              <a:spcBef>
                <a:spcPts val="560"/>
              </a:spcBef>
              <a:spcAft>
                <a:spcPts val="0"/>
              </a:spcAft>
              <a:buSzPts val="2800"/>
              <a:buNone/>
            </a:pPr>
            <a:r>
              <a:t/>
            </a:r>
            <a:endParaRPr sz="2700"/>
          </a:p>
          <a:p>
            <a:pPr indent="0" lvl="0" marL="0" rtl="0" algn="l">
              <a:lnSpc>
                <a:spcPct val="100000"/>
              </a:lnSpc>
              <a:spcBef>
                <a:spcPts val="560"/>
              </a:spcBef>
              <a:spcAft>
                <a:spcPts val="0"/>
              </a:spcAft>
              <a:buSzPts val="2800"/>
              <a:buNone/>
            </a:pPr>
            <a:r>
              <a:rPr lang="fr" sz="2700"/>
              <a:t>Librairie Javascript Open-Source</a:t>
            </a:r>
            <a:endParaRPr sz="2700"/>
          </a:p>
          <a:p>
            <a:pPr indent="0" lvl="0" marL="0" rtl="0" algn="l">
              <a:lnSpc>
                <a:spcPct val="100000"/>
              </a:lnSpc>
              <a:spcBef>
                <a:spcPts val="560"/>
              </a:spcBef>
              <a:spcAft>
                <a:spcPts val="0"/>
              </a:spcAft>
              <a:buSzPts val="2800"/>
              <a:buNone/>
            </a:pPr>
            <a:r>
              <a:t/>
            </a:r>
            <a:endParaRPr sz="2700"/>
          </a:p>
          <a:p>
            <a:pPr indent="0" lvl="0" marL="0" rtl="0" algn="l">
              <a:lnSpc>
                <a:spcPct val="100000"/>
              </a:lnSpc>
              <a:spcBef>
                <a:spcPts val="560"/>
              </a:spcBef>
              <a:spcAft>
                <a:spcPts val="0"/>
              </a:spcAft>
              <a:buSzPts val="2800"/>
              <a:buNone/>
            </a:pPr>
            <a:r>
              <a:rPr lang="fr" sz="2700"/>
              <a:t>Création d’interface utilisateur pour des Single Page Application</a:t>
            </a:r>
            <a:endParaRPr/>
          </a:p>
          <a:p>
            <a:pPr indent="0" lvl="0" marL="0" rtl="0" algn="l">
              <a:lnSpc>
                <a:spcPct val="100000"/>
              </a:lnSpc>
              <a:spcBef>
                <a:spcPts val="560"/>
              </a:spcBef>
              <a:spcAft>
                <a:spcPts val="0"/>
              </a:spcAft>
              <a:buSzPts val="2800"/>
              <a:buNone/>
            </a:pPr>
            <a:r>
              <a:t/>
            </a:r>
            <a:endParaRPr/>
          </a:p>
          <a:p>
            <a:pPr indent="0" lvl="0" marL="0" rtl="0" algn="l">
              <a:lnSpc>
                <a:spcPct val="100000"/>
              </a:lnSpc>
              <a:spcBef>
                <a:spcPts val="560"/>
              </a:spcBef>
              <a:spcAft>
                <a:spcPts val="0"/>
              </a:spcAft>
              <a:buSzPts val="2800"/>
              <a:buNone/>
            </a:pPr>
            <a:r>
              <a:rPr lang="fr"/>
              <a:t>Doc : </a:t>
            </a:r>
            <a:r>
              <a:rPr lang="fr" u="sng">
                <a:solidFill>
                  <a:schemeClr val="hlink"/>
                </a:solidFill>
                <a:hlinkClick r:id="rId3"/>
              </a:rPr>
              <a:t>https://fr.reactjs.org/docs/getting-started.htm</a:t>
            </a:r>
            <a:endParaRPr/>
          </a:p>
          <a:p>
            <a:pPr indent="0" lvl="0" marL="0" rtl="0" algn="l">
              <a:lnSpc>
                <a:spcPct val="100000"/>
              </a:lnSpc>
              <a:spcBef>
                <a:spcPts val="560"/>
              </a:spcBef>
              <a:spcAft>
                <a:spcPts val="0"/>
              </a:spcAft>
              <a:buSzPts val="2800"/>
              <a:buNone/>
            </a:pPr>
            <a:r>
              <a:rPr lang="fr"/>
              <a:t>l</a:t>
            </a:r>
            <a:endParaRPr/>
          </a:p>
        </p:txBody>
      </p:sp>
      <p:sp>
        <p:nvSpPr>
          <p:cNvPr id="71" name="Google Shape;71;g1c2c59cb61e_0_36"/>
          <p:cNvSpPr txBox="1"/>
          <p:nvPr>
            <p:ph idx="2" type="body"/>
          </p:nvPr>
        </p:nvSpPr>
        <p:spPr>
          <a:xfrm>
            <a:off x="4572000" y="123478"/>
            <a:ext cx="4572000" cy="432000"/>
          </a:xfrm>
          <a:prstGeom prst="rect">
            <a:avLst/>
          </a:prstGeom>
          <a:solidFill>
            <a:srgbClr val="00A499">
              <a:alpha val="48630"/>
            </a:srgbClr>
          </a:solidFill>
          <a:ln>
            <a:noFill/>
          </a:ln>
        </p:spPr>
        <p:txBody>
          <a:bodyPr anchorCtr="0" anchor="ctr" bIns="45700" lIns="91425" spcFirstLastPara="1" rIns="91425" wrap="square" tIns="45700">
            <a:noAutofit/>
          </a:bodyPr>
          <a:lstStyle/>
          <a:p>
            <a:pPr indent="0" lvl="0" marL="0" rtl="0" algn="l">
              <a:lnSpc>
                <a:spcPct val="100000"/>
              </a:lnSpc>
              <a:spcBef>
                <a:spcPts val="480"/>
              </a:spcBef>
              <a:spcAft>
                <a:spcPts val="0"/>
              </a:spcAft>
              <a:buSzPts val="2400"/>
              <a:buNone/>
            </a:pPr>
            <a:r>
              <a:rPr lang="fr"/>
              <a:t>React</a:t>
            </a:r>
            <a:endParaRPr/>
          </a:p>
        </p:txBody>
      </p:sp>
      <p:pic>
        <p:nvPicPr>
          <p:cNvPr id="72" name="Google Shape;72;g1c2c59cb61e_0_36"/>
          <p:cNvPicPr preferRelativeResize="0"/>
          <p:nvPr/>
        </p:nvPicPr>
        <p:blipFill>
          <a:blip r:embed="rId4">
            <a:alphaModFix/>
          </a:blip>
          <a:stretch>
            <a:fillRect/>
          </a:stretch>
        </p:blipFill>
        <p:spPr>
          <a:xfrm>
            <a:off x="7126175" y="1184648"/>
            <a:ext cx="1838225" cy="1594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1c2c59cb61e_0_43"/>
          <p:cNvSpPr txBox="1"/>
          <p:nvPr>
            <p:ph type="title"/>
          </p:nvPr>
        </p:nvSpPr>
        <p:spPr>
          <a:xfrm>
            <a:off x="0" y="123478"/>
            <a:ext cx="4572000" cy="43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g1c2c59cb61e_0_43"/>
          <p:cNvSpPr txBox="1"/>
          <p:nvPr>
            <p:ph idx="1" type="body"/>
          </p:nvPr>
        </p:nvSpPr>
        <p:spPr>
          <a:xfrm>
            <a:off x="179499" y="699550"/>
            <a:ext cx="4517400" cy="41766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fr"/>
              <a:t>Une Single page application est une application qui fonctionne dans un navigateur sans que l’utilisateur n’ait besoin de recharger la page.</a:t>
            </a:r>
            <a:endParaRPr/>
          </a:p>
        </p:txBody>
      </p:sp>
      <p:sp>
        <p:nvSpPr>
          <p:cNvPr id="79" name="Google Shape;79;g1c2c59cb61e_0_43"/>
          <p:cNvSpPr txBox="1"/>
          <p:nvPr>
            <p:ph idx="2" type="body"/>
          </p:nvPr>
        </p:nvSpPr>
        <p:spPr>
          <a:xfrm>
            <a:off x="4572000" y="123478"/>
            <a:ext cx="4572000" cy="432000"/>
          </a:xfrm>
          <a:prstGeom prst="rect">
            <a:avLst/>
          </a:prstGeom>
        </p:spPr>
        <p:txBody>
          <a:bodyPr anchorCtr="0" anchor="ctr" bIns="45700" lIns="91425" spcFirstLastPara="1" rIns="91425" wrap="square" tIns="45700">
            <a:noAutofit/>
          </a:bodyPr>
          <a:lstStyle/>
          <a:p>
            <a:pPr indent="0" lvl="0" marL="0" rtl="0" algn="l">
              <a:spcBef>
                <a:spcPts val="480"/>
              </a:spcBef>
              <a:spcAft>
                <a:spcPts val="0"/>
              </a:spcAft>
              <a:buNone/>
            </a:pPr>
            <a:r>
              <a:rPr lang="fr"/>
              <a:t>Single Page Application</a:t>
            </a:r>
            <a:endParaRPr/>
          </a:p>
        </p:txBody>
      </p:sp>
      <p:pic>
        <p:nvPicPr>
          <p:cNvPr id="80" name="Google Shape;80;g1c2c59cb61e_0_43"/>
          <p:cNvPicPr preferRelativeResize="0"/>
          <p:nvPr/>
        </p:nvPicPr>
        <p:blipFill>
          <a:blip r:embed="rId3">
            <a:alphaModFix/>
          </a:blip>
          <a:stretch>
            <a:fillRect/>
          </a:stretch>
        </p:blipFill>
        <p:spPr>
          <a:xfrm>
            <a:off x="5044287" y="820350"/>
            <a:ext cx="3553777" cy="393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1c2c59cb61e_0_25"/>
          <p:cNvSpPr txBox="1"/>
          <p:nvPr>
            <p:ph type="title"/>
          </p:nvPr>
        </p:nvSpPr>
        <p:spPr>
          <a:xfrm>
            <a:off x="0" y="2067693"/>
            <a:ext cx="9144000" cy="489300"/>
          </a:xfrm>
          <a:prstGeom prst="rect">
            <a:avLst/>
          </a:prstGeom>
          <a:noFill/>
          <a:ln>
            <a:noFill/>
          </a:ln>
        </p:spPr>
        <p:txBody>
          <a:bodyPr anchorCtr="0" anchor="b" bIns="45000" lIns="90000" spcFirstLastPara="1" rIns="90000" wrap="square" tIns="45000">
            <a:noAutofit/>
          </a:bodyPr>
          <a:lstStyle/>
          <a:p>
            <a:pPr indent="0" lvl="0" marL="0" rtl="0" algn="ctr">
              <a:lnSpc>
                <a:spcPct val="100000"/>
              </a:lnSpc>
              <a:spcBef>
                <a:spcPts val="0"/>
              </a:spcBef>
              <a:spcAft>
                <a:spcPts val="0"/>
              </a:spcAft>
              <a:buClr>
                <a:srgbClr val="FFFFFF"/>
              </a:buClr>
              <a:buSzPts val="2800"/>
              <a:buFont typeface="Calibri"/>
              <a:buNone/>
            </a:pPr>
            <a:r>
              <a:rPr lang="fr"/>
              <a:t>Configuration</a:t>
            </a:r>
            <a:endParaRPr/>
          </a:p>
        </p:txBody>
      </p:sp>
      <p:sp>
        <p:nvSpPr>
          <p:cNvPr id="86" name="Google Shape;86;g1c2c59cb61e_0_25"/>
          <p:cNvSpPr txBox="1"/>
          <p:nvPr>
            <p:ph idx="12" type="sldNum"/>
          </p:nvPr>
        </p:nvSpPr>
        <p:spPr>
          <a:xfrm>
            <a:off x="8028384" y="4868863"/>
            <a:ext cx="11157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5"/>
          <p:cNvSpPr txBox="1"/>
          <p:nvPr>
            <p:ph type="title"/>
          </p:nvPr>
        </p:nvSpPr>
        <p:spPr>
          <a:xfrm>
            <a:off x="0" y="123478"/>
            <a:ext cx="4572000" cy="432000"/>
          </a:xfrm>
          <a:prstGeom prst="rect">
            <a:avLst/>
          </a:prstGeom>
          <a:solidFill>
            <a:srgbClr val="00A499"/>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fr"/>
              <a:t>Configuration</a:t>
            </a:r>
            <a:endParaRPr sz="2000"/>
          </a:p>
        </p:txBody>
      </p:sp>
      <p:sp>
        <p:nvSpPr>
          <p:cNvPr id="92" name="Google Shape;92;p5"/>
          <p:cNvSpPr txBox="1"/>
          <p:nvPr>
            <p:ph idx="1" type="body"/>
          </p:nvPr>
        </p:nvSpPr>
        <p:spPr>
          <a:xfrm>
            <a:off x="179512" y="699542"/>
            <a:ext cx="8784900" cy="4176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560"/>
              </a:spcBef>
              <a:spcAft>
                <a:spcPts val="0"/>
              </a:spcAft>
              <a:buSzPts val="2800"/>
              <a:buNone/>
            </a:pPr>
            <a:r>
              <a:rPr lang="fr"/>
              <a:t>Télécharger nodeJs avec le lien ci-dessous</a:t>
            </a:r>
            <a:endParaRPr/>
          </a:p>
          <a:p>
            <a:pPr indent="0" lvl="0" marL="0" rtl="0" algn="l">
              <a:lnSpc>
                <a:spcPct val="100000"/>
              </a:lnSpc>
              <a:spcBef>
                <a:spcPts val="560"/>
              </a:spcBef>
              <a:spcAft>
                <a:spcPts val="0"/>
              </a:spcAft>
              <a:buSzPts val="2800"/>
              <a:buNone/>
            </a:pPr>
            <a:r>
              <a:rPr lang="fr" u="sng">
                <a:solidFill>
                  <a:schemeClr val="hlink"/>
                </a:solidFill>
                <a:hlinkClick r:id="rId3"/>
              </a:rPr>
              <a:t>https://nodejs.org/en/download/</a:t>
            </a:r>
            <a:endParaRPr sz="1650">
              <a:solidFill>
                <a:srgbClr val="DD4A68"/>
              </a:solidFill>
              <a:latin typeface="Courier New"/>
              <a:ea typeface="Courier New"/>
              <a:cs typeface="Courier New"/>
              <a:sym typeface="Courier New"/>
            </a:endParaRPr>
          </a:p>
          <a:p>
            <a:pPr indent="0" lvl="0" marL="0" rtl="0" algn="l">
              <a:lnSpc>
                <a:spcPct val="100000"/>
              </a:lnSpc>
              <a:spcBef>
                <a:spcPts val="560"/>
              </a:spcBef>
              <a:spcAft>
                <a:spcPts val="0"/>
              </a:spcAft>
              <a:buClr>
                <a:srgbClr val="000000"/>
              </a:buClr>
              <a:buSzPts val="2800"/>
              <a:buFont typeface="Arial"/>
              <a:buNone/>
            </a:pPr>
            <a:r>
              <a:t/>
            </a:r>
            <a:endParaRPr sz="2400">
              <a:latin typeface="Courier New"/>
              <a:ea typeface="Courier New"/>
              <a:cs typeface="Courier New"/>
              <a:sym typeface="Courier New"/>
            </a:endParaRPr>
          </a:p>
          <a:p>
            <a:pPr indent="0" lvl="0" marL="0" rtl="0" algn="l">
              <a:lnSpc>
                <a:spcPct val="100000"/>
              </a:lnSpc>
              <a:spcBef>
                <a:spcPts val="560"/>
              </a:spcBef>
              <a:spcAft>
                <a:spcPts val="0"/>
              </a:spcAft>
              <a:buSzPts val="2800"/>
              <a:buNone/>
            </a:pPr>
            <a:r>
              <a:rPr lang="fr" sz="2400">
                <a:latin typeface="Courier New"/>
                <a:ea typeface="Courier New"/>
                <a:cs typeface="Courier New"/>
                <a:sym typeface="Courier New"/>
              </a:rPr>
              <a:t>npx create-react-app myapp</a:t>
            </a:r>
            <a:endParaRPr sz="2400">
              <a:latin typeface="Courier New"/>
              <a:ea typeface="Courier New"/>
              <a:cs typeface="Courier New"/>
              <a:sym typeface="Courier New"/>
            </a:endParaRPr>
          </a:p>
          <a:p>
            <a:pPr indent="0" lvl="0" marL="457200" rtl="0" algn="l">
              <a:lnSpc>
                <a:spcPct val="100000"/>
              </a:lnSpc>
              <a:spcBef>
                <a:spcPts val="560"/>
              </a:spcBef>
              <a:spcAft>
                <a:spcPts val="0"/>
              </a:spcAft>
              <a:buSzPts val="2800"/>
              <a:buNone/>
            </a:pPr>
            <a:r>
              <a:t/>
            </a:r>
            <a:endParaRPr/>
          </a:p>
        </p:txBody>
      </p:sp>
      <p:sp>
        <p:nvSpPr>
          <p:cNvPr id="93" name="Google Shape;93;p5"/>
          <p:cNvSpPr txBox="1"/>
          <p:nvPr>
            <p:ph idx="2" type="body"/>
          </p:nvPr>
        </p:nvSpPr>
        <p:spPr>
          <a:xfrm>
            <a:off x="4572000" y="123478"/>
            <a:ext cx="4572000" cy="432000"/>
          </a:xfrm>
          <a:prstGeom prst="rect">
            <a:avLst/>
          </a:prstGeom>
          <a:solidFill>
            <a:srgbClr val="00A499">
              <a:alpha val="48627"/>
            </a:srgbClr>
          </a:solidFill>
          <a:ln>
            <a:noFill/>
          </a:ln>
        </p:spPr>
        <p:txBody>
          <a:bodyPr anchorCtr="0" anchor="ctr" bIns="45700" lIns="91425" spcFirstLastPara="1" rIns="91425" wrap="square" tIns="45700">
            <a:noAutofit/>
          </a:bodyPr>
          <a:lstStyle/>
          <a:p>
            <a:pPr indent="0" lvl="0" marL="0" rtl="0" algn="l">
              <a:lnSpc>
                <a:spcPct val="100000"/>
              </a:lnSpc>
              <a:spcBef>
                <a:spcPts val="480"/>
              </a:spcBef>
              <a:spcAft>
                <a:spcPts val="0"/>
              </a:spcAft>
              <a:buSzPts val="2400"/>
              <a:buNone/>
            </a:pPr>
            <a:r>
              <a:rPr lang="fr"/>
              <a:t>Windows</a:t>
            </a:r>
            <a:endParaRPr/>
          </a:p>
        </p:txBody>
      </p:sp>
      <p:sp>
        <p:nvSpPr>
          <p:cNvPr id="94" name="Google Shape;94;p5"/>
          <p:cNvSpPr txBox="1"/>
          <p:nvPr>
            <p:ph idx="12" type="sldNum"/>
          </p:nvPr>
        </p:nvSpPr>
        <p:spPr>
          <a:xfrm>
            <a:off x="8043192" y="4868863"/>
            <a:ext cx="11007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6"/>
          <p:cNvSpPr txBox="1"/>
          <p:nvPr>
            <p:ph type="title"/>
          </p:nvPr>
        </p:nvSpPr>
        <p:spPr>
          <a:xfrm>
            <a:off x="0" y="123478"/>
            <a:ext cx="4572000" cy="432000"/>
          </a:xfrm>
          <a:prstGeom prst="rect">
            <a:avLst/>
          </a:prstGeom>
          <a:solidFill>
            <a:srgbClr val="00A499"/>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400"/>
              <a:buNone/>
            </a:pPr>
            <a:r>
              <a:rPr lang="fr"/>
              <a:t>Configuration</a:t>
            </a:r>
            <a:endParaRPr/>
          </a:p>
        </p:txBody>
      </p:sp>
      <p:sp>
        <p:nvSpPr>
          <p:cNvPr id="100" name="Google Shape;100;p6"/>
          <p:cNvSpPr txBox="1"/>
          <p:nvPr>
            <p:ph idx="1" type="body"/>
          </p:nvPr>
        </p:nvSpPr>
        <p:spPr>
          <a:xfrm>
            <a:off x="179512" y="699542"/>
            <a:ext cx="8784900" cy="4176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560"/>
              </a:spcBef>
              <a:spcAft>
                <a:spcPts val="0"/>
              </a:spcAft>
              <a:buSzPts val="2800"/>
              <a:buNone/>
            </a:pPr>
            <a:r>
              <a:rPr lang="fr" sz="2400">
                <a:latin typeface="Courier New"/>
                <a:ea typeface="Courier New"/>
                <a:cs typeface="Courier New"/>
                <a:sym typeface="Courier New"/>
              </a:rPr>
              <a:t>sudo apt update</a:t>
            </a:r>
            <a:endParaRPr sz="2400">
              <a:latin typeface="Courier New"/>
              <a:ea typeface="Courier New"/>
              <a:cs typeface="Courier New"/>
              <a:sym typeface="Courier New"/>
            </a:endParaRPr>
          </a:p>
          <a:p>
            <a:pPr indent="0" lvl="0" marL="0" rtl="0" algn="l">
              <a:lnSpc>
                <a:spcPct val="100000"/>
              </a:lnSpc>
              <a:spcBef>
                <a:spcPts val="560"/>
              </a:spcBef>
              <a:spcAft>
                <a:spcPts val="0"/>
              </a:spcAft>
              <a:buSzPts val="2800"/>
              <a:buNone/>
            </a:pPr>
            <a:r>
              <a:rPr lang="fr" sz="2400">
                <a:latin typeface="Courier New"/>
                <a:ea typeface="Courier New"/>
                <a:cs typeface="Courier New"/>
                <a:sym typeface="Courier New"/>
              </a:rPr>
              <a:t>sudo apt install nodejs npm</a:t>
            </a:r>
            <a:endParaRPr sz="2400">
              <a:latin typeface="Courier New"/>
              <a:ea typeface="Courier New"/>
              <a:cs typeface="Courier New"/>
              <a:sym typeface="Courier New"/>
            </a:endParaRPr>
          </a:p>
          <a:p>
            <a:pPr indent="0" lvl="0" marL="0" rtl="0" algn="l">
              <a:lnSpc>
                <a:spcPct val="100000"/>
              </a:lnSpc>
              <a:spcBef>
                <a:spcPts val="560"/>
              </a:spcBef>
              <a:spcAft>
                <a:spcPts val="0"/>
              </a:spcAft>
              <a:buSzPts val="2800"/>
              <a:buNone/>
            </a:pPr>
            <a:r>
              <a:t/>
            </a:r>
            <a:endParaRPr sz="2400">
              <a:latin typeface="Courier New"/>
              <a:ea typeface="Courier New"/>
              <a:cs typeface="Courier New"/>
              <a:sym typeface="Courier New"/>
            </a:endParaRPr>
          </a:p>
          <a:p>
            <a:pPr indent="0" lvl="0" marL="0" rtl="0" algn="l">
              <a:lnSpc>
                <a:spcPct val="100000"/>
              </a:lnSpc>
              <a:spcBef>
                <a:spcPts val="560"/>
              </a:spcBef>
              <a:spcAft>
                <a:spcPts val="0"/>
              </a:spcAft>
              <a:buSzPts val="2800"/>
              <a:buNone/>
            </a:pPr>
            <a:r>
              <a:rPr lang="fr" sz="2400">
                <a:latin typeface="Courier New"/>
                <a:ea typeface="Courier New"/>
                <a:cs typeface="Courier New"/>
                <a:sym typeface="Courier New"/>
              </a:rPr>
              <a:t>npx create-react-app myapp</a:t>
            </a:r>
            <a:endParaRPr sz="2400">
              <a:latin typeface="Courier New"/>
              <a:ea typeface="Courier New"/>
              <a:cs typeface="Courier New"/>
              <a:sym typeface="Courier New"/>
            </a:endParaRPr>
          </a:p>
        </p:txBody>
      </p:sp>
      <p:sp>
        <p:nvSpPr>
          <p:cNvPr id="101" name="Google Shape;101;p6"/>
          <p:cNvSpPr txBox="1"/>
          <p:nvPr>
            <p:ph idx="2" type="body"/>
          </p:nvPr>
        </p:nvSpPr>
        <p:spPr>
          <a:xfrm>
            <a:off x="4572000" y="123478"/>
            <a:ext cx="4572000" cy="432000"/>
          </a:xfrm>
          <a:prstGeom prst="rect">
            <a:avLst/>
          </a:prstGeom>
          <a:solidFill>
            <a:srgbClr val="00A499">
              <a:alpha val="48627"/>
            </a:srgbClr>
          </a:solidFill>
          <a:ln>
            <a:noFill/>
          </a:ln>
        </p:spPr>
        <p:txBody>
          <a:bodyPr anchorCtr="0" anchor="ctr" bIns="45700" lIns="91425" spcFirstLastPara="1" rIns="91425" wrap="square" tIns="45700">
            <a:noAutofit/>
          </a:bodyPr>
          <a:lstStyle/>
          <a:p>
            <a:pPr indent="0" lvl="0" marL="0" rtl="0" algn="l">
              <a:lnSpc>
                <a:spcPct val="100000"/>
              </a:lnSpc>
              <a:spcBef>
                <a:spcPts val="480"/>
              </a:spcBef>
              <a:spcAft>
                <a:spcPts val="0"/>
              </a:spcAft>
              <a:buSzPts val="2400"/>
              <a:buNone/>
            </a:pPr>
            <a:r>
              <a:rPr lang="fr"/>
              <a:t>Ubuntu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05f429389a_0_29"/>
          <p:cNvSpPr txBox="1"/>
          <p:nvPr>
            <p:ph type="title"/>
          </p:nvPr>
        </p:nvSpPr>
        <p:spPr>
          <a:xfrm>
            <a:off x="0" y="2067693"/>
            <a:ext cx="9144000" cy="489300"/>
          </a:xfrm>
          <a:prstGeom prst="rect">
            <a:avLst/>
          </a:prstGeom>
          <a:noFill/>
          <a:ln>
            <a:noFill/>
          </a:ln>
        </p:spPr>
        <p:txBody>
          <a:bodyPr anchorCtr="0" anchor="b" bIns="45000" lIns="90000" spcFirstLastPara="1" rIns="90000" wrap="square" tIns="45000">
            <a:noAutofit/>
          </a:bodyPr>
          <a:lstStyle/>
          <a:p>
            <a:pPr indent="0" lvl="0" marL="0" rtl="0" algn="ctr">
              <a:lnSpc>
                <a:spcPct val="100000"/>
              </a:lnSpc>
              <a:spcBef>
                <a:spcPts val="0"/>
              </a:spcBef>
              <a:spcAft>
                <a:spcPts val="0"/>
              </a:spcAft>
              <a:buClr>
                <a:srgbClr val="FFFFFF"/>
              </a:buClr>
              <a:buSzPts val="2800"/>
              <a:buFont typeface="Calibri"/>
              <a:buNone/>
            </a:pPr>
            <a:r>
              <a:rPr lang="fr"/>
              <a:t>Architecture</a:t>
            </a:r>
            <a:endParaRPr/>
          </a:p>
        </p:txBody>
      </p:sp>
      <p:sp>
        <p:nvSpPr>
          <p:cNvPr id="107" name="Google Shape;107;g105f429389a_0_29"/>
          <p:cNvSpPr txBox="1"/>
          <p:nvPr>
            <p:ph idx="1" type="body"/>
          </p:nvPr>
        </p:nvSpPr>
        <p:spPr>
          <a:xfrm>
            <a:off x="0" y="2571751"/>
            <a:ext cx="9144000" cy="432000"/>
          </a:xfrm>
          <a:prstGeom prst="rect">
            <a:avLst/>
          </a:prstGeom>
          <a:noFill/>
          <a:ln>
            <a:noFill/>
          </a:ln>
        </p:spPr>
        <p:txBody>
          <a:bodyPr anchorCtr="0" anchor="t" bIns="45000" lIns="90000" spcFirstLastPara="1" rIns="90000" wrap="square" tIns="45000">
            <a:noAutofit/>
          </a:bodyPr>
          <a:lstStyle/>
          <a:p>
            <a:pPr indent="0" lvl="0" marL="0" rtl="0" algn="ctr">
              <a:lnSpc>
                <a:spcPct val="90000"/>
              </a:lnSpc>
              <a:spcBef>
                <a:spcPts val="0"/>
              </a:spcBef>
              <a:spcAft>
                <a:spcPts val="0"/>
              </a:spcAft>
              <a:buClr>
                <a:srgbClr val="000000"/>
              </a:buClr>
              <a:buSzPts val="2400"/>
              <a:buNone/>
            </a:pPr>
            <a:r>
              <a:rPr lang="fr"/>
              <a:t>Architecture d’un projet</a:t>
            </a:r>
            <a:endParaRPr/>
          </a:p>
        </p:txBody>
      </p:sp>
      <p:sp>
        <p:nvSpPr>
          <p:cNvPr id="108" name="Google Shape;108;g105f429389a_0_29"/>
          <p:cNvSpPr txBox="1"/>
          <p:nvPr>
            <p:ph idx="12" type="sldNum"/>
          </p:nvPr>
        </p:nvSpPr>
        <p:spPr>
          <a:xfrm>
            <a:off x="8028384" y="4868863"/>
            <a:ext cx="11157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Excily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