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1" r:id="rId4"/>
    <p:sldId id="260" r:id="rId5"/>
    <p:sldId id="258" r:id="rId6"/>
    <p:sldId id="259" r:id="rId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1434E96-73F5-47A3-88FC-99982A2B97A8}" type="datetimeFigureOut">
              <a:rPr lang="es-CL" smtClean="0"/>
              <a:t>15-06-2015</a:t>
            </a:fld>
            <a:endParaRPr lang="es-CL"/>
          </a:p>
        </p:txBody>
      </p:sp>
      <p:sp>
        <p:nvSpPr>
          <p:cNvPr id="5" name="Footer Placeholder 4"/>
          <p:cNvSpPr>
            <a:spLocks noGrp="1"/>
          </p:cNvSpPr>
          <p:nvPr>
            <p:ph type="ftr" sz="quarter" idx="11"/>
          </p:nvPr>
        </p:nvSpPr>
        <p:spPr>
          <a:xfrm>
            <a:off x="2692397" y="5037663"/>
            <a:ext cx="5214635" cy="279400"/>
          </a:xfrm>
        </p:spPr>
        <p:txBody>
          <a:bodyPr/>
          <a:lstStyle/>
          <a:p>
            <a:endParaRPr lang="es-CL"/>
          </a:p>
        </p:txBody>
      </p:sp>
      <p:sp>
        <p:nvSpPr>
          <p:cNvPr id="6" name="Slide Number Placeholder 5"/>
          <p:cNvSpPr>
            <a:spLocks noGrp="1"/>
          </p:cNvSpPr>
          <p:nvPr>
            <p:ph type="sldNum" sz="quarter" idx="12"/>
          </p:nvPr>
        </p:nvSpPr>
        <p:spPr>
          <a:xfrm>
            <a:off x="8956900" y="5037663"/>
            <a:ext cx="551167" cy="279400"/>
          </a:xfrm>
        </p:spPr>
        <p:txBody>
          <a:bodyPr/>
          <a:lstStyle/>
          <a:p>
            <a:fld id="{A675A5EA-AD57-4642-AB45-BDE72F7815A4}" type="slidenum">
              <a:rPr lang="es-CL" smtClean="0"/>
              <a:t>‹Nº›</a:t>
            </a:fld>
            <a:endParaRPr lang="es-C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65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1434E96-73F5-47A3-88FC-99982A2B97A8}" type="datetimeFigureOut">
              <a:rPr lang="es-CL" smtClean="0"/>
              <a:t>15-06-2015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675A5EA-AD57-4642-AB45-BDE72F7815A4}" type="slidenum">
              <a:rPr lang="es-CL" smtClean="0"/>
              <a:t>‹Nº›</a:t>
            </a:fld>
            <a:endParaRPr lang="es-CL"/>
          </a:p>
        </p:txBody>
      </p:sp>
    </p:spTree>
    <p:extLst>
      <p:ext uri="{BB962C8B-B14F-4D97-AF65-F5344CB8AC3E}">
        <p14:creationId xmlns:p14="http://schemas.microsoft.com/office/powerpoint/2010/main" val="341400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1434E96-73F5-47A3-88FC-99982A2B97A8}" type="datetimeFigureOut">
              <a:rPr lang="es-CL" smtClean="0"/>
              <a:t>15-06-2015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675A5EA-AD57-4642-AB45-BDE72F7815A4}" type="slidenum">
              <a:rPr lang="es-CL" smtClean="0"/>
              <a:t>‹Nº›</a:t>
            </a:fld>
            <a:endParaRPr lang="es-C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8429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1434E96-73F5-47A3-88FC-99982A2B97A8}" type="datetimeFigureOut">
              <a:rPr lang="es-CL" smtClean="0"/>
              <a:t>15-06-2015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675A5EA-AD57-4642-AB45-BDE72F7815A4}" type="slidenum">
              <a:rPr lang="es-CL" smtClean="0"/>
              <a:t>‹Nº›</a:t>
            </a:fld>
            <a:endParaRPr lang="es-C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119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1434E96-73F5-47A3-88FC-99982A2B97A8}" type="datetimeFigureOut">
              <a:rPr lang="es-CL" smtClean="0"/>
              <a:t>15-06-2015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675A5EA-AD57-4642-AB45-BDE72F7815A4}" type="slidenum">
              <a:rPr lang="es-CL" smtClean="0"/>
              <a:t>‹Nº›</a:t>
            </a:fld>
            <a:endParaRPr lang="es-CL"/>
          </a:p>
        </p:txBody>
      </p:sp>
    </p:spTree>
    <p:extLst>
      <p:ext uri="{BB962C8B-B14F-4D97-AF65-F5344CB8AC3E}">
        <p14:creationId xmlns:p14="http://schemas.microsoft.com/office/powerpoint/2010/main" val="4066640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1434E96-73F5-47A3-88FC-99982A2B97A8}" type="datetimeFigureOut">
              <a:rPr lang="es-CL" smtClean="0"/>
              <a:t>15-06-2015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675A5EA-AD57-4642-AB45-BDE72F7815A4}" type="slidenum">
              <a:rPr lang="es-CL" smtClean="0"/>
              <a:t>‹Nº›</a:t>
            </a:fld>
            <a:endParaRPr lang="es-C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3196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1434E96-73F5-47A3-88FC-99982A2B97A8}" type="datetimeFigureOut">
              <a:rPr lang="es-CL" smtClean="0"/>
              <a:t>15-06-2015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675A5EA-AD57-4642-AB45-BDE72F7815A4}" type="slidenum">
              <a:rPr lang="es-CL" smtClean="0"/>
              <a:t>‹Nº›</a:t>
            </a:fld>
            <a:endParaRPr lang="es-C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50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1434E96-73F5-47A3-88FC-99982A2B97A8}" type="datetimeFigureOut">
              <a:rPr lang="es-CL" smtClean="0"/>
              <a:t>15-06-2015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675A5EA-AD57-4642-AB45-BDE72F7815A4}"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9662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1434E96-73F5-47A3-88FC-99982A2B97A8}" type="datetimeFigureOut">
              <a:rPr lang="es-CL" smtClean="0"/>
              <a:t>15-06-2015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675A5EA-AD57-4642-AB45-BDE72F7815A4}" type="slidenum">
              <a:rPr lang="es-CL" smtClean="0"/>
              <a:t>‹Nº›</a:t>
            </a:fld>
            <a:endParaRPr lang="es-C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730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1434E96-73F5-47A3-88FC-99982A2B97A8}" type="datetimeFigureOut">
              <a:rPr lang="es-CL" smtClean="0"/>
              <a:t>15-06-2015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675A5EA-AD57-4642-AB45-BDE72F7815A4}" type="slidenum">
              <a:rPr lang="es-CL" smtClean="0"/>
              <a:t>‹Nº›</a:t>
            </a:fld>
            <a:endParaRPr lang="es-CL"/>
          </a:p>
        </p:txBody>
      </p:sp>
    </p:spTree>
    <p:extLst>
      <p:ext uri="{BB962C8B-B14F-4D97-AF65-F5344CB8AC3E}">
        <p14:creationId xmlns:p14="http://schemas.microsoft.com/office/powerpoint/2010/main" val="283339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1434E96-73F5-47A3-88FC-99982A2B97A8}" type="datetimeFigureOut">
              <a:rPr lang="es-CL" smtClean="0"/>
              <a:t>15-06-2015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675A5EA-AD57-4642-AB45-BDE72F7815A4}" type="slidenum">
              <a:rPr lang="es-CL" smtClean="0"/>
              <a:t>‹Nº›</a:t>
            </a:fld>
            <a:endParaRPr lang="es-C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336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1434E96-73F5-47A3-88FC-99982A2B97A8}" type="datetimeFigureOut">
              <a:rPr lang="es-CL" smtClean="0"/>
              <a:t>15-06-2015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675A5EA-AD57-4642-AB45-BDE72F7815A4}" type="slidenum">
              <a:rPr lang="es-CL" smtClean="0"/>
              <a:t>‹Nº›</a:t>
            </a:fld>
            <a:endParaRPr lang="es-CL"/>
          </a:p>
        </p:txBody>
      </p:sp>
    </p:spTree>
    <p:extLst>
      <p:ext uri="{BB962C8B-B14F-4D97-AF65-F5344CB8AC3E}">
        <p14:creationId xmlns:p14="http://schemas.microsoft.com/office/powerpoint/2010/main" val="201616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1434E96-73F5-47A3-88FC-99982A2B97A8}" type="datetimeFigureOut">
              <a:rPr lang="es-CL" smtClean="0"/>
              <a:t>15-06-2015</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A675A5EA-AD57-4642-AB45-BDE72F7815A4}" type="slidenum">
              <a:rPr lang="es-CL" smtClean="0"/>
              <a:t>‹Nº›</a:t>
            </a:fld>
            <a:endParaRPr lang="es-C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22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1434E96-73F5-47A3-88FC-99982A2B97A8}" type="datetimeFigureOut">
              <a:rPr lang="es-CL" smtClean="0"/>
              <a:t>15-06-2015</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A675A5EA-AD57-4642-AB45-BDE72F7815A4}"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973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34E96-73F5-47A3-88FC-99982A2B97A8}" type="datetimeFigureOut">
              <a:rPr lang="es-CL" smtClean="0"/>
              <a:t>15-06-2015</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A675A5EA-AD57-4642-AB45-BDE72F7815A4}" type="slidenum">
              <a:rPr lang="es-CL" smtClean="0"/>
              <a:t>‹Nº›</a:t>
            </a:fld>
            <a:endParaRPr lang="es-CL"/>
          </a:p>
        </p:txBody>
      </p:sp>
    </p:spTree>
    <p:extLst>
      <p:ext uri="{BB962C8B-B14F-4D97-AF65-F5344CB8AC3E}">
        <p14:creationId xmlns:p14="http://schemas.microsoft.com/office/powerpoint/2010/main" val="80074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1434E96-73F5-47A3-88FC-99982A2B97A8}" type="datetimeFigureOut">
              <a:rPr lang="es-CL" smtClean="0"/>
              <a:t>15-06-2015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675A5EA-AD57-4642-AB45-BDE72F7815A4}" type="slidenum">
              <a:rPr lang="es-CL" smtClean="0"/>
              <a:t>‹Nº›</a:t>
            </a:fld>
            <a:endParaRPr lang="es-C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929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1434E96-73F5-47A3-88FC-99982A2B97A8}" type="datetimeFigureOut">
              <a:rPr lang="es-CL" smtClean="0"/>
              <a:t>15-06-2015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675A5EA-AD57-4642-AB45-BDE72F7815A4}" type="slidenum">
              <a:rPr lang="es-CL" smtClean="0"/>
              <a:t>‹Nº›</a:t>
            </a:fld>
            <a:endParaRPr lang="es-CL"/>
          </a:p>
        </p:txBody>
      </p:sp>
    </p:spTree>
    <p:extLst>
      <p:ext uri="{BB962C8B-B14F-4D97-AF65-F5344CB8AC3E}">
        <p14:creationId xmlns:p14="http://schemas.microsoft.com/office/powerpoint/2010/main" val="66445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434E96-73F5-47A3-88FC-99982A2B97A8}" type="datetimeFigureOut">
              <a:rPr lang="es-CL" smtClean="0"/>
              <a:t>15-06-2015</a:t>
            </a:fld>
            <a:endParaRPr lang="es-C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75A5EA-AD57-4642-AB45-BDE72F7815A4}" type="slidenum">
              <a:rPr lang="es-CL" smtClean="0"/>
              <a:t>‹Nº›</a:t>
            </a:fld>
            <a:endParaRPr lang="es-CL"/>
          </a:p>
        </p:txBody>
      </p:sp>
    </p:spTree>
    <p:extLst>
      <p:ext uri="{BB962C8B-B14F-4D97-AF65-F5344CB8AC3E}">
        <p14:creationId xmlns:p14="http://schemas.microsoft.com/office/powerpoint/2010/main" val="45895953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92398" y="1871131"/>
            <a:ext cx="6815669" cy="981251"/>
          </a:xfrm>
        </p:spPr>
        <p:txBody>
          <a:bodyPr/>
          <a:lstStyle/>
          <a:p>
            <a:r>
              <a:rPr lang="es-CL" dirty="0" smtClean="0"/>
              <a:t>Gestor de biblioteca</a:t>
            </a:r>
            <a:endParaRPr lang="es-CL" dirty="0"/>
          </a:p>
        </p:txBody>
      </p:sp>
      <p:sp>
        <p:nvSpPr>
          <p:cNvPr id="3" name="Subtítulo 2"/>
          <p:cNvSpPr>
            <a:spLocks noGrp="1"/>
          </p:cNvSpPr>
          <p:nvPr>
            <p:ph type="subTitle" idx="1"/>
          </p:nvPr>
        </p:nvSpPr>
        <p:spPr>
          <a:xfrm>
            <a:off x="5213445" y="3657597"/>
            <a:ext cx="4294622" cy="1320802"/>
          </a:xfrm>
        </p:spPr>
        <p:txBody>
          <a:bodyPr>
            <a:normAutofit fontScale="77500" lnSpcReduction="20000"/>
          </a:bodyPr>
          <a:lstStyle/>
          <a:p>
            <a:r>
              <a:rPr lang="es-CL" dirty="0" smtClean="0"/>
              <a:t>Nombre: juan Valdebenito</a:t>
            </a:r>
          </a:p>
          <a:p>
            <a:r>
              <a:rPr lang="es-CL" dirty="0" smtClean="0"/>
              <a:t>Módulo: taller base de proyectos de programación</a:t>
            </a:r>
          </a:p>
          <a:p>
            <a:r>
              <a:rPr lang="es-CL" dirty="0" smtClean="0"/>
              <a:t>Carrera:  Programación y análisis de sistemas</a:t>
            </a:r>
          </a:p>
          <a:p>
            <a:r>
              <a:rPr lang="es-CL" dirty="0" smtClean="0"/>
              <a:t>Docente:  Lastenia Salinas</a:t>
            </a:r>
            <a:endParaRPr lang="es-CL" dirty="0"/>
          </a:p>
        </p:txBody>
      </p:sp>
      <p:pic>
        <p:nvPicPr>
          <p:cNvPr id="4" name="0 Imagen"/>
          <p:cNvPicPr/>
          <p:nvPr/>
        </p:nvPicPr>
        <p:blipFill>
          <a:blip r:embed="rId2">
            <a:extLst>
              <a:ext uri="{28A0092B-C50C-407E-A947-70E740481C1C}">
                <a14:useLocalDpi xmlns:a14="http://schemas.microsoft.com/office/drawing/2010/main" val="0"/>
              </a:ext>
            </a:extLst>
          </a:blip>
          <a:stretch>
            <a:fillRect/>
          </a:stretch>
        </p:blipFill>
        <p:spPr>
          <a:xfrm>
            <a:off x="0" y="0"/>
            <a:ext cx="2197290" cy="2279176"/>
          </a:xfrm>
          <a:prstGeom prst="rect">
            <a:avLst/>
          </a:prstGeom>
        </p:spPr>
      </p:pic>
      <p:sp>
        <p:nvSpPr>
          <p:cNvPr id="5" name="CuadroTexto 4"/>
          <p:cNvSpPr txBox="1"/>
          <p:nvPr/>
        </p:nvSpPr>
        <p:spPr>
          <a:xfrm>
            <a:off x="1146412" y="6291618"/>
            <a:ext cx="2771208" cy="369332"/>
          </a:xfrm>
          <a:prstGeom prst="rect">
            <a:avLst/>
          </a:prstGeom>
          <a:noFill/>
        </p:spPr>
        <p:txBody>
          <a:bodyPr wrap="none" rtlCol="0">
            <a:spAutoFit/>
          </a:bodyPr>
          <a:lstStyle/>
          <a:p>
            <a:r>
              <a:rPr lang="es-CL" dirty="0" smtClean="0"/>
              <a:t>Martes 16,junio,2015 ,Curicó</a:t>
            </a:r>
            <a:endParaRPr lang="es-CL" dirty="0"/>
          </a:p>
        </p:txBody>
      </p:sp>
    </p:spTree>
    <p:extLst>
      <p:ext uri="{BB962C8B-B14F-4D97-AF65-F5344CB8AC3E}">
        <p14:creationId xmlns:p14="http://schemas.microsoft.com/office/powerpoint/2010/main" val="3800132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L" sz="2000" dirty="0" smtClean="0"/>
              <a:t>Este sistema cuenta con dos plataformas, una web y otra de escritorio.</a:t>
            </a:r>
          </a:p>
          <a:p>
            <a:r>
              <a:rPr lang="es-CL" sz="2000" dirty="0" smtClean="0"/>
              <a:t>En la plataforma de escritorio, la encargada será en este caso la administradora la cual gestiona los libros, usuarios, prestamos que se lleven acabo en la biblioteca.</a:t>
            </a:r>
            <a:endParaRPr lang="es-CL" sz="2000" dirty="0" smtClean="0"/>
          </a:p>
          <a:p>
            <a:r>
              <a:rPr lang="es-CL" sz="2000" dirty="0" smtClean="0"/>
              <a:t>El usuario por otro lado podrá acceder a el de forma remota para visualizar el contenido de los libros y los prestamos que se encuentran pendiente, esta conexión será vía web.</a:t>
            </a:r>
          </a:p>
          <a:p>
            <a:r>
              <a:rPr lang="es-CL" sz="2000" dirty="0" smtClean="0"/>
              <a:t>Entre otras factores que dentaran en el sistemas son:</a:t>
            </a:r>
          </a:p>
          <a:p>
            <a:pPr marL="0" indent="0">
              <a:buNone/>
            </a:pPr>
            <a:r>
              <a:rPr lang="es-CL" sz="2000" dirty="0" smtClean="0"/>
              <a:t>- Multas por retraso establecido</a:t>
            </a:r>
          </a:p>
          <a:p>
            <a:pPr marL="0" indent="0">
              <a:buNone/>
            </a:pPr>
            <a:r>
              <a:rPr lang="es-CL" sz="2000" dirty="0" smtClean="0"/>
              <a:t>- Envió de correo electrónico al momento de registrar el usuario( información + contraseña )</a:t>
            </a:r>
          </a:p>
          <a:p>
            <a:pPr marL="0" indent="0">
              <a:buNone/>
            </a:pPr>
            <a:endParaRPr lang="es-CL" sz="2000" dirty="0"/>
          </a:p>
        </p:txBody>
      </p:sp>
      <p:sp>
        <p:nvSpPr>
          <p:cNvPr id="5" name="Título 1"/>
          <p:cNvSpPr>
            <a:spLocks noGrp="1"/>
          </p:cNvSpPr>
          <p:nvPr>
            <p:ph type="title"/>
          </p:nvPr>
        </p:nvSpPr>
        <p:spPr>
          <a:xfrm>
            <a:off x="1295402" y="982132"/>
            <a:ext cx="9601196" cy="1303867"/>
          </a:xfrm>
        </p:spPr>
        <p:txBody>
          <a:bodyPr/>
          <a:lstStyle/>
          <a:p>
            <a:r>
              <a:rPr lang="es-CL" dirty="0" smtClean="0"/>
              <a:t>Descripción </a:t>
            </a:r>
            <a:r>
              <a:rPr lang="es-CL" dirty="0"/>
              <a:t>D</a:t>
            </a:r>
            <a:r>
              <a:rPr lang="es-CL" dirty="0" smtClean="0"/>
              <a:t>el Sistema</a:t>
            </a:r>
            <a:endParaRPr lang="es-CL" dirty="0"/>
          </a:p>
        </p:txBody>
      </p:sp>
    </p:spTree>
    <p:extLst>
      <p:ext uri="{BB962C8B-B14F-4D97-AF65-F5344CB8AC3E}">
        <p14:creationId xmlns:p14="http://schemas.microsoft.com/office/powerpoint/2010/main" val="1690671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Logo </a:t>
            </a:r>
            <a:r>
              <a:rPr lang="es-CL" dirty="0"/>
              <a:t>D</a:t>
            </a:r>
            <a:r>
              <a:rPr lang="es-CL" dirty="0" smtClean="0"/>
              <a:t>el Sistema</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5203" y="2637809"/>
            <a:ext cx="3541594" cy="3541594"/>
          </a:xfrm>
        </p:spPr>
      </p:pic>
    </p:spTree>
    <p:extLst>
      <p:ext uri="{BB962C8B-B14F-4D97-AF65-F5344CB8AC3E}">
        <p14:creationId xmlns:p14="http://schemas.microsoft.com/office/powerpoint/2010/main" val="413824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Requerimientos Funcionales</a:t>
            </a:r>
            <a:endParaRPr lang="es-CL" dirty="0"/>
          </a:p>
        </p:txBody>
      </p:sp>
      <p:sp>
        <p:nvSpPr>
          <p:cNvPr id="3" name="Marcador de contenido 2"/>
          <p:cNvSpPr>
            <a:spLocks noGrp="1"/>
          </p:cNvSpPr>
          <p:nvPr>
            <p:ph idx="1"/>
          </p:nvPr>
        </p:nvSpPr>
        <p:spPr/>
        <p:txBody>
          <a:bodyPr>
            <a:normAutofit lnSpcReduction="10000"/>
          </a:bodyPr>
          <a:lstStyle/>
          <a:p>
            <a:r>
              <a:rPr lang="es-CL" dirty="0" smtClean="0"/>
              <a:t>La administradora en este caso es quien registra los usuarios para que puedan acceder al sistema “tiene </a:t>
            </a:r>
            <a:r>
              <a:rPr lang="es-CL" dirty="0"/>
              <a:t>total control del </a:t>
            </a:r>
            <a:r>
              <a:rPr lang="es-CL" dirty="0" smtClean="0"/>
              <a:t>gestor” al contrario del usuario que solo es capas de visualizar el contenido, se les enviara un correo con la confirmación del registro. Ella esta verificando además los libros ingresados junto con actualizarlos cuando sea necesario, esta pendiente de los prestamos en el sistema para su devolución y cobro de multas por atrasos.</a:t>
            </a:r>
          </a:p>
          <a:p>
            <a:r>
              <a:rPr lang="es-CL" dirty="0" smtClean="0"/>
              <a:t> </a:t>
            </a:r>
            <a:r>
              <a:rPr lang="es-CL" dirty="0"/>
              <a:t>A</a:t>
            </a:r>
            <a:r>
              <a:rPr lang="es-CL" dirty="0" smtClean="0"/>
              <a:t>l momento en que el o los libros son devueltos, se encarga de borrar las transacciones pendientes para que el usuario pueda a volver a solicitar libros a futuro.</a:t>
            </a:r>
            <a:endParaRPr lang="es-CL" dirty="0"/>
          </a:p>
        </p:txBody>
      </p:sp>
    </p:spTree>
    <p:extLst>
      <p:ext uri="{BB962C8B-B14F-4D97-AF65-F5344CB8AC3E}">
        <p14:creationId xmlns:p14="http://schemas.microsoft.com/office/powerpoint/2010/main" val="237145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conteni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7290" y="1883391"/>
            <a:ext cx="7779223" cy="4435522"/>
          </a:xfrm>
        </p:spPr>
      </p:pic>
      <p:sp>
        <p:nvSpPr>
          <p:cNvPr id="4" name="Título 1"/>
          <p:cNvSpPr>
            <a:spLocks noGrp="1"/>
          </p:cNvSpPr>
          <p:nvPr>
            <p:ph type="title"/>
          </p:nvPr>
        </p:nvSpPr>
        <p:spPr>
          <a:xfrm>
            <a:off x="1286303" y="579524"/>
            <a:ext cx="9601196" cy="1303867"/>
          </a:xfrm>
        </p:spPr>
        <p:txBody>
          <a:bodyPr/>
          <a:lstStyle/>
          <a:p>
            <a:r>
              <a:rPr lang="es-CL" dirty="0" smtClean="0"/>
              <a:t>Diagrama de flujo de datos </a:t>
            </a:r>
            <a:endParaRPr lang="es-CL" dirty="0"/>
          </a:p>
        </p:txBody>
      </p:sp>
    </p:spTree>
    <p:extLst>
      <p:ext uri="{BB962C8B-B14F-4D97-AF65-F5344CB8AC3E}">
        <p14:creationId xmlns:p14="http://schemas.microsoft.com/office/powerpoint/2010/main" val="3353291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991" y="2557463"/>
            <a:ext cx="10399594" cy="3720507"/>
          </a:xfrm>
        </p:spPr>
      </p:pic>
      <p:sp>
        <p:nvSpPr>
          <p:cNvPr id="6" name="Título 1"/>
          <p:cNvSpPr>
            <a:spLocks noGrp="1"/>
          </p:cNvSpPr>
          <p:nvPr>
            <p:ph type="title"/>
          </p:nvPr>
        </p:nvSpPr>
        <p:spPr>
          <a:xfrm>
            <a:off x="1190769" y="825183"/>
            <a:ext cx="9601196" cy="1303867"/>
          </a:xfrm>
        </p:spPr>
        <p:txBody>
          <a:bodyPr/>
          <a:lstStyle/>
          <a:p>
            <a:r>
              <a:rPr lang="es-CL" dirty="0" smtClean="0"/>
              <a:t>Modelo de datos</a:t>
            </a:r>
            <a:endParaRPr lang="es-CL" dirty="0"/>
          </a:p>
        </p:txBody>
      </p:sp>
    </p:spTree>
    <p:extLst>
      <p:ext uri="{BB962C8B-B14F-4D97-AF65-F5344CB8AC3E}">
        <p14:creationId xmlns:p14="http://schemas.microsoft.com/office/powerpoint/2010/main" val="38651775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109</TotalTime>
  <Words>266</Words>
  <Application>Microsoft Office PowerPoint</Application>
  <PresentationFormat>Panorámica</PresentationFormat>
  <Paragraphs>19</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Garamond</vt:lpstr>
      <vt:lpstr>Orgánico</vt:lpstr>
      <vt:lpstr>Gestor de biblioteca</vt:lpstr>
      <vt:lpstr>Descripción Del Sistema</vt:lpstr>
      <vt:lpstr>Logo Del Sistema</vt:lpstr>
      <vt:lpstr>Requerimientos Funcionales</vt:lpstr>
      <vt:lpstr>Diagrama de flujo de datos </vt:lpstr>
      <vt:lpstr>Modelo de datos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jota</dc:creator>
  <cp:lastModifiedBy>jota</cp:lastModifiedBy>
  <cp:revision>11</cp:revision>
  <dcterms:created xsi:type="dcterms:W3CDTF">2015-06-14T21:51:23Z</dcterms:created>
  <dcterms:modified xsi:type="dcterms:W3CDTF">2015-06-16T05:35:36Z</dcterms:modified>
</cp:coreProperties>
</file>