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A2D"/>
    <a:srgbClr val="086D07"/>
    <a:srgbClr val="CE9C11"/>
    <a:srgbClr val="333333"/>
    <a:srgbClr val="FF0000"/>
    <a:srgbClr val="FFFF00"/>
    <a:srgbClr val="808000"/>
    <a:srgbClr val="FFCA91"/>
    <a:srgbClr val="3333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20" autoAdjust="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1" d="100"/>
          <a:sy n="161" d="100"/>
        </p:scale>
        <p:origin x="251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lvl="0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00" lvl="1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40000" lvl="2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00" lvl="3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900000" lvl="4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22E2AA9-DCCF-3F4D-A50F-F5121B6018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146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300396"/>
            <a:ext cx="11341099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95324" y="1089025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CB54E4B5-B339-8F49-8955-5BF1C0DCDC8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389801" y="1089025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B57FED0C-ED40-1145-B293-EFEC53400A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695324" y="3920837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70F8897-7067-3245-948F-6FE3834C005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389801" y="3920837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599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6858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4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395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8125" y="1235487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8125" y="1521673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52395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8125" y="2280605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18125" y="2566791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2395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8125" y="3325723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18125" y="3611909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52395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18125" y="4378216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18125" y="4664402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2395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18125" y="5445465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18125" y="5731651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261888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61053" y="123548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1053" y="1521673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61053" y="228060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1053" y="256679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61053" y="3325723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61053" y="3611909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4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61053" y="4378216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61053" y="4664402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61053" y="544546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1053" y="573165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  <p:sp>
        <p:nvSpPr>
          <p:cNvPr id="22" name="Textplatzhalter 19">
            <a:extLst>
              <a:ext uri="{FF2B5EF4-FFF2-40B4-BE49-F238E27FC236}">
                <a16:creationId xmlns:a16="http://schemas.microsoft.com/office/drawing/2014/main" id="{3691A95E-E905-1E49-80FF-FB034009D37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35755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23" name="Textplatzhalter 21">
            <a:extLst>
              <a:ext uri="{FF2B5EF4-FFF2-40B4-BE49-F238E27FC236}">
                <a16:creationId xmlns:a16="http://schemas.microsoft.com/office/drawing/2014/main" id="{447AD062-AEC7-214E-B0B4-FFDB493331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1485" y="123548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6</a:t>
            </a:r>
          </a:p>
        </p:txBody>
      </p:sp>
      <p:sp>
        <p:nvSpPr>
          <p:cNvPr id="24" name="Textplatzhalter 24">
            <a:extLst>
              <a:ext uri="{FF2B5EF4-FFF2-40B4-BE49-F238E27FC236}">
                <a16:creationId xmlns:a16="http://schemas.microsoft.com/office/drawing/2014/main" id="{AB91B477-95EF-5A47-AF84-DD76BC77FF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01485" y="1521673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6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27FD6B-918D-3A46-BA22-04D4212ED5C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5755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07</a:t>
            </a:r>
          </a:p>
        </p:txBody>
      </p:sp>
      <p:sp>
        <p:nvSpPr>
          <p:cNvPr id="26" name="Textplatzhalter 21">
            <a:extLst>
              <a:ext uri="{FF2B5EF4-FFF2-40B4-BE49-F238E27FC236}">
                <a16:creationId xmlns:a16="http://schemas.microsoft.com/office/drawing/2014/main" id="{4D8BEFD3-CB0B-F347-A6B0-39D3ABD3DA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01485" y="228060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7</a:t>
            </a:r>
          </a:p>
        </p:txBody>
      </p:sp>
      <p:sp>
        <p:nvSpPr>
          <p:cNvPr id="27" name="Textplatzhalter 24">
            <a:extLst>
              <a:ext uri="{FF2B5EF4-FFF2-40B4-BE49-F238E27FC236}">
                <a16:creationId xmlns:a16="http://schemas.microsoft.com/office/drawing/2014/main" id="{843D8193-D959-7F4C-9E3F-E398B9A08C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01485" y="256679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7</a:t>
            </a:r>
          </a:p>
        </p:txBody>
      </p:sp>
      <p:sp>
        <p:nvSpPr>
          <p:cNvPr id="28" name="Textplatzhalter 19">
            <a:extLst>
              <a:ext uri="{FF2B5EF4-FFF2-40B4-BE49-F238E27FC236}">
                <a16:creationId xmlns:a16="http://schemas.microsoft.com/office/drawing/2014/main" id="{B3033D03-C34D-AE44-B8F2-7D358A6EC7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35755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08</a:t>
            </a:r>
          </a:p>
        </p:txBody>
      </p:sp>
      <p:sp>
        <p:nvSpPr>
          <p:cNvPr id="29" name="Textplatzhalter 21">
            <a:extLst>
              <a:ext uri="{FF2B5EF4-FFF2-40B4-BE49-F238E27FC236}">
                <a16:creationId xmlns:a16="http://schemas.microsoft.com/office/drawing/2014/main" id="{B408A5D5-18AC-4F4C-AA03-22BAB865BEC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01485" y="3325723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8</a:t>
            </a:r>
          </a:p>
        </p:txBody>
      </p:sp>
      <p:sp>
        <p:nvSpPr>
          <p:cNvPr id="30" name="Textplatzhalter 24">
            <a:extLst>
              <a:ext uri="{FF2B5EF4-FFF2-40B4-BE49-F238E27FC236}">
                <a16:creationId xmlns:a16="http://schemas.microsoft.com/office/drawing/2014/main" id="{ED2B75C3-FD53-B147-86E1-1A00ACF8AF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01485" y="3611909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8</a:t>
            </a:r>
          </a:p>
        </p:txBody>
      </p:sp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79B0FF41-46D0-3F4F-B52D-D13E9F3C7A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35755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09</a:t>
            </a:r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B6182259-C8B2-AE44-8712-892A2FDBDDB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1485" y="4378216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9</a:t>
            </a:r>
          </a:p>
        </p:txBody>
      </p:sp>
      <p:sp>
        <p:nvSpPr>
          <p:cNvPr id="33" name="Textplatzhalter 24">
            <a:extLst>
              <a:ext uri="{FF2B5EF4-FFF2-40B4-BE49-F238E27FC236}">
                <a16:creationId xmlns:a16="http://schemas.microsoft.com/office/drawing/2014/main" id="{08917E0C-5135-4745-89FB-6F591A324A7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01485" y="4664402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9</a:t>
            </a:r>
          </a:p>
        </p:txBody>
      </p:sp>
      <p:sp>
        <p:nvSpPr>
          <p:cNvPr id="35" name="Textplatzhalter 19">
            <a:extLst>
              <a:ext uri="{FF2B5EF4-FFF2-40B4-BE49-F238E27FC236}">
                <a16:creationId xmlns:a16="http://schemas.microsoft.com/office/drawing/2014/main" id="{8BBA3ABF-741A-ED42-9B65-7AF756E55C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35755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36" name="Textplatzhalter 21">
            <a:extLst>
              <a:ext uri="{FF2B5EF4-FFF2-40B4-BE49-F238E27FC236}">
                <a16:creationId xmlns:a16="http://schemas.microsoft.com/office/drawing/2014/main" id="{38C0706A-CF2C-114A-89D1-EE099FF07A1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01485" y="544546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10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3D803161-041E-054D-A7BB-E3706E78C4A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01485" y="573165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10</a:t>
            </a:r>
          </a:p>
        </p:txBody>
      </p:sp>
    </p:spTree>
    <p:extLst>
      <p:ext uri="{BB962C8B-B14F-4D97-AF65-F5344CB8AC3E}">
        <p14:creationId xmlns:p14="http://schemas.microsoft.com/office/powerpoint/2010/main" val="319386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399" y="-240327"/>
            <a:ext cx="11341101" cy="537804"/>
          </a:xfrm>
        </p:spPr>
        <p:txBody>
          <a:bodyPr/>
          <a:lstStyle>
            <a:lvl1pPr>
              <a:defRPr sz="10000" b="1"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395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8125" y="1685641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8125" y="1971827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52395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8125" y="2730759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18125" y="3016945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2395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8125" y="3775877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18125" y="4062063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52395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18125" y="4828370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18125" y="5114556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2395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18125" y="5895619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18125" y="6181805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395870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399" y="-240327"/>
            <a:ext cx="11341101" cy="537804"/>
          </a:xfrm>
        </p:spPr>
        <p:txBody>
          <a:bodyPr/>
          <a:lstStyle>
            <a:lvl1pPr>
              <a:defRPr sz="10000" b="1"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61054" y="1685641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1054" y="1971827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61054" y="273075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1054" y="301694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61054" y="377587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61054" y="4062063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4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61054" y="4828370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61054" y="5114556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61054" y="589561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1054" y="618180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9CC79565-5214-BC41-986B-7E6DC33EA9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35753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8223DDF-4030-224A-825D-C30006AD599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1483" y="1685641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6</a:t>
            </a:r>
          </a:p>
        </p:txBody>
      </p:sp>
      <p:sp>
        <p:nvSpPr>
          <p:cNvPr id="23" name="Textplatzhalter 24">
            <a:extLst>
              <a:ext uri="{FF2B5EF4-FFF2-40B4-BE49-F238E27FC236}">
                <a16:creationId xmlns:a16="http://schemas.microsoft.com/office/drawing/2014/main" id="{52FC2BEC-C9FF-9A4B-AFE6-36AE1CB60C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01483" y="1971827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BC907E64-E88F-BE4D-ABB2-BACED03CDF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5753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07</a:t>
            </a:r>
          </a:p>
        </p:txBody>
      </p:sp>
      <p:sp>
        <p:nvSpPr>
          <p:cNvPr id="25" name="Textplatzhalter 21">
            <a:extLst>
              <a:ext uri="{FF2B5EF4-FFF2-40B4-BE49-F238E27FC236}">
                <a16:creationId xmlns:a16="http://schemas.microsoft.com/office/drawing/2014/main" id="{A041F206-B225-6C44-860E-C9B94943D6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01483" y="273075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7</a:t>
            </a:r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B73B590F-2AB0-1543-AC1F-35FE4F5DA64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01483" y="301694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4782AFB5-32B4-5146-8D10-4D9961E353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35753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08</a:t>
            </a:r>
          </a:p>
        </p:txBody>
      </p:sp>
      <p:sp>
        <p:nvSpPr>
          <p:cNvPr id="28" name="Textplatzhalter 21">
            <a:extLst>
              <a:ext uri="{FF2B5EF4-FFF2-40B4-BE49-F238E27FC236}">
                <a16:creationId xmlns:a16="http://schemas.microsoft.com/office/drawing/2014/main" id="{E988723C-E3DD-F84C-BD32-7ACA3FE48F2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01483" y="377587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8</a:t>
            </a:r>
          </a:p>
        </p:txBody>
      </p:sp>
      <p:sp>
        <p:nvSpPr>
          <p:cNvPr id="29" name="Textplatzhalter 24">
            <a:extLst>
              <a:ext uri="{FF2B5EF4-FFF2-40B4-BE49-F238E27FC236}">
                <a16:creationId xmlns:a16="http://schemas.microsoft.com/office/drawing/2014/main" id="{7D5BF34F-B16E-FC4E-9C67-C00D753748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01483" y="4062063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30" name="Textplatzhalter 19">
            <a:extLst>
              <a:ext uri="{FF2B5EF4-FFF2-40B4-BE49-F238E27FC236}">
                <a16:creationId xmlns:a16="http://schemas.microsoft.com/office/drawing/2014/main" id="{9EA7A803-9462-2547-BFD2-86C2A035BB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35753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09</a:t>
            </a:r>
          </a:p>
        </p:txBody>
      </p:sp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0DB9AE22-C32A-D44C-90E9-36B6E24BA3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1483" y="4828370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9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CBA2F5E5-7F4A-2A48-A556-65B0A380E9E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01483" y="5114556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73CBD0CA-C514-CB44-8E89-7AE454545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35753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85835953-4BA7-2941-BE42-09FEAB85619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01483" y="589561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10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2046EC98-D888-4F45-B7EB-A6C66E7A80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01483" y="618180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5233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5904537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55397"/>
            <a:ext cx="11341100" cy="736258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2-zeilig)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0A418CA-EC98-EB4C-A9B8-2DB51A22BF2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3818002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310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EFEB0A2-CBE8-8743-9112-AAC648DA5758}"/>
              </a:ext>
            </a:extLst>
          </p:cNvPr>
          <p:cNvSpPr/>
          <p:nvPr userDrawn="1"/>
        </p:nvSpPr>
        <p:spPr>
          <a:xfrm>
            <a:off x="5724919" y="4039534"/>
            <a:ext cx="1959932" cy="1959932"/>
          </a:xfrm>
          <a:prstGeom prst="ellipse">
            <a:avLst/>
          </a:prstGeom>
          <a:solidFill>
            <a:schemeClr val="tx1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79B3042-012F-F94D-99B0-7C9B4AF7343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04D92BF-A563-D247-A954-30EA3D8203AD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150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8128000" y="0"/>
            <a:ext cx="4064000" cy="685799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7231247" cy="537804"/>
          </a:xfrm>
        </p:spPr>
        <p:txBody>
          <a:bodyPr/>
          <a:lstStyle/>
          <a:p>
            <a:r>
              <a:rPr lang="de-DE" noProof="0" dirty="0"/>
              <a:t>Action-Title</a:t>
            </a:r>
            <a:br>
              <a:rPr lang="de-DE" noProof="0" dirty="0"/>
            </a:br>
            <a:r>
              <a:rPr lang="de-DE" noProof="0" dirty="0"/>
              <a:t>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097281" y="70998"/>
            <a:ext cx="6829292" cy="158400"/>
          </a:xfrm>
        </p:spPr>
        <p:txBody>
          <a:bodyPr/>
          <a:lstStyle/>
          <a:p>
            <a:r>
              <a:rPr lang="de-DE" noProof="0" dirty="0"/>
              <a:t>AUDI AG   I/XX    Präsentationstitel   Datum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3245D0-7355-7C44-8628-11C32DD23CF8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695323" y="1089025"/>
            <a:ext cx="7231247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3224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tx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11006632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I/XX    Präsentationstitel   Datum</a:t>
            </a:r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695324" y="1089025"/>
            <a:ext cx="11341101" cy="5616574"/>
          </a:xfrm>
        </p:spPr>
        <p:txBody>
          <a:bodyPr/>
          <a:lstStyle>
            <a:lvl1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216000" indent="-2160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8691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F3F0CCF8-3714-8147-B6A4-7BD071F59A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tx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08F5C035-7531-5C46-9797-C0AAE64DA486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8 w 12192001"/>
              <a:gd name="connsiteY4" fmla="*/ 6104184 h 6858001"/>
              <a:gd name="connsiteX5" fmla="*/ 4444496 w 12192001"/>
              <a:gd name="connsiteY5" fmla="*/ 6116997 h 6858001"/>
              <a:gd name="connsiteX6" fmla="*/ 4228881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3 w 12192001"/>
              <a:gd name="connsiteY11" fmla="*/ 6553528 h 6858001"/>
              <a:gd name="connsiteX12" fmla="*/ 4428590 w 12192001"/>
              <a:gd name="connsiteY12" fmla="*/ 6571643 h 6858001"/>
              <a:gd name="connsiteX13" fmla="*/ 4621669 w 12192001"/>
              <a:gd name="connsiteY13" fmla="*/ 6559272 h 6858001"/>
              <a:gd name="connsiteX14" fmla="*/ 4786917 w 12192001"/>
              <a:gd name="connsiteY14" fmla="*/ 6524809 h 6858001"/>
              <a:gd name="connsiteX15" fmla="*/ 4928302 w 12192001"/>
              <a:gd name="connsiteY15" fmla="*/ 6472231 h 6858001"/>
              <a:gd name="connsiteX16" fmla="*/ 5050690 w 12192001"/>
              <a:gd name="connsiteY16" fmla="*/ 6404630 h 6858001"/>
              <a:gd name="connsiteX17" fmla="*/ 5050690 w 12192001"/>
              <a:gd name="connsiteY17" fmla="*/ 6104184 h 6858001"/>
              <a:gd name="connsiteX18" fmla="*/ 7588077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6 w 12192001"/>
              <a:gd name="connsiteY26" fmla="*/ 6858001 h 6858001"/>
              <a:gd name="connsiteX27" fmla="*/ 7953916 w 12192001"/>
              <a:gd name="connsiteY27" fmla="*/ 5869128 h 6858001"/>
              <a:gd name="connsiteX28" fmla="*/ 7926522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2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3 w 12192001"/>
              <a:gd name="connsiteY35" fmla="*/ 5565147 h 6858001"/>
              <a:gd name="connsiteX36" fmla="*/ 6842263 w 12192001"/>
              <a:gd name="connsiteY36" fmla="*/ 6858001 h 6858001"/>
              <a:gd name="connsiteX37" fmla="*/ 6274065 w 12192001"/>
              <a:gd name="connsiteY37" fmla="*/ 6858001 h 6858001"/>
              <a:gd name="connsiteX38" fmla="*/ 6274065 w 12192001"/>
              <a:gd name="connsiteY38" fmla="*/ 5033179 h 6858001"/>
              <a:gd name="connsiteX39" fmla="*/ 6770686 w 12192001"/>
              <a:gd name="connsiteY39" fmla="*/ 5033179 h 6858001"/>
              <a:gd name="connsiteX40" fmla="*/ 6810451 w 12192001"/>
              <a:gd name="connsiteY40" fmla="*/ 5246143 h 6858001"/>
              <a:gd name="connsiteX41" fmla="*/ 6966860 w 12192001"/>
              <a:gd name="connsiteY41" fmla="*/ 5132150 h 6858001"/>
              <a:gd name="connsiteX42" fmla="*/ 7150664 w 12192001"/>
              <a:gd name="connsiteY42" fmla="*/ 5046876 h 6858001"/>
              <a:gd name="connsiteX43" fmla="*/ 7358766 w 12192001"/>
              <a:gd name="connsiteY43" fmla="*/ 4993414 h 6858001"/>
              <a:gd name="connsiteX44" fmla="*/ 7588077 w 12192001"/>
              <a:gd name="connsiteY44" fmla="*/ 4974857 h 6858001"/>
              <a:gd name="connsiteX45" fmla="*/ 4529326 w 12192001"/>
              <a:gd name="connsiteY45" fmla="*/ 4974857 h 6858001"/>
              <a:gd name="connsiteX46" fmla="*/ 4985741 w 12192001"/>
              <a:gd name="connsiteY46" fmla="*/ 5017273 h 6858001"/>
              <a:gd name="connsiteX47" fmla="*/ 5323302 w 12192001"/>
              <a:gd name="connsiteY47" fmla="*/ 5151591 h 6858001"/>
              <a:gd name="connsiteX48" fmla="*/ 5532730 w 12192001"/>
              <a:gd name="connsiteY48" fmla="*/ 5388413 h 6858001"/>
              <a:gd name="connsiteX49" fmla="*/ 5604748 w 12192001"/>
              <a:gd name="connsiteY49" fmla="*/ 5738345 h 6858001"/>
              <a:gd name="connsiteX50" fmla="*/ 5604748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3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50 w 12192001"/>
              <a:gd name="connsiteY64" fmla="*/ 5771041 h 6858001"/>
              <a:gd name="connsiteX65" fmla="*/ 4812542 w 12192001"/>
              <a:gd name="connsiteY65" fmla="*/ 5772808 h 6858001"/>
              <a:gd name="connsiteX66" fmla="*/ 4937582 w 12192001"/>
              <a:gd name="connsiteY66" fmla="*/ 5777227 h 6858001"/>
              <a:gd name="connsiteX67" fmla="*/ 5050690 w 12192001"/>
              <a:gd name="connsiteY67" fmla="*/ 5782529 h 6858001"/>
              <a:gd name="connsiteX68" fmla="*/ 5050690 w 12192001"/>
              <a:gd name="connsiteY68" fmla="*/ 5778994 h 6858001"/>
              <a:gd name="connsiteX69" fmla="*/ 5013576 w 12192001"/>
              <a:gd name="connsiteY69" fmla="*/ 5610656 h 6858001"/>
              <a:gd name="connsiteX70" fmla="*/ 4903559 w 12192001"/>
              <a:gd name="connsiteY70" fmla="*/ 5494895 h 6858001"/>
              <a:gd name="connsiteX71" fmla="*/ 4722410 w 12192001"/>
              <a:gd name="connsiteY71" fmla="*/ 5427736 h 6858001"/>
              <a:gd name="connsiteX72" fmla="*/ 4471889 w 12192001"/>
              <a:gd name="connsiteY72" fmla="*/ 5406087 h 6858001"/>
              <a:gd name="connsiteX73" fmla="*/ 4245671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2 w 12192001"/>
              <a:gd name="connsiteY79" fmla="*/ 5023901 h 6858001"/>
              <a:gd name="connsiteX80" fmla="*/ 4284553 w 12192001"/>
              <a:gd name="connsiteY80" fmla="*/ 4987670 h 6858001"/>
              <a:gd name="connsiteX81" fmla="*/ 4529326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1 w 12192001"/>
              <a:gd name="connsiteY89" fmla="*/ 5825262 h 6858001"/>
              <a:gd name="connsiteX90" fmla="*/ 2483469 w 12192001"/>
              <a:gd name="connsiteY90" fmla="*/ 5578844 h 6858001"/>
              <a:gd name="connsiteX91" fmla="*/ 2462261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2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20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0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6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0 h 6858001"/>
              <a:gd name="connsiteX152" fmla="*/ 4517728 w 12192001"/>
              <a:gd name="connsiteY152" fmla="*/ 852550 h 6858001"/>
              <a:gd name="connsiteX153" fmla="*/ 4315367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1 w 12192001"/>
              <a:gd name="connsiteY157" fmla="*/ 1232527 h 6858001"/>
              <a:gd name="connsiteX158" fmla="*/ 5006838 w 12192001"/>
              <a:gd name="connsiteY158" fmla="*/ 1062863 h 6858001"/>
              <a:gd name="connsiteX159" fmla="*/ 4886659 w 12192001"/>
              <a:gd name="connsiteY159" fmla="*/ 944452 h 6858001"/>
              <a:gd name="connsiteX160" fmla="*/ 4720972 w 12192001"/>
              <a:gd name="connsiteY160" fmla="*/ 875084 h 6858001"/>
              <a:gd name="connsiteX161" fmla="*/ 4517728 w 12192001"/>
              <a:gd name="connsiteY161" fmla="*/ 852550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3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3 w 12192001"/>
              <a:gd name="connsiteY201" fmla="*/ 1583343 h 6858001"/>
              <a:gd name="connsiteX202" fmla="*/ 8173368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0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0 w 12192001"/>
              <a:gd name="connsiteY219" fmla="*/ 1711917 h 6858001"/>
              <a:gd name="connsiteX220" fmla="*/ 7543756 w 12192001"/>
              <a:gd name="connsiteY220" fmla="*/ 1446375 h 6858001"/>
              <a:gd name="connsiteX221" fmla="*/ 7573359 w 12192001"/>
              <a:gd name="connsiteY221" fmla="*/ 1190553 h 6858001"/>
              <a:gd name="connsiteX222" fmla="*/ 7663934 w 12192001"/>
              <a:gd name="connsiteY222" fmla="*/ 955056 h 6858001"/>
              <a:gd name="connsiteX223" fmla="*/ 7817692 w 12192001"/>
              <a:gd name="connsiteY223" fmla="*/ 751812 h 6858001"/>
              <a:gd name="connsiteX224" fmla="*/ 8036400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8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4 w 12192001"/>
              <a:gd name="connsiteY230" fmla="*/ 729279 h 6858001"/>
              <a:gd name="connsiteX231" fmla="*/ 5539687 w 12192001"/>
              <a:gd name="connsiteY231" fmla="*/ 922802 h 6858001"/>
              <a:gd name="connsiteX232" fmla="*/ 5629379 w 12192001"/>
              <a:gd name="connsiteY232" fmla="*/ 1152556 h 6858001"/>
              <a:gd name="connsiteX233" fmla="*/ 5658540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9 w 12192001"/>
              <a:gd name="connsiteY235" fmla="*/ 1504697 h 6858001"/>
              <a:gd name="connsiteX236" fmla="*/ 5651914 w 12192001"/>
              <a:gd name="connsiteY236" fmla="*/ 1546229 h 6858001"/>
              <a:gd name="connsiteX237" fmla="*/ 5647052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5 w 12192001"/>
              <a:gd name="connsiteY242" fmla="*/ 1988946 h 6858001"/>
              <a:gd name="connsiteX243" fmla="*/ 4872079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2 w 12192001"/>
              <a:gd name="connsiteY248" fmla="*/ 2317670 h 6858001"/>
              <a:gd name="connsiteX249" fmla="*/ 5075763 w 12192001"/>
              <a:gd name="connsiteY249" fmla="*/ 2372016 h 6858001"/>
              <a:gd name="connsiteX250" fmla="*/ 4823476 w 12192001"/>
              <a:gd name="connsiteY250" fmla="*/ 2406920 h 6858001"/>
              <a:gd name="connsiteX251" fmla="*/ 4565446 w 12192001"/>
              <a:gd name="connsiteY251" fmla="*/ 2419292 h 6858001"/>
              <a:gd name="connsiteX252" fmla="*/ 4201376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8 w 12192001"/>
              <a:gd name="connsiteY263" fmla="*/ 450482 h 6858001"/>
              <a:gd name="connsiteX264" fmla="*/ 6157609 w 12192001"/>
              <a:gd name="connsiteY264" fmla="*/ 0 h 6858001"/>
              <a:gd name="connsiteX265" fmla="*/ 6725806 w 12192001"/>
              <a:gd name="connsiteY265" fmla="*/ 0 h 6858001"/>
              <a:gd name="connsiteX266" fmla="*/ 6725806 w 12192001"/>
              <a:gd name="connsiteY266" fmla="*/ 1760960 h 6858001"/>
              <a:gd name="connsiteX267" fmla="*/ 6734642 w 12192001"/>
              <a:gd name="connsiteY267" fmla="*/ 1849327 h 6858001"/>
              <a:gd name="connsiteX268" fmla="*/ 6771756 w 12192001"/>
              <a:gd name="connsiteY268" fmla="*/ 1916927 h 6858001"/>
              <a:gd name="connsiteX269" fmla="*/ 6852612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8 w 12192001"/>
              <a:gd name="connsiteY271" fmla="*/ 1962878 h 6858001"/>
              <a:gd name="connsiteX272" fmla="*/ 7286935 w 12192001"/>
              <a:gd name="connsiteY272" fmla="*/ 1935043 h 6858001"/>
              <a:gd name="connsiteX273" fmla="*/ 7286935 w 12192001"/>
              <a:gd name="connsiteY273" fmla="*/ 2332693 h 6858001"/>
              <a:gd name="connsiteX274" fmla="*/ 7183987 w 12192001"/>
              <a:gd name="connsiteY274" fmla="*/ 2364947 h 6858001"/>
              <a:gd name="connsiteX275" fmla="*/ 7064249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2 h 6858001"/>
              <a:gd name="connsiteX279" fmla="*/ 6305180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60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 dirty="0">
              <a:solidFill>
                <a:schemeClr val="tx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10057252-30AD-4E42-A04A-1C201DDF4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tx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6207244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3960F2D-F1B0-0B44-B659-256C873FDD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0999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DC87B04-C334-4047-982A-C5A8785783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613EDF0-028B-5F4A-878C-09AE852FC3B2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9315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5"/>
            <a:ext cx="8128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8328248" y="1260764"/>
            <a:ext cx="3708177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32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48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4pPr>
            <a:lvl5pPr marL="864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01C5B37-2AED-594D-B478-083E84A8CC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08F5C035-7531-5C46-9797-C0AAE64DA486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8 w 12192001"/>
              <a:gd name="connsiteY4" fmla="*/ 6104184 h 6858001"/>
              <a:gd name="connsiteX5" fmla="*/ 4444496 w 12192001"/>
              <a:gd name="connsiteY5" fmla="*/ 6116997 h 6858001"/>
              <a:gd name="connsiteX6" fmla="*/ 4228881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3 w 12192001"/>
              <a:gd name="connsiteY11" fmla="*/ 6553528 h 6858001"/>
              <a:gd name="connsiteX12" fmla="*/ 4428590 w 12192001"/>
              <a:gd name="connsiteY12" fmla="*/ 6571643 h 6858001"/>
              <a:gd name="connsiteX13" fmla="*/ 4621669 w 12192001"/>
              <a:gd name="connsiteY13" fmla="*/ 6559272 h 6858001"/>
              <a:gd name="connsiteX14" fmla="*/ 4786917 w 12192001"/>
              <a:gd name="connsiteY14" fmla="*/ 6524809 h 6858001"/>
              <a:gd name="connsiteX15" fmla="*/ 4928302 w 12192001"/>
              <a:gd name="connsiteY15" fmla="*/ 6472231 h 6858001"/>
              <a:gd name="connsiteX16" fmla="*/ 5050690 w 12192001"/>
              <a:gd name="connsiteY16" fmla="*/ 6404630 h 6858001"/>
              <a:gd name="connsiteX17" fmla="*/ 5050690 w 12192001"/>
              <a:gd name="connsiteY17" fmla="*/ 6104184 h 6858001"/>
              <a:gd name="connsiteX18" fmla="*/ 7588077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6 w 12192001"/>
              <a:gd name="connsiteY26" fmla="*/ 6858001 h 6858001"/>
              <a:gd name="connsiteX27" fmla="*/ 7953916 w 12192001"/>
              <a:gd name="connsiteY27" fmla="*/ 5869128 h 6858001"/>
              <a:gd name="connsiteX28" fmla="*/ 7926522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2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3 w 12192001"/>
              <a:gd name="connsiteY35" fmla="*/ 5565147 h 6858001"/>
              <a:gd name="connsiteX36" fmla="*/ 6842263 w 12192001"/>
              <a:gd name="connsiteY36" fmla="*/ 6858001 h 6858001"/>
              <a:gd name="connsiteX37" fmla="*/ 6274065 w 12192001"/>
              <a:gd name="connsiteY37" fmla="*/ 6858001 h 6858001"/>
              <a:gd name="connsiteX38" fmla="*/ 6274065 w 12192001"/>
              <a:gd name="connsiteY38" fmla="*/ 5033179 h 6858001"/>
              <a:gd name="connsiteX39" fmla="*/ 6770686 w 12192001"/>
              <a:gd name="connsiteY39" fmla="*/ 5033179 h 6858001"/>
              <a:gd name="connsiteX40" fmla="*/ 6810451 w 12192001"/>
              <a:gd name="connsiteY40" fmla="*/ 5246143 h 6858001"/>
              <a:gd name="connsiteX41" fmla="*/ 6966860 w 12192001"/>
              <a:gd name="connsiteY41" fmla="*/ 5132150 h 6858001"/>
              <a:gd name="connsiteX42" fmla="*/ 7150664 w 12192001"/>
              <a:gd name="connsiteY42" fmla="*/ 5046876 h 6858001"/>
              <a:gd name="connsiteX43" fmla="*/ 7358766 w 12192001"/>
              <a:gd name="connsiteY43" fmla="*/ 4993414 h 6858001"/>
              <a:gd name="connsiteX44" fmla="*/ 7588077 w 12192001"/>
              <a:gd name="connsiteY44" fmla="*/ 4974857 h 6858001"/>
              <a:gd name="connsiteX45" fmla="*/ 4529326 w 12192001"/>
              <a:gd name="connsiteY45" fmla="*/ 4974857 h 6858001"/>
              <a:gd name="connsiteX46" fmla="*/ 4985741 w 12192001"/>
              <a:gd name="connsiteY46" fmla="*/ 5017273 h 6858001"/>
              <a:gd name="connsiteX47" fmla="*/ 5323302 w 12192001"/>
              <a:gd name="connsiteY47" fmla="*/ 5151591 h 6858001"/>
              <a:gd name="connsiteX48" fmla="*/ 5532730 w 12192001"/>
              <a:gd name="connsiteY48" fmla="*/ 5388413 h 6858001"/>
              <a:gd name="connsiteX49" fmla="*/ 5604748 w 12192001"/>
              <a:gd name="connsiteY49" fmla="*/ 5738345 h 6858001"/>
              <a:gd name="connsiteX50" fmla="*/ 5604748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3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50 w 12192001"/>
              <a:gd name="connsiteY64" fmla="*/ 5771041 h 6858001"/>
              <a:gd name="connsiteX65" fmla="*/ 4812542 w 12192001"/>
              <a:gd name="connsiteY65" fmla="*/ 5772808 h 6858001"/>
              <a:gd name="connsiteX66" fmla="*/ 4937582 w 12192001"/>
              <a:gd name="connsiteY66" fmla="*/ 5777227 h 6858001"/>
              <a:gd name="connsiteX67" fmla="*/ 5050690 w 12192001"/>
              <a:gd name="connsiteY67" fmla="*/ 5782529 h 6858001"/>
              <a:gd name="connsiteX68" fmla="*/ 5050690 w 12192001"/>
              <a:gd name="connsiteY68" fmla="*/ 5778994 h 6858001"/>
              <a:gd name="connsiteX69" fmla="*/ 5013576 w 12192001"/>
              <a:gd name="connsiteY69" fmla="*/ 5610656 h 6858001"/>
              <a:gd name="connsiteX70" fmla="*/ 4903559 w 12192001"/>
              <a:gd name="connsiteY70" fmla="*/ 5494895 h 6858001"/>
              <a:gd name="connsiteX71" fmla="*/ 4722410 w 12192001"/>
              <a:gd name="connsiteY71" fmla="*/ 5427736 h 6858001"/>
              <a:gd name="connsiteX72" fmla="*/ 4471889 w 12192001"/>
              <a:gd name="connsiteY72" fmla="*/ 5406087 h 6858001"/>
              <a:gd name="connsiteX73" fmla="*/ 4245671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2 w 12192001"/>
              <a:gd name="connsiteY79" fmla="*/ 5023901 h 6858001"/>
              <a:gd name="connsiteX80" fmla="*/ 4284553 w 12192001"/>
              <a:gd name="connsiteY80" fmla="*/ 4987670 h 6858001"/>
              <a:gd name="connsiteX81" fmla="*/ 4529326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1 w 12192001"/>
              <a:gd name="connsiteY89" fmla="*/ 5825262 h 6858001"/>
              <a:gd name="connsiteX90" fmla="*/ 2483469 w 12192001"/>
              <a:gd name="connsiteY90" fmla="*/ 5578844 h 6858001"/>
              <a:gd name="connsiteX91" fmla="*/ 2462261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2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20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0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6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0 h 6858001"/>
              <a:gd name="connsiteX152" fmla="*/ 4517728 w 12192001"/>
              <a:gd name="connsiteY152" fmla="*/ 852550 h 6858001"/>
              <a:gd name="connsiteX153" fmla="*/ 4315367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1 w 12192001"/>
              <a:gd name="connsiteY157" fmla="*/ 1232527 h 6858001"/>
              <a:gd name="connsiteX158" fmla="*/ 5006838 w 12192001"/>
              <a:gd name="connsiteY158" fmla="*/ 1062863 h 6858001"/>
              <a:gd name="connsiteX159" fmla="*/ 4886659 w 12192001"/>
              <a:gd name="connsiteY159" fmla="*/ 944452 h 6858001"/>
              <a:gd name="connsiteX160" fmla="*/ 4720972 w 12192001"/>
              <a:gd name="connsiteY160" fmla="*/ 875084 h 6858001"/>
              <a:gd name="connsiteX161" fmla="*/ 4517728 w 12192001"/>
              <a:gd name="connsiteY161" fmla="*/ 852550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3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3 w 12192001"/>
              <a:gd name="connsiteY201" fmla="*/ 1583343 h 6858001"/>
              <a:gd name="connsiteX202" fmla="*/ 8173368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0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0 w 12192001"/>
              <a:gd name="connsiteY219" fmla="*/ 1711917 h 6858001"/>
              <a:gd name="connsiteX220" fmla="*/ 7543756 w 12192001"/>
              <a:gd name="connsiteY220" fmla="*/ 1446375 h 6858001"/>
              <a:gd name="connsiteX221" fmla="*/ 7573359 w 12192001"/>
              <a:gd name="connsiteY221" fmla="*/ 1190553 h 6858001"/>
              <a:gd name="connsiteX222" fmla="*/ 7663934 w 12192001"/>
              <a:gd name="connsiteY222" fmla="*/ 955056 h 6858001"/>
              <a:gd name="connsiteX223" fmla="*/ 7817692 w 12192001"/>
              <a:gd name="connsiteY223" fmla="*/ 751812 h 6858001"/>
              <a:gd name="connsiteX224" fmla="*/ 8036400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8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4 w 12192001"/>
              <a:gd name="connsiteY230" fmla="*/ 729279 h 6858001"/>
              <a:gd name="connsiteX231" fmla="*/ 5539687 w 12192001"/>
              <a:gd name="connsiteY231" fmla="*/ 922802 h 6858001"/>
              <a:gd name="connsiteX232" fmla="*/ 5629379 w 12192001"/>
              <a:gd name="connsiteY232" fmla="*/ 1152556 h 6858001"/>
              <a:gd name="connsiteX233" fmla="*/ 5658540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9 w 12192001"/>
              <a:gd name="connsiteY235" fmla="*/ 1504697 h 6858001"/>
              <a:gd name="connsiteX236" fmla="*/ 5651914 w 12192001"/>
              <a:gd name="connsiteY236" fmla="*/ 1546229 h 6858001"/>
              <a:gd name="connsiteX237" fmla="*/ 5647052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5 w 12192001"/>
              <a:gd name="connsiteY242" fmla="*/ 1988946 h 6858001"/>
              <a:gd name="connsiteX243" fmla="*/ 4872079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2 w 12192001"/>
              <a:gd name="connsiteY248" fmla="*/ 2317670 h 6858001"/>
              <a:gd name="connsiteX249" fmla="*/ 5075763 w 12192001"/>
              <a:gd name="connsiteY249" fmla="*/ 2372016 h 6858001"/>
              <a:gd name="connsiteX250" fmla="*/ 4823476 w 12192001"/>
              <a:gd name="connsiteY250" fmla="*/ 2406920 h 6858001"/>
              <a:gd name="connsiteX251" fmla="*/ 4565446 w 12192001"/>
              <a:gd name="connsiteY251" fmla="*/ 2419292 h 6858001"/>
              <a:gd name="connsiteX252" fmla="*/ 4201376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8 w 12192001"/>
              <a:gd name="connsiteY263" fmla="*/ 450482 h 6858001"/>
              <a:gd name="connsiteX264" fmla="*/ 6157609 w 12192001"/>
              <a:gd name="connsiteY264" fmla="*/ 0 h 6858001"/>
              <a:gd name="connsiteX265" fmla="*/ 6725806 w 12192001"/>
              <a:gd name="connsiteY265" fmla="*/ 0 h 6858001"/>
              <a:gd name="connsiteX266" fmla="*/ 6725806 w 12192001"/>
              <a:gd name="connsiteY266" fmla="*/ 1760960 h 6858001"/>
              <a:gd name="connsiteX267" fmla="*/ 6734642 w 12192001"/>
              <a:gd name="connsiteY267" fmla="*/ 1849327 h 6858001"/>
              <a:gd name="connsiteX268" fmla="*/ 6771756 w 12192001"/>
              <a:gd name="connsiteY268" fmla="*/ 1916927 h 6858001"/>
              <a:gd name="connsiteX269" fmla="*/ 6852612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8 w 12192001"/>
              <a:gd name="connsiteY271" fmla="*/ 1962878 h 6858001"/>
              <a:gd name="connsiteX272" fmla="*/ 7286935 w 12192001"/>
              <a:gd name="connsiteY272" fmla="*/ 1935043 h 6858001"/>
              <a:gd name="connsiteX273" fmla="*/ 7286935 w 12192001"/>
              <a:gd name="connsiteY273" fmla="*/ 2332693 h 6858001"/>
              <a:gd name="connsiteX274" fmla="*/ 7183987 w 12192001"/>
              <a:gd name="connsiteY274" fmla="*/ 2364947 h 6858001"/>
              <a:gd name="connsiteX275" fmla="*/ 7064249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2 h 6858001"/>
              <a:gd name="connsiteX279" fmla="*/ 6305180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60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 dirty="0">
              <a:solidFill>
                <a:schemeClr val="tx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099C1-F327-6246-A2FF-06D27AA59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2891108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F0B603A-F138-AF4E-8362-C1B122D08A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95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FBE2B16-C7C1-3E44-B78B-1408A6CFCD3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2B6AAC4E-F3C5-C745-BF1F-6C63F41FC8FE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0935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04073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5"/>
            <a:ext cx="8128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8328248" y="1260764"/>
            <a:ext cx="3708177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32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48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4pPr>
            <a:lvl5pPr marL="864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2028007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3F6BA2A1-5029-CF45-947E-D5EC8679C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3FFA8916-76ED-AE4E-A95F-274B639151A9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7 w 12192001"/>
              <a:gd name="connsiteY4" fmla="*/ 6104184 h 6858001"/>
              <a:gd name="connsiteX5" fmla="*/ 4444496 w 12192001"/>
              <a:gd name="connsiteY5" fmla="*/ 6116997 h 6858001"/>
              <a:gd name="connsiteX6" fmla="*/ 4228880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4 w 12192001"/>
              <a:gd name="connsiteY11" fmla="*/ 6553528 h 6858001"/>
              <a:gd name="connsiteX12" fmla="*/ 4428589 w 12192001"/>
              <a:gd name="connsiteY12" fmla="*/ 6571643 h 6858001"/>
              <a:gd name="connsiteX13" fmla="*/ 4621671 w 12192001"/>
              <a:gd name="connsiteY13" fmla="*/ 6559272 h 6858001"/>
              <a:gd name="connsiteX14" fmla="*/ 4786915 w 12192001"/>
              <a:gd name="connsiteY14" fmla="*/ 6524809 h 6858001"/>
              <a:gd name="connsiteX15" fmla="*/ 4928304 w 12192001"/>
              <a:gd name="connsiteY15" fmla="*/ 6472231 h 6858001"/>
              <a:gd name="connsiteX16" fmla="*/ 5050691 w 12192001"/>
              <a:gd name="connsiteY16" fmla="*/ 6404630 h 6858001"/>
              <a:gd name="connsiteX17" fmla="*/ 5050691 w 12192001"/>
              <a:gd name="connsiteY17" fmla="*/ 6104184 h 6858001"/>
              <a:gd name="connsiteX18" fmla="*/ 7588078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7 w 12192001"/>
              <a:gd name="connsiteY26" fmla="*/ 6858001 h 6858001"/>
              <a:gd name="connsiteX27" fmla="*/ 7953917 w 12192001"/>
              <a:gd name="connsiteY27" fmla="*/ 5869128 h 6858001"/>
              <a:gd name="connsiteX28" fmla="*/ 7926523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3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4 w 12192001"/>
              <a:gd name="connsiteY35" fmla="*/ 5565147 h 6858001"/>
              <a:gd name="connsiteX36" fmla="*/ 6842264 w 12192001"/>
              <a:gd name="connsiteY36" fmla="*/ 6858001 h 6858001"/>
              <a:gd name="connsiteX37" fmla="*/ 6274066 w 12192001"/>
              <a:gd name="connsiteY37" fmla="*/ 6858001 h 6858001"/>
              <a:gd name="connsiteX38" fmla="*/ 6274066 w 12192001"/>
              <a:gd name="connsiteY38" fmla="*/ 5033179 h 6858001"/>
              <a:gd name="connsiteX39" fmla="*/ 6770686 w 12192001"/>
              <a:gd name="connsiteY39" fmla="*/ 5033179 h 6858001"/>
              <a:gd name="connsiteX40" fmla="*/ 6810452 w 12192001"/>
              <a:gd name="connsiteY40" fmla="*/ 5246143 h 6858001"/>
              <a:gd name="connsiteX41" fmla="*/ 6966860 w 12192001"/>
              <a:gd name="connsiteY41" fmla="*/ 5132150 h 6858001"/>
              <a:gd name="connsiteX42" fmla="*/ 7150663 w 12192001"/>
              <a:gd name="connsiteY42" fmla="*/ 5046876 h 6858001"/>
              <a:gd name="connsiteX43" fmla="*/ 7358767 w 12192001"/>
              <a:gd name="connsiteY43" fmla="*/ 4993414 h 6858001"/>
              <a:gd name="connsiteX44" fmla="*/ 7588078 w 12192001"/>
              <a:gd name="connsiteY44" fmla="*/ 4974857 h 6858001"/>
              <a:gd name="connsiteX45" fmla="*/ 4529327 w 12192001"/>
              <a:gd name="connsiteY45" fmla="*/ 4974857 h 6858001"/>
              <a:gd name="connsiteX46" fmla="*/ 4985740 w 12192001"/>
              <a:gd name="connsiteY46" fmla="*/ 5017273 h 6858001"/>
              <a:gd name="connsiteX47" fmla="*/ 5323301 w 12192001"/>
              <a:gd name="connsiteY47" fmla="*/ 5151591 h 6858001"/>
              <a:gd name="connsiteX48" fmla="*/ 5532730 w 12192001"/>
              <a:gd name="connsiteY48" fmla="*/ 5388413 h 6858001"/>
              <a:gd name="connsiteX49" fmla="*/ 5604750 w 12192001"/>
              <a:gd name="connsiteY49" fmla="*/ 5738345 h 6858001"/>
              <a:gd name="connsiteX50" fmla="*/ 5604750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2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49 w 12192001"/>
              <a:gd name="connsiteY64" fmla="*/ 5771041 h 6858001"/>
              <a:gd name="connsiteX65" fmla="*/ 4812541 w 12192001"/>
              <a:gd name="connsiteY65" fmla="*/ 5772808 h 6858001"/>
              <a:gd name="connsiteX66" fmla="*/ 4937582 w 12192001"/>
              <a:gd name="connsiteY66" fmla="*/ 5777227 h 6858001"/>
              <a:gd name="connsiteX67" fmla="*/ 5050691 w 12192001"/>
              <a:gd name="connsiteY67" fmla="*/ 5782529 h 6858001"/>
              <a:gd name="connsiteX68" fmla="*/ 5050691 w 12192001"/>
              <a:gd name="connsiteY68" fmla="*/ 5778994 h 6858001"/>
              <a:gd name="connsiteX69" fmla="*/ 5013575 w 12192001"/>
              <a:gd name="connsiteY69" fmla="*/ 5610656 h 6858001"/>
              <a:gd name="connsiteX70" fmla="*/ 4903558 w 12192001"/>
              <a:gd name="connsiteY70" fmla="*/ 5494895 h 6858001"/>
              <a:gd name="connsiteX71" fmla="*/ 4722407 w 12192001"/>
              <a:gd name="connsiteY71" fmla="*/ 5427736 h 6858001"/>
              <a:gd name="connsiteX72" fmla="*/ 4471888 w 12192001"/>
              <a:gd name="connsiteY72" fmla="*/ 5406087 h 6858001"/>
              <a:gd name="connsiteX73" fmla="*/ 4245670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1 w 12192001"/>
              <a:gd name="connsiteY79" fmla="*/ 5023901 h 6858001"/>
              <a:gd name="connsiteX80" fmla="*/ 4284552 w 12192001"/>
              <a:gd name="connsiteY80" fmla="*/ 4987670 h 6858001"/>
              <a:gd name="connsiteX81" fmla="*/ 4529327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2 w 12192001"/>
              <a:gd name="connsiteY89" fmla="*/ 5825262 h 6858001"/>
              <a:gd name="connsiteX90" fmla="*/ 2483469 w 12192001"/>
              <a:gd name="connsiteY90" fmla="*/ 5578844 h 6858001"/>
              <a:gd name="connsiteX91" fmla="*/ 2462262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1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19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1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7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1 h 6858001"/>
              <a:gd name="connsiteX152" fmla="*/ 4517727 w 12192001"/>
              <a:gd name="connsiteY152" fmla="*/ 852551 h 6858001"/>
              <a:gd name="connsiteX153" fmla="*/ 4315368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2 w 12192001"/>
              <a:gd name="connsiteY157" fmla="*/ 1232527 h 6858001"/>
              <a:gd name="connsiteX158" fmla="*/ 5006837 w 12192001"/>
              <a:gd name="connsiteY158" fmla="*/ 1062863 h 6858001"/>
              <a:gd name="connsiteX159" fmla="*/ 4886660 w 12192001"/>
              <a:gd name="connsiteY159" fmla="*/ 944452 h 6858001"/>
              <a:gd name="connsiteX160" fmla="*/ 4720970 w 12192001"/>
              <a:gd name="connsiteY160" fmla="*/ 875084 h 6858001"/>
              <a:gd name="connsiteX161" fmla="*/ 4517727 w 12192001"/>
              <a:gd name="connsiteY161" fmla="*/ 852551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4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4 w 12192001"/>
              <a:gd name="connsiteY201" fmla="*/ 1583343 h 6858001"/>
              <a:gd name="connsiteX202" fmla="*/ 8173369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1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1 w 12192001"/>
              <a:gd name="connsiteY219" fmla="*/ 1711917 h 6858001"/>
              <a:gd name="connsiteX220" fmla="*/ 7543757 w 12192001"/>
              <a:gd name="connsiteY220" fmla="*/ 1446375 h 6858001"/>
              <a:gd name="connsiteX221" fmla="*/ 7573360 w 12192001"/>
              <a:gd name="connsiteY221" fmla="*/ 1190553 h 6858001"/>
              <a:gd name="connsiteX222" fmla="*/ 7663935 w 12192001"/>
              <a:gd name="connsiteY222" fmla="*/ 955056 h 6858001"/>
              <a:gd name="connsiteX223" fmla="*/ 7817693 w 12192001"/>
              <a:gd name="connsiteY223" fmla="*/ 751812 h 6858001"/>
              <a:gd name="connsiteX224" fmla="*/ 8036401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7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3 w 12192001"/>
              <a:gd name="connsiteY230" fmla="*/ 729279 h 6858001"/>
              <a:gd name="connsiteX231" fmla="*/ 5539689 w 12192001"/>
              <a:gd name="connsiteY231" fmla="*/ 922802 h 6858001"/>
              <a:gd name="connsiteX232" fmla="*/ 5629381 w 12192001"/>
              <a:gd name="connsiteY232" fmla="*/ 1152556 h 6858001"/>
              <a:gd name="connsiteX233" fmla="*/ 5658541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8 w 12192001"/>
              <a:gd name="connsiteY235" fmla="*/ 1504697 h 6858001"/>
              <a:gd name="connsiteX236" fmla="*/ 5651915 w 12192001"/>
              <a:gd name="connsiteY236" fmla="*/ 1546229 h 6858001"/>
              <a:gd name="connsiteX237" fmla="*/ 5647053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4 w 12192001"/>
              <a:gd name="connsiteY242" fmla="*/ 1988946 h 6858001"/>
              <a:gd name="connsiteX243" fmla="*/ 4872081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4 w 12192001"/>
              <a:gd name="connsiteY248" fmla="*/ 2317670 h 6858001"/>
              <a:gd name="connsiteX249" fmla="*/ 5075764 w 12192001"/>
              <a:gd name="connsiteY249" fmla="*/ 2372016 h 6858001"/>
              <a:gd name="connsiteX250" fmla="*/ 4823476 w 12192001"/>
              <a:gd name="connsiteY250" fmla="*/ 2406921 h 6858001"/>
              <a:gd name="connsiteX251" fmla="*/ 4565446 w 12192001"/>
              <a:gd name="connsiteY251" fmla="*/ 2419292 h 6858001"/>
              <a:gd name="connsiteX252" fmla="*/ 4201377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7 w 12192001"/>
              <a:gd name="connsiteY263" fmla="*/ 450482 h 6858001"/>
              <a:gd name="connsiteX264" fmla="*/ 6157609 w 12192001"/>
              <a:gd name="connsiteY264" fmla="*/ 0 h 6858001"/>
              <a:gd name="connsiteX265" fmla="*/ 6725807 w 12192001"/>
              <a:gd name="connsiteY265" fmla="*/ 0 h 6858001"/>
              <a:gd name="connsiteX266" fmla="*/ 6725807 w 12192001"/>
              <a:gd name="connsiteY266" fmla="*/ 1760960 h 6858001"/>
              <a:gd name="connsiteX267" fmla="*/ 6734643 w 12192001"/>
              <a:gd name="connsiteY267" fmla="*/ 1849327 h 6858001"/>
              <a:gd name="connsiteX268" fmla="*/ 6771757 w 12192001"/>
              <a:gd name="connsiteY268" fmla="*/ 1916927 h 6858001"/>
              <a:gd name="connsiteX269" fmla="*/ 6852611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9 w 12192001"/>
              <a:gd name="connsiteY271" fmla="*/ 1962878 h 6858001"/>
              <a:gd name="connsiteX272" fmla="*/ 7286934 w 12192001"/>
              <a:gd name="connsiteY272" fmla="*/ 1935043 h 6858001"/>
              <a:gd name="connsiteX273" fmla="*/ 7286934 w 12192001"/>
              <a:gd name="connsiteY273" fmla="*/ 2332693 h 6858001"/>
              <a:gd name="connsiteX274" fmla="*/ 7183986 w 12192001"/>
              <a:gd name="connsiteY274" fmla="*/ 2364947 h 6858001"/>
              <a:gd name="connsiteX275" fmla="*/ 7064250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1 h 6858001"/>
              <a:gd name="connsiteX279" fmla="*/ 6305181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59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7" y="6104184"/>
                </a:moveTo>
                <a:cubicBezTo>
                  <a:pt x="4637722" y="6104184"/>
                  <a:pt x="4532271" y="6108454"/>
                  <a:pt x="4444496" y="6116997"/>
                </a:cubicBezTo>
                <a:cubicBezTo>
                  <a:pt x="4356718" y="6125539"/>
                  <a:pt x="4284844" y="6139530"/>
                  <a:pt x="4228880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4" y="6553528"/>
                </a:cubicBezTo>
                <a:cubicBezTo>
                  <a:pt x="4309293" y="6565605"/>
                  <a:pt x="4364374" y="6571643"/>
                  <a:pt x="4428589" y="6571643"/>
                </a:cubicBezTo>
                <a:cubicBezTo>
                  <a:pt x="4498102" y="6571643"/>
                  <a:pt x="4562464" y="6567519"/>
                  <a:pt x="4621671" y="6559272"/>
                </a:cubicBezTo>
                <a:cubicBezTo>
                  <a:pt x="4680877" y="6551024"/>
                  <a:pt x="4735957" y="6539537"/>
                  <a:pt x="4786915" y="6524809"/>
                </a:cubicBezTo>
                <a:cubicBezTo>
                  <a:pt x="4837873" y="6510081"/>
                  <a:pt x="4885003" y="6492555"/>
                  <a:pt x="4928304" y="6472231"/>
                </a:cubicBezTo>
                <a:cubicBezTo>
                  <a:pt x="4971602" y="6451907"/>
                  <a:pt x="5012397" y="6429373"/>
                  <a:pt x="5050691" y="6404630"/>
                </a:cubicBezTo>
                <a:lnTo>
                  <a:pt x="5050691" y="6104184"/>
                </a:lnTo>
                <a:close/>
                <a:moveTo>
                  <a:pt x="7588078" y="4974857"/>
                </a:moveTo>
                <a:cubicBezTo>
                  <a:pt x="7670554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8" y="5064549"/>
                  <a:pt x="8183375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7" y="6858001"/>
                </a:lnTo>
                <a:lnTo>
                  <a:pt x="7953917" y="5869128"/>
                </a:lnTo>
                <a:cubicBezTo>
                  <a:pt x="7953917" y="5791365"/>
                  <a:pt x="7944785" y="5723765"/>
                  <a:pt x="7926523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9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3" y="5409621"/>
                </a:cubicBezTo>
                <a:cubicBezTo>
                  <a:pt x="7401034" y="5409621"/>
                  <a:pt x="7337705" y="5413893"/>
                  <a:pt x="7278795" y="5422434"/>
                </a:cubicBezTo>
                <a:cubicBezTo>
                  <a:pt x="7219883" y="5430976"/>
                  <a:pt x="7164801" y="5442317"/>
                  <a:pt x="7113550" y="5456456"/>
                </a:cubicBezTo>
                <a:cubicBezTo>
                  <a:pt x="7062296" y="5470594"/>
                  <a:pt x="7014284" y="5487089"/>
                  <a:pt x="6969511" y="5505941"/>
                </a:cubicBezTo>
                <a:cubicBezTo>
                  <a:pt x="6924738" y="5524793"/>
                  <a:pt x="6882322" y="5544528"/>
                  <a:pt x="6842264" y="5565147"/>
                </a:cubicBezTo>
                <a:lnTo>
                  <a:pt x="6842264" y="6858001"/>
                </a:lnTo>
                <a:lnTo>
                  <a:pt x="6274066" y="6858001"/>
                </a:lnTo>
                <a:lnTo>
                  <a:pt x="6274066" y="5033179"/>
                </a:lnTo>
                <a:lnTo>
                  <a:pt x="6770686" y="5033179"/>
                </a:lnTo>
                <a:lnTo>
                  <a:pt x="6810452" y="5246143"/>
                </a:lnTo>
                <a:cubicBezTo>
                  <a:pt x="6857581" y="5203727"/>
                  <a:pt x="6909717" y="5165729"/>
                  <a:pt x="6966860" y="5132150"/>
                </a:cubicBezTo>
                <a:cubicBezTo>
                  <a:pt x="7024004" y="5098571"/>
                  <a:pt x="7085271" y="5070146"/>
                  <a:pt x="7150663" y="5046876"/>
                </a:cubicBezTo>
                <a:cubicBezTo>
                  <a:pt x="7216055" y="5023606"/>
                  <a:pt x="7285423" y="5005785"/>
                  <a:pt x="7358767" y="4993414"/>
                </a:cubicBezTo>
                <a:cubicBezTo>
                  <a:pt x="7432110" y="4981043"/>
                  <a:pt x="7508547" y="4974857"/>
                  <a:pt x="7588078" y="4974857"/>
                </a:cubicBezTo>
                <a:close/>
                <a:moveTo>
                  <a:pt x="4529327" y="4974857"/>
                </a:moveTo>
                <a:cubicBezTo>
                  <a:pt x="4700170" y="4974857"/>
                  <a:pt x="4852308" y="4988996"/>
                  <a:pt x="4985740" y="5017273"/>
                </a:cubicBezTo>
                <a:cubicBezTo>
                  <a:pt x="5119173" y="5045550"/>
                  <a:pt x="5231696" y="5090323"/>
                  <a:pt x="5323301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50" y="5601672"/>
                  <a:pt x="5604750" y="5738345"/>
                </a:cubicBezTo>
                <a:lnTo>
                  <a:pt x="5604750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899" y="6740424"/>
                  <a:pt x="4982648" y="6775181"/>
                  <a:pt x="4926092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6" y="5790924"/>
                  <a:pt x="4347292" y="5782971"/>
                </a:cubicBezTo>
                <a:cubicBezTo>
                  <a:pt x="4450386" y="5775018"/>
                  <a:pt x="4559371" y="5771041"/>
                  <a:pt x="4674249" y="5771041"/>
                </a:cubicBezTo>
                <a:cubicBezTo>
                  <a:pt x="4721377" y="5771041"/>
                  <a:pt x="4767475" y="5771630"/>
                  <a:pt x="4812541" y="5772808"/>
                </a:cubicBezTo>
                <a:cubicBezTo>
                  <a:pt x="4857609" y="5773986"/>
                  <a:pt x="4899291" y="5775459"/>
                  <a:pt x="4937582" y="5777227"/>
                </a:cubicBezTo>
                <a:cubicBezTo>
                  <a:pt x="4975872" y="5778994"/>
                  <a:pt x="5013575" y="5780761"/>
                  <a:pt x="5050691" y="5782529"/>
                </a:cubicBezTo>
                <a:lnTo>
                  <a:pt x="5050691" y="5778994"/>
                </a:lnTo>
                <a:cubicBezTo>
                  <a:pt x="5050691" y="5713603"/>
                  <a:pt x="5038319" y="5657490"/>
                  <a:pt x="5013575" y="5610656"/>
                </a:cubicBezTo>
                <a:cubicBezTo>
                  <a:pt x="4988833" y="5563821"/>
                  <a:pt x="4952160" y="5525235"/>
                  <a:pt x="4903558" y="5494895"/>
                </a:cubicBezTo>
                <a:cubicBezTo>
                  <a:pt x="4854958" y="5464556"/>
                  <a:pt x="4794575" y="5442170"/>
                  <a:pt x="4722407" y="5427736"/>
                </a:cubicBezTo>
                <a:cubicBezTo>
                  <a:pt x="4650243" y="5413303"/>
                  <a:pt x="4566735" y="5406087"/>
                  <a:pt x="4471888" y="5406087"/>
                </a:cubicBezTo>
                <a:cubicBezTo>
                  <a:pt x="4392947" y="5406087"/>
                  <a:pt x="4317541" y="5409916"/>
                  <a:pt x="4245670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1" y="5023901"/>
                </a:cubicBezTo>
                <a:cubicBezTo>
                  <a:pt x="4130203" y="5008289"/>
                  <a:pt x="4205613" y="4996212"/>
                  <a:pt x="4284552" y="4987670"/>
                </a:cubicBezTo>
                <a:cubicBezTo>
                  <a:pt x="4363491" y="4979128"/>
                  <a:pt x="4445084" y="4974857"/>
                  <a:pt x="4529327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3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2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2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3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4" y="4283241"/>
                  <a:pt x="2079191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19" y="6858001"/>
                </a:lnTo>
                <a:lnTo>
                  <a:pt x="347646" y="6858001"/>
                </a:lnTo>
                <a:close/>
                <a:moveTo>
                  <a:pt x="8680151" y="852551"/>
                </a:moveTo>
                <a:cubicBezTo>
                  <a:pt x="8607101" y="852551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7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1"/>
                  <a:pt x="8680151" y="852551"/>
                </a:cubicBezTo>
                <a:close/>
                <a:moveTo>
                  <a:pt x="4517727" y="852551"/>
                </a:moveTo>
                <a:cubicBezTo>
                  <a:pt x="4444677" y="852551"/>
                  <a:pt x="4377225" y="860062"/>
                  <a:pt x="4315368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2" y="1232527"/>
                </a:lnTo>
                <a:cubicBezTo>
                  <a:pt x="5061772" y="1167136"/>
                  <a:pt x="5038943" y="1110581"/>
                  <a:pt x="5006837" y="1062863"/>
                </a:cubicBezTo>
                <a:cubicBezTo>
                  <a:pt x="4974732" y="1015145"/>
                  <a:pt x="4934670" y="975675"/>
                  <a:pt x="4886660" y="944452"/>
                </a:cubicBezTo>
                <a:cubicBezTo>
                  <a:pt x="4838645" y="913229"/>
                  <a:pt x="4783416" y="890106"/>
                  <a:pt x="4720970" y="875084"/>
                </a:cubicBezTo>
                <a:cubicBezTo>
                  <a:pt x="4658526" y="860062"/>
                  <a:pt x="4590776" y="852551"/>
                  <a:pt x="4517727" y="852551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90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4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4" y="1583343"/>
                </a:lnTo>
                <a:cubicBezTo>
                  <a:pt x="8126092" y="1645789"/>
                  <a:pt x="8144208" y="1702049"/>
                  <a:pt x="8173369" y="1752123"/>
                </a:cubicBezTo>
                <a:cubicBezTo>
                  <a:pt x="8202530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7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4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1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4" y="2200143"/>
                  <a:pt x="7837133" y="2141821"/>
                </a:cubicBezTo>
                <a:cubicBezTo>
                  <a:pt x="7771742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1" y="1711917"/>
                </a:cubicBezTo>
                <a:cubicBezTo>
                  <a:pt x="7554507" y="1627969"/>
                  <a:pt x="7543757" y="1539454"/>
                  <a:pt x="7543757" y="1446375"/>
                </a:cubicBezTo>
                <a:cubicBezTo>
                  <a:pt x="7543757" y="1359186"/>
                  <a:pt x="7553624" y="1273913"/>
                  <a:pt x="7573360" y="1190553"/>
                </a:cubicBezTo>
                <a:cubicBezTo>
                  <a:pt x="7593094" y="1107194"/>
                  <a:pt x="7623286" y="1028695"/>
                  <a:pt x="7663935" y="955056"/>
                </a:cubicBezTo>
                <a:cubicBezTo>
                  <a:pt x="7704583" y="881417"/>
                  <a:pt x="7755835" y="813669"/>
                  <a:pt x="7817693" y="751812"/>
                </a:cubicBezTo>
                <a:cubicBezTo>
                  <a:pt x="7879549" y="689956"/>
                  <a:pt x="7952451" y="636641"/>
                  <a:pt x="8036401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7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8" y="507184"/>
                  <a:pt x="5083126" y="539143"/>
                  <a:pt x="5167664" y="580381"/>
                </a:cubicBezTo>
                <a:cubicBezTo>
                  <a:pt x="5252201" y="621619"/>
                  <a:pt x="5325251" y="671252"/>
                  <a:pt x="5386813" y="729279"/>
                </a:cubicBezTo>
                <a:cubicBezTo>
                  <a:pt x="5448375" y="787307"/>
                  <a:pt x="5499334" y="851814"/>
                  <a:pt x="5539689" y="922802"/>
                </a:cubicBezTo>
                <a:cubicBezTo>
                  <a:pt x="5580042" y="993790"/>
                  <a:pt x="5609939" y="1070375"/>
                  <a:pt x="5629381" y="1152556"/>
                </a:cubicBezTo>
                <a:cubicBezTo>
                  <a:pt x="5648820" y="1234737"/>
                  <a:pt x="5658541" y="1320599"/>
                  <a:pt x="5658541" y="1410144"/>
                </a:cubicBezTo>
                <a:cubicBezTo>
                  <a:pt x="5658541" y="1427229"/>
                  <a:pt x="5658246" y="1443577"/>
                  <a:pt x="5657657" y="1459188"/>
                </a:cubicBezTo>
                <a:cubicBezTo>
                  <a:pt x="5657068" y="1474799"/>
                  <a:pt x="5656334" y="1489969"/>
                  <a:pt x="5655448" y="1504697"/>
                </a:cubicBezTo>
                <a:cubicBezTo>
                  <a:pt x="5654564" y="1519425"/>
                  <a:pt x="5653387" y="1533269"/>
                  <a:pt x="5651915" y="1546229"/>
                </a:cubicBezTo>
                <a:cubicBezTo>
                  <a:pt x="5650441" y="1559190"/>
                  <a:pt x="5648820" y="1571561"/>
                  <a:pt x="5647053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29" y="1941817"/>
                  <a:pt x="4339226" y="1960669"/>
                </a:cubicBezTo>
                <a:cubicBezTo>
                  <a:pt x="4420525" y="1979521"/>
                  <a:pt x="4517432" y="1988946"/>
                  <a:pt x="4629954" y="1988946"/>
                </a:cubicBezTo>
                <a:cubicBezTo>
                  <a:pt x="4711251" y="1988946"/>
                  <a:pt x="4791958" y="1985264"/>
                  <a:pt x="4872081" y="1977900"/>
                </a:cubicBezTo>
                <a:cubicBezTo>
                  <a:pt x="4952198" y="1970537"/>
                  <a:pt x="5029223" y="1960227"/>
                  <a:pt x="5103157" y="1946972"/>
                </a:cubicBezTo>
                <a:cubicBezTo>
                  <a:pt x="5177089" y="1933717"/>
                  <a:pt x="5246899" y="1918106"/>
                  <a:pt x="5312586" y="1900138"/>
                </a:cubicBezTo>
                <a:cubicBezTo>
                  <a:pt x="5378273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4"/>
                  <a:pt x="5375475" y="2296462"/>
                  <a:pt x="5304194" y="2317670"/>
                </a:cubicBezTo>
                <a:cubicBezTo>
                  <a:pt x="5232908" y="2338878"/>
                  <a:pt x="5156765" y="2356994"/>
                  <a:pt x="5075764" y="2372016"/>
                </a:cubicBezTo>
                <a:cubicBezTo>
                  <a:pt x="4994760" y="2387038"/>
                  <a:pt x="4910664" y="2398673"/>
                  <a:pt x="4823476" y="2406921"/>
                </a:cubicBezTo>
                <a:cubicBezTo>
                  <a:pt x="4736287" y="2415168"/>
                  <a:pt x="4650278" y="2419292"/>
                  <a:pt x="4565446" y="2419292"/>
                </a:cubicBezTo>
                <a:cubicBezTo>
                  <a:pt x="4432895" y="2419292"/>
                  <a:pt x="4311541" y="2408099"/>
                  <a:pt x="4201377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5" y="462853"/>
                  <a:pt x="4386944" y="450482"/>
                  <a:pt x="4517727" y="450482"/>
                </a:cubicBezTo>
                <a:close/>
                <a:moveTo>
                  <a:pt x="6157609" y="0"/>
                </a:moveTo>
                <a:lnTo>
                  <a:pt x="6725807" y="0"/>
                </a:lnTo>
                <a:lnTo>
                  <a:pt x="6725807" y="1760960"/>
                </a:lnTo>
                <a:cubicBezTo>
                  <a:pt x="6725807" y="1793361"/>
                  <a:pt x="6728752" y="1822817"/>
                  <a:pt x="6734643" y="1849327"/>
                </a:cubicBezTo>
                <a:cubicBezTo>
                  <a:pt x="6740534" y="1875837"/>
                  <a:pt x="6752904" y="1898370"/>
                  <a:pt x="6771757" y="1916927"/>
                </a:cubicBezTo>
                <a:cubicBezTo>
                  <a:pt x="6790607" y="1935484"/>
                  <a:pt x="6817559" y="1949770"/>
                  <a:pt x="6852611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4" y="1974808"/>
                  <a:pt x="7099891" y="1970831"/>
                  <a:pt x="7148199" y="1962878"/>
                </a:cubicBezTo>
                <a:cubicBezTo>
                  <a:pt x="7196505" y="1954925"/>
                  <a:pt x="7242750" y="1945647"/>
                  <a:pt x="7286934" y="1935043"/>
                </a:cubicBezTo>
                <a:lnTo>
                  <a:pt x="7286934" y="2332693"/>
                </a:lnTo>
                <a:cubicBezTo>
                  <a:pt x="7256301" y="2344475"/>
                  <a:pt x="7221984" y="2355226"/>
                  <a:pt x="7183986" y="2364947"/>
                </a:cubicBezTo>
                <a:cubicBezTo>
                  <a:pt x="7145990" y="2374667"/>
                  <a:pt x="7106077" y="2383062"/>
                  <a:pt x="7064250" y="2390131"/>
                </a:cubicBezTo>
                <a:cubicBezTo>
                  <a:pt x="7022423" y="2397200"/>
                  <a:pt x="6979418" y="2402650"/>
                  <a:pt x="6935235" y="2406479"/>
                </a:cubicBezTo>
                <a:cubicBezTo>
                  <a:pt x="6891052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1"/>
                </a:cubicBezTo>
                <a:cubicBezTo>
                  <a:pt x="6423886" y="2347420"/>
                  <a:pt x="6357021" y="2309865"/>
                  <a:pt x="6305181" y="2260674"/>
                </a:cubicBezTo>
                <a:cubicBezTo>
                  <a:pt x="6253339" y="2211483"/>
                  <a:pt x="6215783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59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7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 dirty="0">
              <a:solidFill>
                <a:schemeClr val="bg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F0D325-84D1-9B40-938B-AE57EE360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6118964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695324" y="1089025"/>
            <a:ext cx="549304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B55AC34-8F56-CD40-A154-2542D581FDC6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6543385" y="1089025"/>
            <a:ext cx="549304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496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6543386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543385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5F82816-43AD-4345-97D4-B3DEB9BD07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5323" y="1482290"/>
            <a:ext cx="549303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26594C91-D06D-CF4A-A2E0-9B7102DD3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43386" y="1482290"/>
            <a:ext cx="549303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9551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4601601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601600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8507878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507877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492CBB1A-B357-D543-B689-FFF6A0E5DC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324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5398D6B6-3910-1E44-A818-6005BDE865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01600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ED3E61CF-A88D-1044-8028-4F60CECC94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07877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9229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5BEF9-CACC-2E46-AADC-D36F37146591}"/>
              </a:ext>
            </a:extLst>
          </p:cNvPr>
          <p:cNvCxnSpPr>
            <a:cxnSpLocks/>
          </p:cNvCxnSpPr>
          <p:nvPr userDrawn="1"/>
        </p:nvCxnSpPr>
        <p:spPr>
          <a:xfrm>
            <a:off x="3616162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910623E2-65E8-F847-87C7-DF3BA928B80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3616161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650862D-B533-B74D-828D-AA18D986D352}"/>
              </a:ext>
            </a:extLst>
          </p:cNvPr>
          <p:cNvCxnSpPr>
            <a:cxnSpLocks/>
          </p:cNvCxnSpPr>
          <p:nvPr userDrawn="1"/>
        </p:nvCxnSpPr>
        <p:spPr>
          <a:xfrm>
            <a:off x="6536999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696F9E4B-4C85-CF41-9E50-3913EB5CF22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6536998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929AA3EF-18CF-BE4C-A6D9-96EDFCD1A876}"/>
              </a:ext>
            </a:extLst>
          </p:cNvPr>
          <p:cNvCxnSpPr>
            <a:cxnSpLocks/>
          </p:cNvCxnSpPr>
          <p:nvPr userDrawn="1"/>
        </p:nvCxnSpPr>
        <p:spPr>
          <a:xfrm>
            <a:off x="9457837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6DA902C5-6C86-A148-985D-EAB0CA94F2D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9457836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AF5E6C9E-21BF-164C-9D1F-5DDA5EAA39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C906FD70-F25E-0147-8D89-50AED42B4F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16162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3787E388-8A9B-534F-8396-1D057BB0F0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36999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010A1055-FAE4-6247-9770-A2BC981C8C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57837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2370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6543386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543385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0B2D276-85CF-F446-B328-412F76582B36}"/>
              </a:ext>
            </a:extLst>
          </p:cNvPr>
          <p:cNvCxnSpPr>
            <a:cxnSpLocks/>
          </p:cNvCxnSpPr>
          <p:nvPr userDrawn="1"/>
        </p:nvCxnSpPr>
        <p:spPr>
          <a:xfrm>
            <a:off x="695324" y="4149087"/>
            <a:ext cx="549303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688346E9-6A2A-9E48-B61F-B39E45323F9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95323" y="3863486"/>
            <a:ext cx="549303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CBFB1C53-DB0A-9D44-B98C-441C1359DB3E}"/>
              </a:ext>
            </a:extLst>
          </p:cNvPr>
          <p:cNvCxnSpPr>
            <a:cxnSpLocks/>
          </p:cNvCxnSpPr>
          <p:nvPr userDrawn="1"/>
        </p:nvCxnSpPr>
        <p:spPr>
          <a:xfrm>
            <a:off x="6543388" y="4149087"/>
            <a:ext cx="549303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0" name="Inhaltsplatzhalter 6">
            <a:extLst>
              <a:ext uri="{FF2B5EF4-FFF2-40B4-BE49-F238E27FC236}">
                <a16:creationId xmlns:a16="http://schemas.microsoft.com/office/drawing/2014/main" id="{4D8E41E6-7A6B-0D4F-924F-1647ABE47AAE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6543386" y="3863486"/>
            <a:ext cx="549303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846343D3-8D95-4442-93D0-A9924AA79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5324" y="1482291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FD5DB676-B3AD-F94A-A007-CD2B4B5ED4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43389" y="1482291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08798B83-7373-634C-8545-106BFA346C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324" y="4256760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4" name="Textplatzhalter 26">
            <a:extLst>
              <a:ext uri="{FF2B5EF4-FFF2-40B4-BE49-F238E27FC236}">
                <a16:creationId xmlns:a16="http://schemas.microsoft.com/office/drawing/2014/main" id="{F774DE55-9BAC-4E44-9C02-78E90D1E8D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3389" y="4256760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76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4601601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601600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8507878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507877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B707594-1D99-1947-A28E-113C3D7DA799}"/>
              </a:ext>
            </a:extLst>
          </p:cNvPr>
          <p:cNvCxnSpPr>
            <a:cxnSpLocks/>
          </p:cNvCxnSpPr>
          <p:nvPr userDrawn="1"/>
        </p:nvCxnSpPr>
        <p:spPr>
          <a:xfrm>
            <a:off x="695324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5F6AC994-6BFB-6947-8D53-B2F25A89B9D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95324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BA33452-9EE1-064A-988A-7376BAE04548}"/>
              </a:ext>
            </a:extLst>
          </p:cNvPr>
          <p:cNvCxnSpPr>
            <a:cxnSpLocks/>
          </p:cNvCxnSpPr>
          <p:nvPr userDrawn="1"/>
        </p:nvCxnSpPr>
        <p:spPr>
          <a:xfrm>
            <a:off x="4601601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B7B0079A-E83A-514D-96F1-B3BDCC6915F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4601600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0C4C3A9-01CB-3640-9F34-B78896425417}"/>
              </a:ext>
            </a:extLst>
          </p:cNvPr>
          <p:cNvCxnSpPr>
            <a:cxnSpLocks/>
          </p:cNvCxnSpPr>
          <p:nvPr userDrawn="1"/>
        </p:nvCxnSpPr>
        <p:spPr>
          <a:xfrm>
            <a:off x="8507878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7" name="Inhaltsplatzhalter 6">
            <a:extLst>
              <a:ext uri="{FF2B5EF4-FFF2-40B4-BE49-F238E27FC236}">
                <a16:creationId xmlns:a16="http://schemas.microsoft.com/office/drawing/2014/main" id="{D4B50C57-C933-9246-B16B-02671DFB1CC6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8507877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295AC084-821D-D346-B3FF-F65530B1C8D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324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E79DD81E-2F6D-2F45-B972-B366412A5E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1601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0" name="Textplatzhalter 26">
            <a:extLst>
              <a:ext uri="{FF2B5EF4-FFF2-40B4-BE49-F238E27FC236}">
                <a16:creationId xmlns:a16="http://schemas.microsoft.com/office/drawing/2014/main" id="{4C9D415B-D2EB-1A4F-88A8-4C4FD28F1A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07878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1" name="Textplatzhalter 26">
            <a:extLst>
              <a:ext uri="{FF2B5EF4-FFF2-40B4-BE49-F238E27FC236}">
                <a16:creationId xmlns:a16="http://schemas.microsoft.com/office/drawing/2014/main" id="{1FDC3AAF-7757-A243-926C-526221F6409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5324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2" name="Textplatzhalter 26">
            <a:extLst>
              <a:ext uri="{FF2B5EF4-FFF2-40B4-BE49-F238E27FC236}">
                <a16:creationId xmlns:a16="http://schemas.microsoft.com/office/drawing/2014/main" id="{D7E7143C-0E31-754C-BDBE-EFF5365216E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01601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3" name="Textplatzhalter 26">
            <a:extLst>
              <a:ext uri="{FF2B5EF4-FFF2-40B4-BE49-F238E27FC236}">
                <a16:creationId xmlns:a16="http://schemas.microsoft.com/office/drawing/2014/main" id="{90EDD0B3-D332-AD47-BB5F-2285A731B8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07878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4" y="300396"/>
            <a:ext cx="11341101" cy="537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Action-Title (Kernbotschaft der Folie, 1- oder 2-zeilig)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2" y="1089024"/>
            <a:ext cx="11341101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97280" y="70998"/>
            <a:ext cx="10939145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charset="0"/>
              </a:defRPr>
            </a:lvl1pPr>
          </a:lstStyle>
          <a:p>
            <a:r>
              <a:rPr lang="de-DE" noProof="0" dirty="0"/>
              <a:t>AUDI AG   I/XX    Präsentationstitel   Datum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695324" y="70998"/>
            <a:ext cx="419869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de-DE" sz="700" noProof="0" smtClean="0">
                <a:latin typeface="+mj-lt"/>
              </a:rPr>
              <a:pPr/>
              <a:t>‹Nr.›</a:t>
            </a:fld>
            <a:endParaRPr lang="de-DE" sz="800" noProof="0" dirty="0">
              <a:latin typeface="+mj-lt"/>
            </a:endParaRPr>
          </a:p>
        </p:txBody>
      </p:sp>
      <p:sp>
        <p:nvSpPr>
          <p:cNvPr id="5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75F71F2B-AF21-4523-9819-9A5EF355FEDA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udi Type Normal" panose="020B0503040200000003" pitchFamily="34" charset="0"/>
              </a:rPr>
              <a:t>INTERNAL</a:t>
            </a:r>
            <a:endParaRPr kumimoji="0" lang="de-DE" sz="80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1" r:id="rId2"/>
    <p:sldLayoutId id="2147483710" r:id="rId3"/>
    <p:sldLayoutId id="2147483712" r:id="rId4"/>
    <p:sldLayoutId id="2147483759" r:id="rId5"/>
    <p:sldLayoutId id="2147483760" r:id="rId6"/>
    <p:sldLayoutId id="2147483761" r:id="rId7"/>
    <p:sldLayoutId id="2147483763" r:id="rId8"/>
    <p:sldLayoutId id="2147483762" r:id="rId9"/>
    <p:sldLayoutId id="2147483734" r:id="rId10"/>
    <p:sldLayoutId id="2147483713" r:id="rId11"/>
    <p:sldLayoutId id="2147483764" r:id="rId12"/>
    <p:sldLayoutId id="2147483766" r:id="rId13"/>
    <p:sldLayoutId id="2147483767" r:id="rId14"/>
    <p:sldLayoutId id="2147483768" r:id="rId15"/>
    <p:sldLayoutId id="2147483671" r:id="rId16"/>
    <p:sldLayoutId id="2147483746" r:id="rId17"/>
    <p:sldLayoutId id="2147483733" r:id="rId18"/>
    <p:sldLayoutId id="2147483755" r:id="rId19"/>
    <p:sldLayoutId id="2147483729" r:id="rId20"/>
    <p:sldLayoutId id="2147483771" r:id="rId21"/>
    <p:sldLayoutId id="2147483757" r:id="rId22"/>
    <p:sldLayoutId id="2147483752" r:id="rId23"/>
    <p:sldLayoutId id="2147483719" r:id="rId24"/>
    <p:sldLayoutId id="2147483706" r:id="rId25"/>
    <p:sldLayoutId id="2147483725" r:id="rId26"/>
    <p:sldLayoutId id="2147483769" r:id="rId27"/>
    <p:sldLayoutId id="2147483751" r:id="rId28"/>
    <p:sldLayoutId id="2147483753" r:id="rId29"/>
    <p:sldLayoutId id="2147483737" r:id="rId30"/>
    <p:sldLayoutId id="2147483754" r:id="rId31"/>
    <p:sldLayoutId id="2147483728" r:id="rId32"/>
    <p:sldLayoutId id="2147483770" r:id="rId33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1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800" b="0" i="0" kern="1200" baseline="0">
          <a:solidFill>
            <a:schemeClr val="tx1"/>
          </a:solidFill>
          <a:latin typeface="Audi Type Extended Normal" charset="0"/>
          <a:ea typeface="Audi Type Extended Normal" charset="0"/>
          <a:cs typeface="Audi Type Extended Normal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6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5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3pPr>
      <a:lvl4pPr marL="648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4pPr>
      <a:lvl5pPr marL="864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SzPct val="150000"/>
        <a:buFont typeface="Audi Type Normal" panose="000B0503040202020203" pitchFamily="34" charset="0"/>
        <a:buChar char="–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4224" userDrawn="1">
          <p15:clr>
            <a:srgbClr val="F26B43"/>
          </p15:clr>
        </p15:guide>
        <p15:guide id="11" pos="3953" userDrawn="1">
          <p15:clr>
            <a:srgbClr val="F26B43"/>
          </p15:clr>
        </p15:guide>
        <p15:guide id="12" pos="438" userDrawn="1">
          <p15:clr>
            <a:srgbClr val="F26B43"/>
          </p15:clr>
        </p15:guide>
        <p15:guide id="13" pos="7582" userDrawn="1">
          <p15:clr>
            <a:srgbClr val="F26B43"/>
          </p15:clr>
        </p15:guide>
        <p15:guide id="14" pos="3727" userDrawn="1">
          <p15:clr>
            <a:srgbClr val="F26B43"/>
          </p15:clr>
        </p15:guide>
        <p15:guide id="17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79309A32-C587-E84C-B914-D7945E824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Heilbronn | 17.11.2022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BBBC15-993E-F14C-BB28-5DBFC42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</a:t>
            </a:r>
            <a:r>
              <a:rPr lang="en-GB" dirty="0" err="1"/>
              <a:t>Projektskizze</a:t>
            </a:r>
            <a:br>
              <a:rPr lang="en-GB" dirty="0"/>
            </a:br>
            <a:r>
              <a:rPr lang="en-GB" dirty="0" err="1"/>
              <a:t>Gerbrauchtwagenmarkt</a:t>
            </a:r>
            <a:r>
              <a:rPr lang="en-GB" dirty="0"/>
              <a:t> Deutschland</a:t>
            </a:r>
          </a:p>
        </p:txBody>
      </p:sp>
    </p:spTree>
    <p:extLst>
      <p:ext uri="{BB962C8B-B14F-4D97-AF65-F5344CB8AC3E}">
        <p14:creationId xmlns:p14="http://schemas.microsoft.com/office/powerpoint/2010/main" val="3503397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6B3E6-EAAA-41C0-82C1-EEBFA516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1FD57-0652-4BFD-AF46-212035326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3550-015A-43C1-81B3-AB3176DE73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4FC93-FFA6-42B4-ACE9-ACA7AAEB5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0A89B-6435-48BF-B7BA-3C83418875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 Data Science Projektskizze – Gebrauchtwagenmarkt Deutschland   17.11.2022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3B9CAF-152F-47F1-9000-8467FE1C1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7A1139-D3B2-477A-B5C0-6F13B8E741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F2788E-1812-4D36-AA4F-747879F510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9F1CE68-BF9E-4A7F-BD2A-CB5E9E1A9B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5E9384F-E725-4581-93E7-FF1BFDDBF1B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Fragestellungen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FD76A61-6DE7-47EA-8F31-6B1EACFA14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62CE58E-6C7A-45F7-8512-354C63A6BC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0879781-380F-4479-904F-D684DE7461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B9E8020-11A5-40DA-AF04-891B7816476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36CE9A1-2075-4C4E-91A2-C5B63E5E76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B364556-0D44-4A18-9DEB-1D97A3063B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75AC31-BED6-4157-9BA7-276B12FF737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0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B22B-049F-4759-9B43-DF77FE3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B2CA43-1CB9-4BC4-B6DA-31D78C66F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 Data Science Projektskizze – Gebrauchtwagenmarkt Deutschland   17.11.2022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6CA9D-B07E-45EF-8B5A-F02C0125CF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0230-31FB-4C4C-A1AA-6833C725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F961D5-4FBA-43B9-ADE2-FA1455A5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 Data Science Projektskizze – Gebrauchtwagenmarkt Deutschland   17.11.2022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2B4C14-8BBA-43B6-A174-689B1BC67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Marken</a:t>
            </a:r>
          </a:p>
        </p:txBody>
      </p:sp>
    </p:spTree>
    <p:extLst>
      <p:ext uri="{BB962C8B-B14F-4D97-AF65-F5344CB8AC3E}">
        <p14:creationId xmlns:p14="http://schemas.microsoft.com/office/powerpoint/2010/main" val="27472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5FE8E-5C90-4D62-B69C-C87FCA18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A5E139-F471-4AA2-AEC0-8A6FDD8EDF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</a:t>
            </a:r>
            <a:r>
              <a:rPr lang="de-DE" dirty="0"/>
              <a:t> </a:t>
            </a:r>
            <a:r>
              <a:rPr lang="de-DE" noProof="0" dirty="0"/>
              <a:t>Data Science Projektskizze – Gebrauchtwagenmarkt Deutschland   17.11.2022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18EFED-B909-4978-83BF-FA8A973640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Fahrzeugtypen</a:t>
            </a:r>
          </a:p>
        </p:txBody>
      </p:sp>
    </p:spTree>
    <p:extLst>
      <p:ext uri="{BB962C8B-B14F-4D97-AF65-F5344CB8AC3E}">
        <p14:creationId xmlns:p14="http://schemas.microsoft.com/office/powerpoint/2010/main" val="9857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A0D9C-A06C-40EC-A918-1F0E4E6E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EE7A98-A8E1-4B05-B959-BBA6A9842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 Data Science Projektskizze – Gebrauchtwagenmarkt Deutschland   17.11.2022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DB9F9F-B97E-45EC-8F75-D5AC70E2ED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Baujahre</a:t>
            </a:r>
          </a:p>
        </p:txBody>
      </p:sp>
    </p:spTree>
    <p:extLst>
      <p:ext uri="{BB962C8B-B14F-4D97-AF65-F5344CB8AC3E}">
        <p14:creationId xmlns:p14="http://schemas.microsoft.com/office/powerpoint/2010/main" val="292682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F242F-D3D6-466D-9D6E-AEA97434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54DB06-DA6E-4D19-91EC-82932BA1C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/>
              <a:t>AUDI AG    Data Science Projektskizze – Gebrauchtwagenmarkt Deutschland   17.11.2022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FD523-CB0A-4E5A-8B12-46DEC49957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In welchen Gebieten Deutschlands sollte man sich als Gebrauchtwagenhändler niederlassen?</a:t>
            </a:r>
          </a:p>
          <a:p>
            <a:endParaRPr lang="de-DE" dirty="0"/>
          </a:p>
          <a:p>
            <a:r>
              <a:rPr lang="de-DE" dirty="0"/>
              <a:t>Preisbewertung</a:t>
            </a:r>
          </a:p>
          <a:p>
            <a:endParaRPr lang="de-DE" dirty="0"/>
          </a:p>
          <a:p>
            <a:r>
              <a:rPr lang="de-DE" dirty="0"/>
              <a:t>Welche Trends lassen sich bei den Gebrauchtwägen beobachten?</a:t>
            </a:r>
          </a:p>
          <a:p>
            <a:endParaRPr lang="de-DE" dirty="0"/>
          </a:p>
          <a:p>
            <a:r>
              <a:rPr lang="de-DE" dirty="0"/>
              <a:t>Welche Gebrauchtwägen haben sich am schnellsten verkauft?</a:t>
            </a:r>
          </a:p>
        </p:txBody>
      </p:sp>
    </p:spTree>
    <p:extLst>
      <p:ext uri="{BB962C8B-B14F-4D97-AF65-F5344CB8AC3E}">
        <p14:creationId xmlns:p14="http://schemas.microsoft.com/office/powerpoint/2010/main" val="17126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E2F722-3C75-45AD-A7FC-AB7D6DE57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0000696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udi VdT DE 16:9">
  <a:themeElements>
    <a:clrScheme name="Benutzerdefiniert 2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2F2F2"/>
      </a:accent1>
      <a:accent2>
        <a:srgbClr val="CCCCCC"/>
      </a:accent2>
      <a:accent3>
        <a:srgbClr val="808080"/>
      </a:accent3>
      <a:accent4>
        <a:srgbClr val="333333"/>
      </a:accent4>
      <a:accent5>
        <a:srgbClr val="000000"/>
      </a:accent5>
      <a:accent6>
        <a:srgbClr val="F50537"/>
      </a:accent6>
      <a:hlink>
        <a:srgbClr val="000000"/>
      </a:hlink>
      <a:folHlink>
        <a:srgbClr val="CCCCCC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 cap="sq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Audi Type Normal" panose="020B0503040200000003" pitchFamily="34" charset="0"/>
            <a:cs typeface="Audi Type Normal" panose="020B0503040200000003" pitchFamily="34" charset="0"/>
          </a:defRPr>
        </a:defPPr>
      </a:lstStyle>
    </a:txDef>
  </a:objectDefaults>
  <a:extraClrSchemeLst/>
  <a:custClrLst>
    <a:custClr name="Audi Rot">
      <a:srgbClr val="BB0A30"/>
    </a:custClr>
    <a:custClr name="Gruen">
      <a:srgbClr val="CACE98"/>
    </a:custClr>
    <a:custClr name="Braun">
      <a:srgbClr val="715D49"/>
    </a:custClr>
    <a:custClr name="Violett">
      <a:srgbClr val="6C4859"/>
    </a:custClr>
    <a:custClr name="Dunkelblau">
      <a:srgbClr val="544C70"/>
    </a:custClr>
    <a:custClr name="Hellblau">
      <a:srgbClr val="6682A4"/>
    </a:custClr>
    <a:custClr name="Gelb">
      <a:srgbClr val="FFD671"/>
    </a:custClr>
    <a:custClr name="Audi Rot">
      <a:srgbClr val="BB0A30"/>
    </a:custClr>
    <a:custClr name="Ampelgelb">
      <a:srgbClr val="FFAA00"/>
    </a:custClr>
    <a:custClr name="Ampelgruen">
      <a:srgbClr val="009900"/>
    </a:custClr>
    <a:custClr name="Aluminium Silber">
      <a:srgbClr val="B3B3B3"/>
    </a:custClr>
    <a:custClr name="Warmes Silber">
      <a:srgbClr val="B6B1A9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udi_PPT_Vorlage_DE_Update_10112020" id="{D4DEB4DE-A1FD-0A4B-AFB6-1D8BB9123F50}" vid="{DDE88C1C-D19E-8849-89AC-8655A8ACA100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AUDIAG_02_Vorlage_16x9_DE</Template>
  <TotalTime>0</TotalTime>
  <Words>113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Audi Type</vt:lpstr>
      <vt:lpstr>Audi Type Extended</vt:lpstr>
      <vt:lpstr>Audi Type Extended Normal</vt:lpstr>
      <vt:lpstr>Audi Type Normal</vt:lpstr>
      <vt:lpstr>Audi VdT DE 16:9</vt:lpstr>
      <vt:lpstr>Data Science Projektskizze Gerbrauchtwagenmarkt Deutschland</vt:lpstr>
      <vt:lpstr>Agenda</vt:lpstr>
      <vt:lpstr>Datensatz</vt:lpstr>
      <vt:lpstr>Deskriptive Analyse</vt:lpstr>
      <vt:lpstr>Deskriptive Analyse</vt:lpstr>
      <vt:lpstr>Deskriptive Analyse</vt:lpstr>
      <vt:lpstr>Fragestellungen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Projekt  Gebr</dc:title>
  <dc:creator>Weller, Felix (N/SO-53S)</dc:creator>
  <cp:lastModifiedBy>Weller, Felix (N/SO-53S)</cp:lastModifiedBy>
  <cp:revision>8</cp:revision>
  <cp:lastPrinted>2020-02-11T16:18:25Z</cp:lastPrinted>
  <dcterms:created xsi:type="dcterms:W3CDTF">2022-11-16T17:28:37Z</dcterms:created>
  <dcterms:modified xsi:type="dcterms:W3CDTF">2022-11-16T18:59:57Z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2022-11-16T18:59:57Z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5e7c7e58-783c-4038-80b8-b1661170f8be</vt:lpwstr>
  </property>
  <property fmtid="{D5CDD505-2E9C-101B-9397-08002B2CF9AE}" pid="8" name="MSIP_Label_b1c9b508-7c6e-42bd-bedf-808292653d6c_ContentBits">
    <vt:lpwstr>3</vt:lpwstr>
  </property>
</Properties>
</file>