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8" roundtripDataSignature="AMtx7mhi2UXEcsNyxDo8zMzmixkzh6jI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:notes"/>
          <p:cNvSpPr txBox="1"/>
          <p:nvPr>
            <p:ph idx="1" type="body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:notes"/>
          <p:cNvSpPr txBox="1"/>
          <p:nvPr>
            <p:ph idx="1" type="body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:notes"/>
          <p:cNvSpPr txBox="1"/>
          <p:nvPr>
            <p:ph idx="1" type="body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:notes"/>
          <p:cNvSpPr txBox="1"/>
          <p:nvPr>
            <p:ph idx="1" type="body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:notes"/>
          <p:cNvSpPr txBox="1"/>
          <p:nvPr>
            <p:ph idx="1" type="body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:notes"/>
          <p:cNvSpPr txBox="1"/>
          <p:nvPr>
            <p:ph idx="1" type="body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:notes"/>
          <p:cNvSpPr txBox="1"/>
          <p:nvPr>
            <p:ph idx="1" type="body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:notes"/>
          <p:cNvSpPr txBox="1"/>
          <p:nvPr>
            <p:ph idx="1" type="body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1 (weiss)" showMasterSp="0">
  <p:cSld name="Titelfolie 1 (weiss)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695325" y="4468478"/>
            <a:ext cx="11341100" cy="251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type="title"/>
          </p:nvPr>
        </p:nvSpPr>
        <p:spPr>
          <a:xfrm>
            <a:off x="695325" y="3286245"/>
            <a:ext cx="11341099" cy="734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125" y="2369450"/>
            <a:ext cx="4877274" cy="8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nhalte mit Überschrift">
  <p:cSld name="4 Inhalte mit Überschrif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1097280" y="70998"/>
            <a:ext cx="10939145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9"/>
          <p:cNvCxnSpPr/>
          <p:nvPr/>
        </p:nvCxnSpPr>
        <p:spPr>
          <a:xfrm>
            <a:off x="695324" y="1374626"/>
            <a:ext cx="54930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9"/>
          <p:cNvCxnSpPr/>
          <p:nvPr/>
        </p:nvCxnSpPr>
        <p:spPr>
          <a:xfrm>
            <a:off x="6543386" y="1374626"/>
            <a:ext cx="54930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695324" y="1089025"/>
            <a:ext cx="5493040" cy="28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6543385" y="1089025"/>
            <a:ext cx="5493040" cy="28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19"/>
          <p:cNvCxnSpPr/>
          <p:nvPr/>
        </p:nvCxnSpPr>
        <p:spPr>
          <a:xfrm>
            <a:off x="695324" y="4149087"/>
            <a:ext cx="54930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695323" y="3863486"/>
            <a:ext cx="5493039" cy="28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8" name="Google Shape;98;p19"/>
          <p:cNvCxnSpPr/>
          <p:nvPr/>
        </p:nvCxnSpPr>
        <p:spPr>
          <a:xfrm>
            <a:off x="6543388" y="4149087"/>
            <a:ext cx="54930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6543386" y="3863486"/>
            <a:ext cx="5493039" cy="28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5" type="body"/>
          </p:nvPr>
        </p:nvSpPr>
        <p:spPr>
          <a:xfrm>
            <a:off x="695324" y="1482291"/>
            <a:ext cx="5493036" cy="213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6" type="body"/>
          </p:nvPr>
        </p:nvSpPr>
        <p:spPr>
          <a:xfrm>
            <a:off x="6543389" y="1482291"/>
            <a:ext cx="5493036" cy="213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7" type="body"/>
          </p:nvPr>
        </p:nvSpPr>
        <p:spPr>
          <a:xfrm>
            <a:off x="695324" y="4256760"/>
            <a:ext cx="5493036" cy="213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8" type="body"/>
          </p:nvPr>
        </p:nvSpPr>
        <p:spPr>
          <a:xfrm>
            <a:off x="6543389" y="4256760"/>
            <a:ext cx="5493036" cy="213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Inhalte mit Überschrift">
  <p:cSld name="6 Inhalte mit Überschrif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1097280" y="70998"/>
            <a:ext cx="10939145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7" name="Google Shape;107;p20"/>
          <p:cNvCxnSpPr/>
          <p:nvPr/>
        </p:nvCxnSpPr>
        <p:spPr>
          <a:xfrm>
            <a:off x="695324" y="1374626"/>
            <a:ext cx="352854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695324" y="1089025"/>
            <a:ext cx="3528548" cy="28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9" name="Google Shape;109;p20"/>
          <p:cNvCxnSpPr/>
          <p:nvPr/>
        </p:nvCxnSpPr>
        <p:spPr>
          <a:xfrm>
            <a:off x="4601601" y="1374626"/>
            <a:ext cx="352854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601600" y="1089025"/>
            <a:ext cx="3528548" cy="28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1" name="Google Shape;111;p20"/>
          <p:cNvCxnSpPr/>
          <p:nvPr/>
        </p:nvCxnSpPr>
        <p:spPr>
          <a:xfrm>
            <a:off x="8507878" y="1374626"/>
            <a:ext cx="352854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0"/>
          <p:cNvSpPr txBox="1"/>
          <p:nvPr>
            <p:ph idx="3" type="body"/>
          </p:nvPr>
        </p:nvSpPr>
        <p:spPr>
          <a:xfrm>
            <a:off x="8507877" y="1089025"/>
            <a:ext cx="3528548" cy="28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3" name="Google Shape;113;p20"/>
          <p:cNvCxnSpPr/>
          <p:nvPr/>
        </p:nvCxnSpPr>
        <p:spPr>
          <a:xfrm>
            <a:off x="695324" y="4149087"/>
            <a:ext cx="352854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20"/>
          <p:cNvSpPr txBox="1"/>
          <p:nvPr>
            <p:ph idx="4" type="body"/>
          </p:nvPr>
        </p:nvSpPr>
        <p:spPr>
          <a:xfrm>
            <a:off x="695324" y="3863486"/>
            <a:ext cx="3528548" cy="28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5" name="Google Shape;115;p20"/>
          <p:cNvCxnSpPr/>
          <p:nvPr/>
        </p:nvCxnSpPr>
        <p:spPr>
          <a:xfrm>
            <a:off x="4601601" y="4149087"/>
            <a:ext cx="352854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0"/>
          <p:cNvSpPr txBox="1"/>
          <p:nvPr>
            <p:ph idx="5" type="body"/>
          </p:nvPr>
        </p:nvSpPr>
        <p:spPr>
          <a:xfrm>
            <a:off x="4601600" y="3863486"/>
            <a:ext cx="3528548" cy="28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7" name="Google Shape;117;p20"/>
          <p:cNvCxnSpPr/>
          <p:nvPr/>
        </p:nvCxnSpPr>
        <p:spPr>
          <a:xfrm>
            <a:off x="8507878" y="4149087"/>
            <a:ext cx="352854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20"/>
          <p:cNvSpPr txBox="1"/>
          <p:nvPr>
            <p:ph idx="6" type="body"/>
          </p:nvPr>
        </p:nvSpPr>
        <p:spPr>
          <a:xfrm>
            <a:off x="8507877" y="3863486"/>
            <a:ext cx="3528548" cy="28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7" type="body"/>
          </p:nvPr>
        </p:nvSpPr>
        <p:spPr>
          <a:xfrm>
            <a:off x="695324" y="1482291"/>
            <a:ext cx="3528547" cy="213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8" type="body"/>
          </p:nvPr>
        </p:nvSpPr>
        <p:spPr>
          <a:xfrm>
            <a:off x="4601601" y="1482291"/>
            <a:ext cx="3528547" cy="213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9" type="body"/>
          </p:nvPr>
        </p:nvSpPr>
        <p:spPr>
          <a:xfrm>
            <a:off x="8507878" y="1482291"/>
            <a:ext cx="3528547" cy="213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3" type="body"/>
          </p:nvPr>
        </p:nvSpPr>
        <p:spPr>
          <a:xfrm>
            <a:off x="695324" y="4256760"/>
            <a:ext cx="3528547" cy="213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4" type="body"/>
          </p:nvPr>
        </p:nvSpPr>
        <p:spPr>
          <a:xfrm>
            <a:off x="4601601" y="4256760"/>
            <a:ext cx="3528547" cy="213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5" type="body"/>
          </p:nvPr>
        </p:nvSpPr>
        <p:spPr>
          <a:xfrm>
            <a:off x="8507878" y="4256760"/>
            <a:ext cx="3528547" cy="213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bilder">
  <p:cSld name="Multibil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695325" y="300396"/>
            <a:ext cx="11341099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1" type="ftr"/>
          </p:nvPr>
        </p:nvSpPr>
        <p:spPr>
          <a:xfrm>
            <a:off x="1097280" y="70998"/>
            <a:ext cx="10939145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/>
          <p:nvPr>
            <p:ph idx="2" type="pic"/>
          </p:nvPr>
        </p:nvSpPr>
        <p:spPr>
          <a:xfrm>
            <a:off x="695324" y="1089025"/>
            <a:ext cx="5646623" cy="27844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9" name="Google Shape;129;p21"/>
          <p:cNvSpPr/>
          <p:nvPr>
            <p:ph idx="3" type="pic"/>
          </p:nvPr>
        </p:nvSpPr>
        <p:spPr>
          <a:xfrm>
            <a:off x="6389801" y="1089025"/>
            <a:ext cx="5646623" cy="27844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0" name="Google Shape;130;p21"/>
          <p:cNvSpPr/>
          <p:nvPr>
            <p:ph idx="4" type="pic"/>
          </p:nvPr>
        </p:nvSpPr>
        <p:spPr>
          <a:xfrm>
            <a:off x="695324" y="3920837"/>
            <a:ext cx="5646623" cy="27844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1" name="Google Shape;131;p21"/>
          <p:cNvSpPr/>
          <p:nvPr>
            <p:ph idx="5" type="pic"/>
          </p:nvPr>
        </p:nvSpPr>
        <p:spPr>
          <a:xfrm>
            <a:off x="6389801" y="3920837"/>
            <a:ext cx="5646623" cy="27844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nzseitiges Bild">
  <p:cSld name="Ganzseitiges Bil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>
            <a:off x="1097280" y="70998"/>
            <a:ext cx="10939145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 (10)">
  <p:cSld name="Agenda 1 (10)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695324" y="1076325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1961053" y="1235487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3" type="body"/>
          </p:nvPr>
        </p:nvSpPr>
        <p:spPr>
          <a:xfrm>
            <a:off x="1961053" y="1521673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1" type="ftr"/>
          </p:nvPr>
        </p:nvSpPr>
        <p:spPr>
          <a:xfrm>
            <a:off x="1097280" y="70998"/>
            <a:ext cx="10939145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4" type="body"/>
          </p:nvPr>
        </p:nvSpPr>
        <p:spPr>
          <a:xfrm>
            <a:off x="695324" y="2121443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5" type="body"/>
          </p:nvPr>
        </p:nvSpPr>
        <p:spPr>
          <a:xfrm>
            <a:off x="1961053" y="2280605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6" type="body"/>
          </p:nvPr>
        </p:nvSpPr>
        <p:spPr>
          <a:xfrm>
            <a:off x="1961053" y="2566791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7" type="body"/>
          </p:nvPr>
        </p:nvSpPr>
        <p:spPr>
          <a:xfrm>
            <a:off x="695324" y="3166561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8" type="body"/>
          </p:nvPr>
        </p:nvSpPr>
        <p:spPr>
          <a:xfrm>
            <a:off x="1961053" y="3325723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9" type="body"/>
          </p:nvPr>
        </p:nvSpPr>
        <p:spPr>
          <a:xfrm>
            <a:off x="1961053" y="3611909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3" type="body"/>
          </p:nvPr>
        </p:nvSpPr>
        <p:spPr>
          <a:xfrm>
            <a:off x="695324" y="4219054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4" type="body"/>
          </p:nvPr>
        </p:nvSpPr>
        <p:spPr>
          <a:xfrm>
            <a:off x="1961053" y="4378216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5" type="body"/>
          </p:nvPr>
        </p:nvSpPr>
        <p:spPr>
          <a:xfrm>
            <a:off x="1961053" y="4664402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6" type="body"/>
          </p:nvPr>
        </p:nvSpPr>
        <p:spPr>
          <a:xfrm>
            <a:off x="695324" y="5286303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7" type="body"/>
          </p:nvPr>
        </p:nvSpPr>
        <p:spPr>
          <a:xfrm>
            <a:off x="1961053" y="5445465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8" type="body"/>
          </p:nvPr>
        </p:nvSpPr>
        <p:spPr>
          <a:xfrm>
            <a:off x="1961053" y="5731651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9" type="body"/>
          </p:nvPr>
        </p:nvSpPr>
        <p:spPr>
          <a:xfrm>
            <a:off x="6635755" y="1076325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20" type="body"/>
          </p:nvPr>
        </p:nvSpPr>
        <p:spPr>
          <a:xfrm>
            <a:off x="7901485" y="1235487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21" type="body"/>
          </p:nvPr>
        </p:nvSpPr>
        <p:spPr>
          <a:xfrm>
            <a:off x="7901485" y="1521673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22" type="body"/>
          </p:nvPr>
        </p:nvSpPr>
        <p:spPr>
          <a:xfrm>
            <a:off x="6635755" y="2121443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23" type="body"/>
          </p:nvPr>
        </p:nvSpPr>
        <p:spPr>
          <a:xfrm>
            <a:off x="7901485" y="2280605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24" type="body"/>
          </p:nvPr>
        </p:nvSpPr>
        <p:spPr>
          <a:xfrm>
            <a:off x="7901485" y="2566791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25" type="body"/>
          </p:nvPr>
        </p:nvSpPr>
        <p:spPr>
          <a:xfrm>
            <a:off x="6635755" y="3166561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26" type="body"/>
          </p:nvPr>
        </p:nvSpPr>
        <p:spPr>
          <a:xfrm>
            <a:off x="7901485" y="3325723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27" type="body"/>
          </p:nvPr>
        </p:nvSpPr>
        <p:spPr>
          <a:xfrm>
            <a:off x="7901485" y="3611909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28" type="body"/>
          </p:nvPr>
        </p:nvSpPr>
        <p:spPr>
          <a:xfrm>
            <a:off x="6635755" y="4219054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29" type="body"/>
          </p:nvPr>
        </p:nvSpPr>
        <p:spPr>
          <a:xfrm>
            <a:off x="7901485" y="4378216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30" type="body"/>
          </p:nvPr>
        </p:nvSpPr>
        <p:spPr>
          <a:xfrm>
            <a:off x="7901485" y="4664402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31" type="body"/>
          </p:nvPr>
        </p:nvSpPr>
        <p:spPr>
          <a:xfrm>
            <a:off x="6635755" y="5286303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32" type="body"/>
          </p:nvPr>
        </p:nvSpPr>
        <p:spPr>
          <a:xfrm>
            <a:off x="7901485" y="5445465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3" type="body"/>
          </p:nvPr>
        </p:nvSpPr>
        <p:spPr>
          <a:xfrm>
            <a:off x="7901485" y="5731651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2 (5)">
  <p:cSld name="Agenda 2 (5)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152399" y="-240327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b="1"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1752395" y="1526479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2" type="body"/>
          </p:nvPr>
        </p:nvSpPr>
        <p:spPr>
          <a:xfrm>
            <a:off x="3018125" y="1685641"/>
            <a:ext cx="6069011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3" type="body"/>
          </p:nvPr>
        </p:nvSpPr>
        <p:spPr>
          <a:xfrm>
            <a:off x="3018125" y="1971827"/>
            <a:ext cx="6069012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4" type="body"/>
          </p:nvPr>
        </p:nvSpPr>
        <p:spPr>
          <a:xfrm>
            <a:off x="1752395" y="2571597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5" type="body"/>
          </p:nvPr>
        </p:nvSpPr>
        <p:spPr>
          <a:xfrm>
            <a:off x="3018125" y="2730759"/>
            <a:ext cx="6069011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6" type="body"/>
          </p:nvPr>
        </p:nvSpPr>
        <p:spPr>
          <a:xfrm>
            <a:off x="3018125" y="3016945"/>
            <a:ext cx="6069012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7" type="body"/>
          </p:nvPr>
        </p:nvSpPr>
        <p:spPr>
          <a:xfrm>
            <a:off x="1752395" y="3616715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8" type="body"/>
          </p:nvPr>
        </p:nvSpPr>
        <p:spPr>
          <a:xfrm>
            <a:off x="3018125" y="3775877"/>
            <a:ext cx="6069011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9" type="body"/>
          </p:nvPr>
        </p:nvSpPr>
        <p:spPr>
          <a:xfrm>
            <a:off x="3018125" y="4062063"/>
            <a:ext cx="6069012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13" type="body"/>
          </p:nvPr>
        </p:nvSpPr>
        <p:spPr>
          <a:xfrm>
            <a:off x="1752395" y="4669208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14" type="body"/>
          </p:nvPr>
        </p:nvSpPr>
        <p:spPr>
          <a:xfrm>
            <a:off x="3018125" y="4828370"/>
            <a:ext cx="6069011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15" type="body"/>
          </p:nvPr>
        </p:nvSpPr>
        <p:spPr>
          <a:xfrm>
            <a:off x="3018125" y="5114556"/>
            <a:ext cx="6069012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6" type="body"/>
          </p:nvPr>
        </p:nvSpPr>
        <p:spPr>
          <a:xfrm>
            <a:off x="1752395" y="5736457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17" type="body"/>
          </p:nvPr>
        </p:nvSpPr>
        <p:spPr>
          <a:xfrm>
            <a:off x="3018125" y="5895619"/>
            <a:ext cx="6069011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18" type="body"/>
          </p:nvPr>
        </p:nvSpPr>
        <p:spPr>
          <a:xfrm>
            <a:off x="3018125" y="6181805"/>
            <a:ext cx="6069012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2 (10)">
  <p:cSld name="Agenda 2 (10)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152399" y="-240327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b="1"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695324" y="1526479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2" type="body"/>
          </p:nvPr>
        </p:nvSpPr>
        <p:spPr>
          <a:xfrm>
            <a:off x="1961054" y="1685641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5"/>
          <p:cNvSpPr txBox="1"/>
          <p:nvPr>
            <p:ph idx="3" type="body"/>
          </p:nvPr>
        </p:nvSpPr>
        <p:spPr>
          <a:xfrm>
            <a:off x="1961054" y="1971827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4" type="body"/>
          </p:nvPr>
        </p:nvSpPr>
        <p:spPr>
          <a:xfrm>
            <a:off x="695324" y="2571597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5"/>
          <p:cNvSpPr txBox="1"/>
          <p:nvPr>
            <p:ph idx="5" type="body"/>
          </p:nvPr>
        </p:nvSpPr>
        <p:spPr>
          <a:xfrm>
            <a:off x="1961054" y="2730759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6" type="body"/>
          </p:nvPr>
        </p:nvSpPr>
        <p:spPr>
          <a:xfrm>
            <a:off x="1961054" y="3016945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7" type="body"/>
          </p:nvPr>
        </p:nvSpPr>
        <p:spPr>
          <a:xfrm>
            <a:off x="695324" y="3616715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8" type="body"/>
          </p:nvPr>
        </p:nvSpPr>
        <p:spPr>
          <a:xfrm>
            <a:off x="1961054" y="3775877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9" type="body"/>
          </p:nvPr>
        </p:nvSpPr>
        <p:spPr>
          <a:xfrm>
            <a:off x="1961054" y="4062063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13" type="body"/>
          </p:nvPr>
        </p:nvSpPr>
        <p:spPr>
          <a:xfrm>
            <a:off x="695324" y="4669208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14" type="body"/>
          </p:nvPr>
        </p:nvSpPr>
        <p:spPr>
          <a:xfrm>
            <a:off x="1961054" y="4828370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15" type="body"/>
          </p:nvPr>
        </p:nvSpPr>
        <p:spPr>
          <a:xfrm>
            <a:off x="1961054" y="5114556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16" type="body"/>
          </p:nvPr>
        </p:nvSpPr>
        <p:spPr>
          <a:xfrm>
            <a:off x="695324" y="5736457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5"/>
          <p:cNvSpPr txBox="1"/>
          <p:nvPr>
            <p:ph idx="17" type="body"/>
          </p:nvPr>
        </p:nvSpPr>
        <p:spPr>
          <a:xfrm>
            <a:off x="1961054" y="5895619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idx="18" type="body"/>
          </p:nvPr>
        </p:nvSpPr>
        <p:spPr>
          <a:xfrm>
            <a:off x="1961054" y="6181805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9" type="body"/>
          </p:nvPr>
        </p:nvSpPr>
        <p:spPr>
          <a:xfrm>
            <a:off x="6635753" y="1526479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20" type="body"/>
          </p:nvPr>
        </p:nvSpPr>
        <p:spPr>
          <a:xfrm>
            <a:off x="7901483" y="1685641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21" type="body"/>
          </p:nvPr>
        </p:nvSpPr>
        <p:spPr>
          <a:xfrm>
            <a:off x="7901483" y="1971827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22" type="body"/>
          </p:nvPr>
        </p:nvSpPr>
        <p:spPr>
          <a:xfrm>
            <a:off x="6635753" y="2571597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23" type="body"/>
          </p:nvPr>
        </p:nvSpPr>
        <p:spPr>
          <a:xfrm>
            <a:off x="7901483" y="2730759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24" type="body"/>
          </p:nvPr>
        </p:nvSpPr>
        <p:spPr>
          <a:xfrm>
            <a:off x="7901483" y="3016945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5"/>
          <p:cNvSpPr txBox="1"/>
          <p:nvPr>
            <p:ph idx="25" type="body"/>
          </p:nvPr>
        </p:nvSpPr>
        <p:spPr>
          <a:xfrm>
            <a:off x="6635753" y="3616715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25"/>
          <p:cNvSpPr txBox="1"/>
          <p:nvPr>
            <p:ph idx="26" type="body"/>
          </p:nvPr>
        </p:nvSpPr>
        <p:spPr>
          <a:xfrm>
            <a:off x="7901483" y="3775877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25"/>
          <p:cNvSpPr txBox="1"/>
          <p:nvPr>
            <p:ph idx="27" type="body"/>
          </p:nvPr>
        </p:nvSpPr>
        <p:spPr>
          <a:xfrm>
            <a:off x="7901483" y="4062063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idx="28" type="body"/>
          </p:nvPr>
        </p:nvSpPr>
        <p:spPr>
          <a:xfrm>
            <a:off x="6635753" y="4669208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5"/>
          <p:cNvSpPr txBox="1"/>
          <p:nvPr>
            <p:ph idx="29" type="body"/>
          </p:nvPr>
        </p:nvSpPr>
        <p:spPr>
          <a:xfrm>
            <a:off x="7901483" y="4828370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30" type="body"/>
          </p:nvPr>
        </p:nvSpPr>
        <p:spPr>
          <a:xfrm>
            <a:off x="7901483" y="5114556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25"/>
          <p:cNvSpPr txBox="1"/>
          <p:nvPr>
            <p:ph idx="31" type="body"/>
          </p:nvPr>
        </p:nvSpPr>
        <p:spPr>
          <a:xfrm>
            <a:off x="6635753" y="5736457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idx="32" type="body"/>
          </p:nvPr>
        </p:nvSpPr>
        <p:spPr>
          <a:xfrm>
            <a:off x="7901483" y="5895619"/>
            <a:ext cx="3910157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33" type="body"/>
          </p:nvPr>
        </p:nvSpPr>
        <p:spPr>
          <a:xfrm>
            <a:off x="7901483" y="6181805"/>
            <a:ext cx="3910158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mit Bild" showMasterSp="0">
  <p:cSld name="Titelfolie mit Bild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idx="1" type="subTitle"/>
          </p:nvPr>
        </p:nvSpPr>
        <p:spPr>
          <a:xfrm>
            <a:off x="695325" y="5904537"/>
            <a:ext cx="11341100" cy="251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0" name="Google Shape;220;p26"/>
          <p:cNvSpPr txBox="1"/>
          <p:nvPr>
            <p:ph type="title"/>
          </p:nvPr>
        </p:nvSpPr>
        <p:spPr>
          <a:xfrm>
            <a:off x="695325" y="4755397"/>
            <a:ext cx="11341100" cy="7362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6"/>
          <p:cNvSpPr/>
          <p:nvPr>
            <p:ph idx="2" type="pic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2" name="Google Shape;222;p26"/>
          <p:cNvSpPr/>
          <p:nvPr/>
        </p:nvSpPr>
        <p:spPr>
          <a:xfrm>
            <a:off x="619433" y="3818002"/>
            <a:ext cx="1960658" cy="680464"/>
          </a:xfrm>
          <a:custGeom>
            <a:rect b="b" l="l" r="r" t="t"/>
            <a:pathLst>
              <a:path extrusionOk="0" h="1303" w="3769">
                <a:moveTo>
                  <a:pt x="3117" y="1156"/>
                </a:moveTo>
                <a:lnTo>
                  <a:pt x="3117" y="1156"/>
                </a:lnTo>
                <a:cubicBezTo>
                  <a:pt x="3002" y="1156"/>
                  <a:pt x="2895" y="1117"/>
                  <a:pt x="2810" y="1052"/>
                </a:cubicBezTo>
                <a:cubicBezTo>
                  <a:pt x="2896" y="941"/>
                  <a:pt x="2948" y="802"/>
                  <a:pt x="2948" y="651"/>
                </a:cubicBezTo>
                <a:cubicBezTo>
                  <a:pt x="2948" y="500"/>
                  <a:pt x="2896" y="361"/>
                  <a:pt x="2810" y="251"/>
                </a:cubicBezTo>
                <a:cubicBezTo>
                  <a:pt x="2895" y="186"/>
                  <a:pt x="3002" y="147"/>
                  <a:pt x="3117" y="147"/>
                </a:cubicBezTo>
                <a:cubicBezTo>
                  <a:pt x="3396" y="147"/>
                  <a:pt x="3622" y="373"/>
                  <a:pt x="3622" y="651"/>
                </a:cubicBezTo>
                <a:cubicBezTo>
                  <a:pt x="3622" y="930"/>
                  <a:pt x="3396" y="1156"/>
                  <a:pt x="3117" y="1156"/>
                </a:cubicBezTo>
                <a:close/>
                <a:moveTo>
                  <a:pt x="1989" y="1052"/>
                </a:moveTo>
                <a:lnTo>
                  <a:pt x="1989" y="1052"/>
                </a:lnTo>
                <a:cubicBezTo>
                  <a:pt x="2075" y="941"/>
                  <a:pt x="2126" y="802"/>
                  <a:pt x="2126" y="651"/>
                </a:cubicBezTo>
                <a:cubicBezTo>
                  <a:pt x="2126" y="500"/>
                  <a:pt x="2075" y="361"/>
                  <a:pt x="1989" y="251"/>
                </a:cubicBezTo>
                <a:cubicBezTo>
                  <a:pt x="2074" y="186"/>
                  <a:pt x="2180" y="147"/>
                  <a:pt x="2296" y="147"/>
                </a:cubicBezTo>
                <a:cubicBezTo>
                  <a:pt x="2411" y="147"/>
                  <a:pt x="2518" y="186"/>
                  <a:pt x="2603" y="251"/>
                </a:cubicBezTo>
                <a:cubicBezTo>
                  <a:pt x="2517" y="362"/>
                  <a:pt x="2465" y="500"/>
                  <a:pt x="2465" y="651"/>
                </a:cubicBezTo>
                <a:cubicBezTo>
                  <a:pt x="2465" y="802"/>
                  <a:pt x="2517" y="941"/>
                  <a:pt x="2603" y="1052"/>
                </a:cubicBezTo>
                <a:cubicBezTo>
                  <a:pt x="2518" y="1117"/>
                  <a:pt x="2411" y="1156"/>
                  <a:pt x="2296" y="1156"/>
                </a:cubicBezTo>
                <a:cubicBezTo>
                  <a:pt x="2180" y="1156"/>
                  <a:pt x="2074" y="1117"/>
                  <a:pt x="1989" y="1052"/>
                </a:cubicBezTo>
                <a:close/>
                <a:moveTo>
                  <a:pt x="1167" y="1052"/>
                </a:moveTo>
                <a:lnTo>
                  <a:pt x="1167" y="1052"/>
                </a:lnTo>
                <a:cubicBezTo>
                  <a:pt x="1253" y="941"/>
                  <a:pt x="1305" y="802"/>
                  <a:pt x="1305" y="651"/>
                </a:cubicBezTo>
                <a:cubicBezTo>
                  <a:pt x="1305" y="500"/>
                  <a:pt x="1253" y="361"/>
                  <a:pt x="1167" y="251"/>
                </a:cubicBezTo>
                <a:cubicBezTo>
                  <a:pt x="1252" y="186"/>
                  <a:pt x="1359" y="147"/>
                  <a:pt x="1474" y="147"/>
                </a:cubicBezTo>
                <a:cubicBezTo>
                  <a:pt x="1590" y="147"/>
                  <a:pt x="1696" y="186"/>
                  <a:pt x="1781" y="251"/>
                </a:cubicBezTo>
                <a:cubicBezTo>
                  <a:pt x="1695" y="361"/>
                  <a:pt x="1644" y="500"/>
                  <a:pt x="1644" y="651"/>
                </a:cubicBezTo>
                <a:cubicBezTo>
                  <a:pt x="1644" y="802"/>
                  <a:pt x="1695" y="941"/>
                  <a:pt x="1781" y="1052"/>
                </a:cubicBezTo>
                <a:cubicBezTo>
                  <a:pt x="1696" y="1117"/>
                  <a:pt x="1590" y="1156"/>
                  <a:pt x="1474" y="1156"/>
                </a:cubicBezTo>
                <a:cubicBezTo>
                  <a:pt x="1359" y="1156"/>
                  <a:pt x="1252" y="1117"/>
                  <a:pt x="1167" y="1052"/>
                </a:cubicBezTo>
                <a:close/>
                <a:moveTo>
                  <a:pt x="148" y="651"/>
                </a:moveTo>
                <a:lnTo>
                  <a:pt x="148" y="651"/>
                </a:lnTo>
                <a:cubicBezTo>
                  <a:pt x="148" y="373"/>
                  <a:pt x="374" y="147"/>
                  <a:pt x="653" y="147"/>
                </a:cubicBezTo>
                <a:cubicBezTo>
                  <a:pt x="768" y="147"/>
                  <a:pt x="875" y="186"/>
                  <a:pt x="960" y="251"/>
                </a:cubicBezTo>
                <a:cubicBezTo>
                  <a:pt x="874" y="361"/>
                  <a:pt x="822" y="500"/>
                  <a:pt x="822" y="651"/>
                </a:cubicBezTo>
                <a:cubicBezTo>
                  <a:pt x="822" y="802"/>
                  <a:pt x="874" y="941"/>
                  <a:pt x="960" y="1052"/>
                </a:cubicBezTo>
                <a:cubicBezTo>
                  <a:pt x="875" y="1117"/>
                  <a:pt x="768" y="1156"/>
                  <a:pt x="653" y="1156"/>
                </a:cubicBezTo>
                <a:cubicBezTo>
                  <a:pt x="374" y="1156"/>
                  <a:pt x="148" y="930"/>
                  <a:pt x="148" y="651"/>
                </a:cubicBezTo>
                <a:close/>
                <a:moveTo>
                  <a:pt x="1063" y="944"/>
                </a:moveTo>
                <a:lnTo>
                  <a:pt x="1063" y="944"/>
                </a:lnTo>
                <a:cubicBezTo>
                  <a:pt x="1004" y="862"/>
                  <a:pt x="969" y="761"/>
                  <a:pt x="969" y="651"/>
                </a:cubicBezTo>
                <a:cubicBezTo>
                  <a:pt x="969" y="542"/>
                  <a:pt x="1004" y="441"/>
                  <a:pt x="1063" y="358"/>
                </a:cubicBezTo>
                <a:cubicBezTo>
                  <a:pt x="1122" y="441"/>
                  <a:pt x="1157" y="542"/>
                  <a:pt x="1157" y="651"/>
                </a:cubicBezTo>
                <a:cubicBezTo>
                  <a:pt x="1157" y="761"/>
                  <a:pt x="1122" y="862"/>
                  <a:pt x="1063" y="944"/>
                </a:cubicBezTo>
                <a:close/>
                <a:moveTo>
                  <a:pt x="1885" y="944"/>
                </a:moveTo>
                <a:lnTo>
                  <a:pt x="1885" y="944"/>
                </a:lnTo>
                <a:cubicBezTo>
                  <a:pt x="1826" y="862"/>
                  <a:pt x="1791" y="761"/>
                  <a:pt x="1791" y="651"/>
                </a:cubicBezTo>
                <a:cubicBezTo>
                  <a:pt x="1791" y="542"/>
                  <a:pt x="1826" y="441"/>
                  <a:pt x="1885" y="358"/>
                </a:cubicBezTo>
                <a:cubicBezTo>
                  <a:pt x="1944" y="441"/>
                  <a:pt x="1979" y="542"/>
                  <a:pt x="1979" y="651"/>
                </a:cubicBezTo>
                <a:cubicBezTo>
                  <a:pt x="1979" y="761"/>
                  <a:pt x="1944" y="862"/>
                  <a:pt x="1885" y="944"/>
                </a:cubicBezTo>
                <a:close/>
                <a:moveTo>
                  <a:pt x="2707" y="944"/>
                </a:moveTo>
                <a:lnTo>
                  <a:pt x="2707" y="944"/>
                </a:lnTo>
                <a:cubicBezTo>
                  <a:pt x="2648" y="862"/>
                  <a:pt x="2613" y="761"/>
                  <a:pt x="2613" y="651"/>
                </a:cubicBezTo>
                <a:cubicBezTo>
                  <a:pt x="2613" y="542"/>
                  <a:pt x="2648" y="441"/>
                  <a:pt x="2707" y="358"/>
                </a:cubicBezTo>
                <a:cubicBezTo>
                  <a:pt x="2766" y="441"/>
                  <a:pt x="2800" y="542"/>
                  <a:pt x="2800" y="651"/>
                </a:cubicBezTo>
                <a:cubicBezTo>
                  <a:pt x="2800" y="761"/>
                  <a:pt x="2766" y="862"/>
                  <a:pt x="2707" y="944"/>
                </a:cubicBezTo>
                <a:close/>
                <a:moveTo>
                  <a:pt x="3117" y="0"/>
                </a:moveTo>
                <a:lnTo>
                  <a:pt x="3117" y="0"/>
                </a:lnTo>
                <a:cubicBezTo>
                  <a:pt x="2962" y="0"/>
                  <a:pt x="2819" y="54"/>
                  <a:pt x="2707" y="145"/>
                </a:cubicBezTo>
                <a:cubicBezTo>
                  <a:pt x="2594" y="54"/>
                  <a:pt x="2452" y="0"/>
                  <a:pt x="2296" y="0"/>
                </a:cubicBezTo>
                <a:cubicBezTo>
                  <a:pt x="2140" y="0"/>
                  <a:pt x="1997" y="54"/>
                  <a:pt x="1885" y="145"/>
                </a:cubicBezTo>
                <a:cubicBezTo>
                  <a:pt x="1773" y="54"/>
                  <a:pt x="1630" y="0"/>
                  <a:pt x="1474" y="0"/>
                </a:cubicBezTo>
                <a:cubicBezTo>
                  <a:pt x="1318" y="0"/>
                  <a:pt x="1175" y="54"/>
                  <a:pt x="1063" y="145"/>
                </a:cubicBezTo>
                <a:cubicBezTo>
                  <a:pt x="951" y="54"/>
                  <a:pt x="808" y="0"/>
                  <a:pt x="653" y="0"/>
                </a:cubicBezTo>
                <a:cubicBezTo>
                  <a:pt x="292" y="0"/>
                  <a:pt x="0" y="291"/>
                  <a:pt x="0" y="651"/>
                </a:cubicBezTo>
                <a:cubicBezTo>
                  <a:pt x="0" y="1011"/>
                  <a:pt x="292" y="1303"/>
                  <a:pt x="653" y="1303"/>
                </a:cubicBezTo>
                <a:cubicBezTo>
                  <a:pt x="808" y="1303"/>
                  <a:pt x="951" y="1249"/>
                  <a:pt x="1063" y="1158"/>
                </a:cubicBezTo>
                <a:cubicBezTo>
                  <a:pt x="1175" y="1249"/>
                  <a:pt x="1318" y="1303"/>
                  <a:pt x="1474" y="1303"/>
                </a:cubicBezTo>
                <a:cubicBezTo>
                  <a:pt x="1630" y="1303"/>
                  <a:pt x="1773" y="1249"/>
                  <a:pt x="1885" y="1158"/>
                </a:cubicBezTo>
                <a:cubicBezTo>
                  <a:pt x="1997" y="1249"/>
                  <a:pt x="2140" y="1303"/>
                  <a:pt x="2296" y="1303"/>
                </a:cubicBezTo>
                <a:cubicBezTo>
                  <a:pt x="2452" y="1303"/>
                  <a:pt x="2594" y="1249"/>
                  <a:pt x="2707" y="1158"/>
                </a:cubicBezTo>
                <a:cubicBezTo>
                  <a:pt x="2819" y="1249"/>
                  <a:pt x="2962" y="1303"/>
                  <a:pt x="3117" y="1303"/>
                </a:cubicBezTo>
                <a:cubicBezTo>
                  <a:pt x="3478" y="1303"/>
                  <a:pt x="3769" y="1011"/>
                  <a:pt x="3769" y="651"/>
                </a:cubicBezTo>
                <a:cubicBezTo>
                  <a:pt x="3769" y="291"/>
                  <a:pt x="3478" y="0"/>
                  <a:pt x="31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2 (weiss)">
  <p:cSld name="Titelfolie 2 (weiss)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5724919" y="4039534"/>
            <a:ext cx="1959932" cy="195993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7"/>
          <p:cNvSpPr txBox="1"/>
          <p:nvPr>
            <p:ph idx="1" type="subTitle"/>
          </p:nvPr>
        </p:nvSpPr>
        <p:spPr>
          <a:xfrm>
            <a:off x="695325" y="412717"/>
            <a:ext cx="5221288" cy="24109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1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695323" y="2984937"/>
            <a:ext cx="5221289" cy="251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27"/>
          <p:cNvSpPr/>
          <p:nvPr>
            <p:ph idx="3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9" name="Google Shape;229;p27"/>
          <p:cNvSpPr/>
          <p:nvPr/>
        </p:nvSpPr>
        <p:spPr>
          <a:xfrm>
            <a:off x="649697" y="3748497"/>
            <a:ext cx="7325903" cy="2541178"/>
          </a:xfrm>
          <a:custGeom>
            <a:rect b="b" l="l" r="r" t="t"/>
            <a:pathLst>
              <a:path extrusionOk="0" h="2541178" w="7325903">
                <a:moveTo>
                  <a:pt x="5257860" y="712327"/>
                </a:moveTo>
                <a:lnTo>
                  <a:pt x="5246956" y="725543"/>
                </a:lnTo>
                <a:cubicBezTo>
                  <a:pt x="5141844" y="881130"/>
                  <a:pt x="5080467" y="1068692"/>
                  <a:pt x="5080467" y="1270589"/>
                </a:cubicBezTo>
                <a:cubicBezTo>
                  <a:pt x="5080467" y="1472487"/>
                  <a:pt x="5141844" y="1660049"/>
                  <a:pt x="5246956" y="1815635"/>
                </a:cubicBezTo>
                <a:lnTo>
                  <a:pt x="5257860" y="1828851"/>
                </a:lnTo>
                <a:lnTo>
                  <a:pt x="5268764" y="1815635"/>
                </a:lnTo>
                <a:cubicBezTo>
                  <a:pt x="5373876" y="1660049"/>
                  <a:pt x="5435252" y="1472487"/>
                  <a:pt x="5435252" y="1270589"/>
                </a:cubicBezTo>
                <a:cubicBezTo>
                  <a:pt x="5435252" y="1068692"/>
                  <a:pt x="5373876" y="881130"/>
                  <a:pt x="5268764" y="725543"/>
                </a:cubicBezTo>
                <a:close/>
                <a:moveTo>
                  <a:pt x="3662951" y="712327"/>
                </a:moveTo>
                <a:lnTo>
                  <a:pt x="3652047" y="725543"/>
                </a:lnTo>
                <a:cubicBezTo>
                  <a:pt x="3546935" y="881130"/>
                  <a:pt x="3485558" y="1068692"/>
                  <a:pt x="3485558" y="1270589"/>
                </a:cubicBezTo>
                <a:cubicBezTo>
                  <a:pt x="3485558" y="1472487"/>
                  <a:pt x="3546935" y="1660049"/>
                  <a:pt x="3652047" y="1815635"/>
                </a:cubicBezTo>
                <a:lnTo>
                  <a:pt x="3662951" y="1828852"/>
                </a:lnTo>
                <a:lnTo>
                  <a:pt x="3673856" y="1815635"/>
                </a:lnTo>
                <a:cubicBezTo>
                  <a:pt x="3778968" y="1660049"/>
                  <a:pt x="3840344" y="1472487"/>
                  <a:pt x="3840344" y="1270589"/>
                </a:cubicBezTo>
                <a:cubicBezTo>
                  <a:pt x="3840344" y="1068692"/>
                  <a:pt x="3778968" y="881130"/>
                  <a:pt x="3673856" y="725543"/>
                </a:cubicBezTo>
                <a:close/>
                <a:moveTo>
                  <a:pt x="2068043" y="712327"/>
                </a:moveTo>
                <a:lnTo>
                  <a:pt x="2057139" y="725543"/>
                </a:lnTo>
                <a:cubicBezTo>
                  <a:pt x="1952027" y="881130"/>
                  <a:pt x="1890650" y="1068692"/>
                  <a:pt x="1890650" y="1270589"/>
                </a:cubicBezTo>
                <a:cubicBezTo>
                  <a:pt x="1890650" y="1472487"/>
                  <a:pt x="1952027" y="1660049"/>
                  <a:pt x="2057139" y="1815635"/>
                </a:cubicBezTo>
                <a:lnTo>
                  <a:pt x="2068043" y="1828852"/>
                </a:lnTo>
                <a:lnTo>
                  <a:pt x="2078948" y="1815635"/>
                </a:lnTo>
                <a:cubicBezTo>
                  <a:pt x="2184060" y="1660049"/>
                  <a:pt x="2245436" y="1472487"/>
                  <a:pt x="2245436" y="1270589"/>
                </a:cubicBezTo>
                <a:cubicBezTo>
                  <a:pt x="2245436" y="1068692"/>
                  <a:pt x="2184060" y="881130"/>
                  <a:pt x="2078948" y="725543"/>
                </a:cubicBezTo>
                <a:close/>
                <a:moveTo>
                  <a:pt x="6055314" y="295742"/>
                </a:moveTo>
                <a:cubicBezTo>
                  <a:pt x="5853417" y="295742"/>
                  <a:pt x="5665855" y="357119"/>
                  <a:pt x="5510268" y="462231"/>
                </a:cubicBezTo>
                <a:lnTo>
                  <a:pt x="5467272" y="497706"/>
                </a:lnTo>
                <a:lnTo>
                  <a:pt x="5513998" y="560191"/>
                </a:lnTo>
                <a:cubicBezTo>
                  <a:pt x="5650998" y="762978"/>
                  <a:pt x="5730994" y="1007442"/>
                  <a:pt x="5730994" y="1270589"/>
                </a:cubicBezTo>
                <a:cubicBezTo>
                  <a:pt x="5730994" y="1533737"/>
                  <a:pt x="5650998" y="1778200"/>
                  <a:pt x="5513998" y="1980988"/>
                </a:cubicBezTo>
                <a:lnTo>
                  <a:pt x="5467272" y="2043473"/>
                </a:lnTo>
                <a:lnTo>
                  <a:pt x="5510268" y="2078948"/>
                </a:lnTo>
                <a:cubicBezTo>
                  <a:pt x="5665855" y="2184060"/>
                  <a:pt x="5853417" y="2245436"/>
                  <a:pt x="6055314" y="2245436"/>
                </a:cubicBezTo>
                <a:cubicBezTo>
                  <a:pt x="6593707" y="2245436"/>
                  <a:pt x="7030161" y="1808982"/>
                  <a:pt x="7030161" y="1270589"/>
                </a:cubicBezTo>
                <a:cubicBezTo>
                  <a:pt x="7030161" y="732196"/>
                  <a:pt x="6593707" y="295742"/>
                  <a:pt x="6055314" y="295742"/>
                </a:cubicBezTo>
                <a:close/>
                <a:moveTo>
                  <a:pt x="4460405" y="295742"/>
                </a:moveTo>
                <a:cubicBezTo>
                  <a:pt x="4258508" y="295742"/>
                  <a:pt x="4070946" y="357119"/>
                  <a:pt x="3915359" y="462231"/>
                </a:cubicBezTo>
                <a:lnTo>
                  <a:pt x="3872364" y="497705"/>
                </a:lnTo>
                <a:lnTo>
                  <a:pt x="3919090" y="560191"/>
                </a:lnTo>
                <a:cubicBezTo>
                  <a:pt x="4056090" y="762978"/>
                  <a:pt x="4136086" y="1007442"/>
                  <a:pt x="4136086" y="1270589"/>
                </a:cubicBezTo>
                <a:cubicBezTo>
                  <a:pt x="4136086" y="1533737"/>
                  <a:pt x="4056090" y="1778200"/>
                  <a:pt x="3919090" y="1980988"/>
                </a:cubicBezTo>
                <a:lnTo>
                  <a:pt x="3872364" y="2043473"/>
                </a:lnTo>
                <a:lnTo>
                  <a:pt x="3915359" y="2078948"/>
                </a:lnTo>
                <a:cubicBezTo>
                  <a:pt x="4070946" y="2184060"/>
                  <a:pt x="4258508" y="2245436"/>
                  <a:pt x="4460405" y="2245436"/>
                </a:cubicBezTo>
                <a:cubicBezTo>
                  <a:pt x="4662303" y="2245436"/>
                  <a:pt x="4849865" y="2184060"/>
                  <a:pt x="5005451" y="2078948"/>
                </a:cubicBezTo>
                <a:lnTo>
                  <a:pt x="5048447" y="2043473"/>
                </a:lnTo>
                <a:lnTo>
                  <a:pt x="5001722" y="1980988"/>
                </a:lnTo>
                <a:cubicBezTo>
                  <a:pt x="4864721" y="1778200"/>
                  <a:pt x="4784725" y="1533737"/>
                  <a:pt x="4784725" y="1270589"/>
                </a:cubicBezTo>
                <a:cubicBezTo>
                  <a:pt x="4784725" y="1007442"/>
                  <a:pt x="4864721" y="762978"/>
                  <a:pt x="5001722" y="560191"/>
                </a:cubicBezTo>
                <a:lnTo>
                  <a:pt x="5048447" y="497706"/>
                </a:lnTo>
                <a:lnTo>
                  <a:pt x="5005451" y="462231"/>
                </a:lnTo>
                <a:cubicBezTo>
                  <a:pt x="4849865" y="357119"/>
                  <a:pt x="4662303" y="295742"/>
                  <a:pt x="4460405" y="295742"/>
                </a:cubicBezTo>
                <a:close/>
                <a:moveTo>
                  <a:pt x="2865497" y="295742"/>
                </a:moveTo>
                <a:cubicBezTo>
                  <a:pt x="2663600" y="295742"/>
                  <a:pt x="2476038" y="357119"/>
                  <a:pt x="2320451" y="462231"/>
                </a:cubicBezTo>
                <a:lnTo>
                  <a:pt x="2277456" y="497705"/>
                </a:lnTo>
                <a:lnTo>
                  <a:pt x="2324182" y="560191"/>
                </a:lnTo>
                <a:cubicBezTo>
                  <a:pt x="2461182" y="762978"/>
                  <a:pt x="2541178" y="1007442"/>
                  <a:pt x="2541178" y="1270589"/>
                </a:cubicBezTo>
                <a:cubicBezTo>
                  <a:pt x="2541178" y="1533737"/>
                  <a:pt x="2461182" y="1778200"/>
                  <a:pt x="2324182" y="1980988"/>
                </a:cubicBezTo>
                <a:lnTo>
                  <a:pt x="2277456" y="2043473"/>
                </a:lnTo>
                <a:lnTo>
                  <a:pt x="2320451" y="2078948"/>
                </a:lnTo>
                <a:cubicBezTo>
                  <a:pt x="2476038" y="2184060"/>
                  <a:pt x="2663600" y="2245436"/>
                  <a:pt x="2865497" y="2245436"/>
                </a:cubicBezTo>
                <a:cubicBezTo>
                  <a:pt x="3067395" y="2245436"/>
                  <a:pt x="3254957" y="2184060"/>
                  <a:pt x="3410544" y="2078948"/>
                </a:cubicBezTo>
                <a:lnTo>
                  <a:pt x="3453539" y="2043473"/>
                </a:lnTo>
                <a:lnTo>
                  <a:pt x="3406813" y="1980988"/>
                </a:lnTo>
                <a:cubicBezTo>
                  <a:pt x="3269813" y="1778200"/>
                  <a:pt x="3189816" y="1533737"/>
                  <a:pt x="3189816" y="1270589"/>
                </a:cubicBezTo>
                <a:cubicBezTo>
                  <a:pt x="3189816" y="1007442"/>
                  <a:pt x="3269813" y="762978"/>
                  <a:pt x="3406813" y="560191"/>
                </a:cubicBezTo>
                <a:lnTo>
                  <a:pt x="3453539" y="497705"/>
                </a:lnTo>
                <a:lnTo>
                  <a:pt x="3410544" y="462231"/>
                </a:lnTo>
                <a:cubicBezTo>
                  <a:pt x="3254957" y="357119"/>
                  <a:pt x="3067395" y="295742"/>
                  <a:pt x="2865497" y="295742"/>
                </a:cubicBezTo>
                <a:close/>
                <a:moveTo>
                  <a:pt x="1270589" y="295742"/>
                </a:moveTo>
                <a:cubicBezTo>
                  <a:pt x="732196" y="295742"/>
                  <a:pt x="295742" y="732196"/>
                  <a:pt x="295742" y="1270589"/>
                </a:cubicBezTo>
                <a:cubicBezTo>
                  <a:pt x="295742" y="1808982"/>
                  <a:pt x="732196" y="2245436"/>
                  <a:pt x="1270589" y="2245436"/>
                </a:cubicBezTo>
                <a:cubicBezTo>
                  <a:pt x="1472487" y="2245436"/>
                  <a:pt x="1660049" y="2184060"/>
                  <a:pt x="1815635" y="2078948"/>
                </a:cubicBezTo>
                <a:lnTo>
                  <a:pt x="1858631" y="2043473"/>
                </a:lnTo>
                <a:lnTo>
                  <a:pt x="1811905" y="1980988"/>
                </a:lnTo>
                <a:cubicBezTo>
                  <a:pt x="1674904" y="1778200"/>
                  <a:pt x="1594908" y="1533737"/>
                  <a:pt x="1594908" y="1270589"/>
                </a:cubicBezTo>
                <a:cubicBezTo>
                  <a:pt x="1594908" y="1007442"/>
                  <a:pt x="1674904" y="762978"/>
                  <a:pt x="1811905" y="560191"/>
                </a:cubicBezTo>
                <a:lnTo>
                  <a:pt x="1858631" y="497705"/>
                </a:lnTo>
                <a:lnTo>
                  <a:pt x="1815635" y="462231"/>
                </a:lnTo>
                <a:cubicBezTo>
                  <a:pt x="1660049" y="357119"/>
                  <a:pt x="1472487" y="295742"/>
                  <a:pt x="1270589" y="295742"/>
                </a:cubicBezTo>
                <a:close/>
                <a:moveTo>
                  <a:pt x="1270589" y="0"/>
                </a:moveTo>
                <a:cubicBezTo>
                  <a:pt x="1533737" y="0"/>
                  <a:pt x="1778200" y="79996"/>
                  <a:pt x="1980988" y="216997"/>
                </a:cubicBezTo>
                <a:lnTo>
                  <a:pt x="2068043" y="282096"/>
                </a:lnTo>
                <a:lnTo>
                  <a:pt x="2155099" y="216997"/>
                </a:lnTo>
                <a:cubicBezTo>
                  <a:pt x="2357886" y="79996"/>
                  <a:pt x="2602350" y="0"/>
                  <a:pt x="2865497" y="0"/>
                </a:cubicBezTo>
                <a:cubicBezTo>
                  <a:pt x="3128645" y="0"/>
                  <a:pt x="3373109" y="79996"/>
                  <a:pt x="3575896" y="216997"/>
                </a:cubicBezTo>
                <a:lnTo>
                  <a:pt x="3662951" y="282096"/>
                </a:lnTo>
                <a:lnTo>
                  <a:pt x="3750007" y="216997"/>
                </a:lnTo>
                <a:cubicBezTo>
                  <a:pt x="3952794" y="79996"/>
                  <a:pt x="4197258" y="0"/>
                  <a:pt x="4460405" y="0"/>
                </a:cubicBezTo>
                <a:cubicBezTo>
                  <a:pt x="4723553" y="0"/>
                  <a:pt x="4968016" y="79996"/>
                  <a:pt x="5170804" y="216997"/>
                </a:cubicBezTo>
                <a:lnTo>
                  <a:pt x="5257860" y="282096"/>
                </a:lnTo>
                <a:lnTo>
                  <a:pt x="5344916" y="216997"/>
                </a:lnTo>
                <a:cubicBezTo>
                  <a:pt x="5547703" y="79996"/>
                  <a:pt x="5792167" y="0"/>
                  <a:pt x="6055314" y="0"/>
                </a:cubicBezTo>
                <a:cubicBezTo>
                  <a:pt x="6757041" y="0"/>
                  <a:pt x="7325903" y="568862"/>
                  <a:pt x="7325903" y="1270589"/>
                </a:cubicBezTo>
                <a:cubicBezTo>
                  <a:pt x="7325903" y="1972316"/>
                  <a:pt x="6757041" y="2541178"/>
                  <a:pt x="6055314" y="2541178"/>
                </a:cubicBezTo>
                <a:cubicBezTo>
                  <a:pt x="5792167" y="2541178"/>
                  <a:pt x="5547703" y="2461182"/>
                  <a:pt x="5344916" y="2324182"/>
                </a:cubicBezTo>
                <a:lnTo>
                  <a:pt x="5257860" y="2259082"/>
                </a:lnTo>
                <a:lnTo>
                  <a:pt x="5170804" y="2324182"/>
                </a:lnTo>
                <a:cubicBezTo>
                  <a:pt x="4968016" y="2461182"/>
                  <a:pt x="4723553" y="2541178"/>
                  <a:pt x="4460405" y="2541178"/>
                </a:cubicBezTo>
                <a:cubicBezTo>
                  <a:pt x="4197258" y="2541178"/>
                  <a:pt x="3952794" y="2461182"/>
                  <a:pt x="3750007" y="2324182"/>
                </a:cubicBezTo>
                <a:lnTo>
                  <a:pt x="3662951" y="2259083"/>
                </a:lnTo>
                <a:lnTo>
                  <a:pt x="3575896" y="2324182"/>
                </a:lnTo>
                <a:cubicBezTo>
                  <a:pt x="3373109" y="2461182"/>
                  <a:pt x="3128645" y="2541178"/>
                  <a:pt x="2865497" y="2541178"/>
                </a:cubicBezTo>
                <a:cubicBezTo>
                  <a:pt x="2602350" y="2541178"/>
                  <a:pt x="2357886" y="2461182"/>
                  <a:pt x="2155099" y="2324182"/>
                </a:cubicBezTo>
                <a:lnTo>
                  <a:pt x="2068043" y="2259083"/>
                </a:lnTo>
                <a:lnTo>
                  <a:pt x="1980988" y="2324182"/>
                </a:lnTo>
                <a:cubicBezTo>
                  <a:pt x="1778200" y="2461182"/>
                  <a:pt x="1533737" y="2541178"/>
                  <a:pt x="1270589" y="2541178"/>
                </a:cubicBezTo>
                <a:cubicBezTo>
                  <a:pt x="568862" y="2541178"/>
                  <a:pt x="0" y="1972316"/>
                  <a:pt x="0" y="1270589"/>
                </a:cubicBezTo>
                <a:cubicBezTo>
                  <a:pt x="0" y="568862"/>
                  <a:pt x="568862" y="0"/>
                  <a:pt x="1270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ild + Text (weiss)">
  <p:cSld name="1 Bild + Text (weiss)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/>
          <p:nvPr>
            <p:ph idx="2" type="pic"/>
          </p:nvPr>
        </p:nvSpPr>
        <p:spPr>
          <a:xfrm>
            <a:off x="8128000" y="0"/>
            <a:ext cx="4064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2" name="Google Shape;232;p28"/>
          <p:cNvSpPr txBox="1"/>
          <p:nvPr>
            <p:ph type="title"/>
          </p:nvPr>
        </p:nvSpPr>
        <p:spPr>
          <a:xfrm>
            <a:off x="695324" y="300396"/>
            <a:ext cx="7231247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8"/>
          <p:cNvSpPr txBox="1"/>
          <p:nvPr>
            <p:ph idx="11" type="ftr"/>
          </p:nvPr>
        </p:nvSpPr>
        <p:spPr>
          <a:xfrm>
            <a:off x="1097281" y="70998"/>
            <a:ext cx="6829292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695323" y="1089025"/>
            <a:ext cx="7231247" cy="5616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 (5)">
  <p:cSld name="Agenda 1 (5)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1752395" y="1076325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3018125" y="1235487"/>
            <a:ext cx="6069011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3" type="body"/>
          </p:nvPr>
        </p:nvSpPr>
        <p:spPr>
          <a:xfrm>
            <a:off x="3018125" y="1521673"/>
            <a:ext cx="6069012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1097280" y="70998"/>
            <a:ext cx="10939145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4" type="body"/>
          </p:nvPr>
        </p:nvSpPr>
        <p:spPr>
          <a:xfrm>
            <a:off x="1752395" y="2121443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5" type="body"/>
          </p:nvPr>
        </p:nvSpPr>
        <p:spPr>
          <a:xfrm>
            <a:off x="3018125" y="2280605"/>
            <a:ext cx="6069011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6" type="body"/>
          </p:nvPr>
        </p:nvSpPr>
        <p:spPr>
          <a:xfrm>
            <a:off x="3018125" y="2566791"/>
            <a:ext cx="6069012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7" type="body"/>
          </p:nvPr>
        </p:nvSpPr>
        <p:spPr>
          <a:xfrm>
            <a:off x="1752395" y="3166561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8" type="body"/>
          </p:nvPr>
        </p:nvSpPr>
        <p:spPr>
          <a:xfrm>
            <a:off x="3018125" y="3325723"/>
            <a:ext cx="6069011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9" type="body"/>
          </p:nvPr>
        </p:nvSpPr>
        <p:spPr>
          <a:xfrm>
            <a:off x="3018125" y="3611909"/>
            <a:ext cx="6069012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3" type="body"/>
          </p:nvPr>
        </p:nvSpPr>
        <p:spPr>
          <a:xfrm>
            <a:off x="1752395" y="4219054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4" type="body"/>
          </p:nvPr>
        </p:nvSpPr>
        <p:spPr>
          <a:xfrm>
            <a:off x="3018125" y="4378216"/>
            <a:ext cx="6069011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5" type="body"/>
          </p:nvPr>
        </p:nvSpPr>
        <p:spPr>
          <a:xfrm>
            <a:off x="3018125" y="4664402"/>
            <a:ext cx="6069012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6" type="body"/>
          </p:nvPr>
        </p:nvSpPr>
        <p:spPr>
          <a:xfrm>
            <a:off x="1752395" y="5286303"/>
            <a:ext cx="1265730" cy="80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0" i="0" sz="5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7" type="body"/>
          </p:nvPr>
        </p:nvSpPr>
        <p:spPr>
          <a:xfrm>
            <a:off x="3018125" y="5445465"/>
            <a:ext cx="6069011" cy="2480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8" type="body"/>
          </p:nvPr>
        </p:nvSpPr>
        <p:spPr>
          <a:xfrm>
            <a:off x="3018125" y="5731651"/>
            <a:ext cx="6069012" cy="3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trenner (weiss)">
  <p:cSld name="Kapiteltrenner (weiss)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9"/>
          <p:cNvSpPr txBox="1"/>
          <p:nvPr>
            <p:ph idx="1" type="subTitle"/>
          </p:nvPr>
        </p:nvSpPr>
        <p:spPr>
          <a:xfrm>
            <a:off x="695325" y="3182342"/>
            <a:ext cx="9711992" cy="14157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b="1" sz="4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8" name="Google Shape;238;p29"/>
          <p:cNvSpPr txBox="1"/>
          <p:nvPr>
            <p:ph type="title"/>
          </p:nvPr>
        </p:nvSpPr>
        <p:spPr>
          <a:xfrm>
            <a:off x="695325" y="4797247"/>
            <a:ext cx="9711992" cy="286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 1 (weiss)" showMasterSp="0">
  <p:cSld name="Abschlussfolie 1 (weiss)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2315845" y="3297957"/>
            <a:ext cx="9232900" cy="852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b="1" i="0" sz="6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1 (rot)" showMasterSp="0">
  <p:cSld name="Titelfolie 1 (rot)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1"/>
          <p:cNvSpPr txBox="1"/>
          <p:nvPr>
            <p:ph idx="1" type="subTitle"/>
          </p:nvPr>
        </p:nvSpPr>
        <p:spPr>
          <a:xfrm>
            <a:off x="695325" y="4468478"/>
            <a:ext cx="11341100" cy="251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type="title"/>
          </p:nvPr>
        </p:nvSpPr>
        <p:spPr>
          <a:xfrm>
            <a:off x="695325" y="3286245"/>
            <a:ext cx="11341099" cy="734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/>
          <p:nvPr/>
        </p:nvSpPr>
        <p:spPr>
          <a:xfrm>
            <a:off x="619433" y="2347570"/>
            <a:ext cx="1960658" cy="680464"/>
          </a:xfrm>
          <a:custGeom>
            <a:rect b="b" l="l" r="r" t="t"/>
            <a:pathLst>
              <a:path extrusionOk="0" h="1303" w="3769">
                <a:moveTo>
                  <a:pt x="3117" y="1156"/>
                </a:moveTo>
                <a:lnTo>
                  <a:pt x="3117" y="1156"/>
                </a:lnTo>
                <a:cubicBezTo>
                  <a:pt x="3002" y="1156"/>
                  <a:pt x="2895" y="1117"/>
                  <a:pt x="2810" y="1052"/>
                </a:cubicBezTo>
                <a:cubicBezTo>
                  <a:pt x="2896" y="941"/>
                  <a:pt x="2948" y="802"/>
                  <a:pt x="2948" y="651"/>
                </a:cubicBezTo>
                <a:cubicBezTo>
                  <a:pt x="2948" y="500"/>
                  <a:pt x="2896" y="361"/>
                  <a:pt x="2810" y="251"/>
                </a:cubicBezTo>
                <a:cubicBezTo>
                  <a:pt x="2895" y="186"/>
                  <a:pt x="3002" y="147"/>
                  <a:pt x="3117" y="147"/>
                </a:cubicBezTo>
                <a:cubicBezTo>
                  <a:pt x="3396" y="147"/>
                  <a:pt x="3622" y="373"/>
                  <a:pt x="3622" y="651"/>
                </a:cubicBezTo>
                <a:cubicBezTo>
                  <a:pt x="3622" y="930"/>
                  <a:pt x="3396" y="1156"/>
                  <a:pt x="3117" y="1156"/>
                </a:cubicBezTo>
                <a:close/>
                <a:moveTo>
                  <a:pt x="1989" y="1052"/>
                </a:moveTo>
                <a:lnTo>
                  <a:pt x="1989" y="1052"/>
                </a:lnTo>
                <a:cubicBezTo>
                  <a:pt x="2075" y="941"/>
                  <a:pt x="2126" y="802"/>
                  <a:pt x="2126" y="651"/>
                </a:cubicBezTo>
                <a:cubicBezTo>
                  <a:pt x="2126" y="500"/>
                  <a:pt x="2075" y="361"/>
                  <a:pt x="1989" y="251"/>
                </a:cubicBezTo>
                <a:cubicBezTo>
                  <a:pt x="2074" y="186"/>
                  <a:pt x="2180" y="147"/>
                  <a:pt x="2296" y="147"/>
                </a:cubicBezTo>
                <a:cubicBezTo>
                  <a:pt x="2411" y="147"/>
                  <a:pt x="2518" y="186"/>
                  <a:pt x="2603" y="251"/>
                </a:cubicBezTo>
                <a:cubicBezTo>
                  <a:pt x="2517" y="362"/>
                  <a:pt x="2465" y="500"/>
                  <a:pt x="2465" y="651"/>
                </a:cubicBezTo>
                <a:cubicBezTo>
                  <a:pt x="2465" y="802"/>
                  <a:pt x="2517" y="941"/>
                  <a:pt x="2603" y="1052"/>
                </a:cubicBezTo>
                <a:cubicBezTo>
                  <a:pt x="2518" y="1117"/>
                  <a:pt x="2411" y="1156"/>
                  <a:pt x="2296" y="1156"/>
                </a:cubicBezTo>
                <a:cubicBezTo>
                  <a:pt x="2180" y="1156"/>
                  <a:pt x="2074" y="1117"/>
                  <a:pt x="1989" y="1052"/>
                </a:cubicBezTo>
                <a:close/>
                <a:moveTo>
                  <a:pt x="1167" y="1052"/>
                </a:moveTo>
                <a:lnTo>
                  <a:pt x="1167" y="1052"/>
                </a:lnTo>
                <a:cubicBezTo>
                  <a:pt x="1253" y="941"/>
                  <a:pt x="1305" y="802"/>
                  <a:pt x="1305" y="651"/>
                </a:cubicBezTo>
                <a:cubicBezTo>
                  <a:pt x="1305" y="500"/>
                  <a:pt x="1253" y="361"/>
                  <a:pt x="1167" y="251"/>
                </a:cubicBezTo>
                <a:cubicBezTo>
                  <a:pt x="1252" y="186"/>
                  <a:pt x="1359" y="147"/>
                  <a:pt x="1474" y="147"/>
                </a:cubicBezTo>
                <a:cubicBezTo>
                  <a:pt x="1590" y="147"/>
                  <a:pt x="1696" y="186"/>
                  <a:pt x="1781" y="251"/>
                </a:cubicBezTo>
                <a:cubicBezTo>
                  <a:pt x="1695" y="361"/>
                  <a:pt x="1644" y="500"/>
                  <a:pt x="1644" y="651"/>
                </a:cubicBezTo>
                <a:cubicBezTo>
                  <a:pt x="1644" y="802"/>
                  <a:pt x="1695" y="941"/>
                  <a:pt x="1781" y="1052"/>
                </a:cubicBezTo>
                <a:cubicBezTo>
                  <a:pt x="1696" y="1117"/>
                  <a:pt x="1590" y="1156"/>
                  <a:pt x="1474" y="1156"/>
                </a:cubicBezTo>
                <a:cubicBezTo>
                  <a:pt x="1359" y="1156"/>
                  <a:pt x="1252" y="1117"/>
                  <a:pt x="1167" y="1052"/>
                </a:cubicBezTo>
                <a:close/>
                <a:moveTo>
                  <a:pt x="148" y="651"/>
                </a:moveTo>
                <a:lnTo>
                  <a:pt x="148" y="651"/>
                </a:lnTo>
                <a:cubicBezTo>
                  <a:pt x="148" y="373"/>
                  <a:pt x="374" y="147"/>
                  <a:pt x="653" y="147"/>
                </a:cubicBezTo>
                <a:cubicBezTo>
                  <a:pt x="768" y="147"/>
                  <a:pt x="875" y="186"/>
                  <a:pt x="960" y="251"/>
                </a:cubicBezTo>
                <a:cubicBezTo>
                  <a:pt x="874" y="361"/>
                  <a:pt x="822" y="500"/>
                  <a:pt x="822" y="651"/>
                </a:cubicBezTo>
                <a:cubicBezTo>
                  <a:pt x="822" y="802"/>
                  <a:pt x="874" y="941"/>
                  <a:pt x="960" y="1052"/>
                </a:cubicBezTo>
                <a:cubicBezTo>
                  <a:pt x="875" y="1117"/>
                  <a:pt x="768" y="1156"/>
                  <a:pt x="653" y="1156"/>
                </a:cubicBezTo>
                <a:cubicBezTo>
                  <a:pt x="374" y="1156"/>
                  <a:pt x="148" y="930"/>
                  <a:pt x="148" y="651"/>
                </a:cubicBezTo>
                <a:close/>
                <a:moveTo>
                  <a:pt x="1063" y="944"/>
                </a:moveTo>
                <a:lnTo>
                  <a:pt x="1063" y="944"/>
                </a:lnTo>
                <a:cubicBezTo>
                  <a:pt x="1004" y="862"/>
                  <a:pt x="969" y="761"/>
                  <a:pt x="969" y="651"/>
                </a:cubicBezTo>
                <a:cubicBezTo>
                  <a:pt x="969" y="542"/>
                  <a:pt x="1004" y="441"/>
                  <a:pt x="1063" y="358"/>
                </a:cubicBezTo>
                <a:cubicBezTo>
                  <a:pt x="1122" y="441"/>
                  <a:pt x="1157" y="542"/>
                  <a:pt x="1157" y="651"/>
                </a:cubicBezTo>
                <a:cubicBezTo>
                  <a:pt x="1157" y="761"/>
                  <a:pt x="1122" y="862"/>
                  <a:pt x="1063" y="944"/>
                </a:cubicBezTo>
                <a:close/>
                <a:moveTo>
                  <a:pt x="1885" y="944"/>
                </a:moveTo>
                <a:lnTo>
                  <a:pt x="1885" y="944"/>
                </a:lnTo>
                <a:cubicBezTo>
                  <a:pt x="1826" y="862"/>
                  <a:pt x="1791" y="761"/>
                  <a:pt x="1791" y="651"/>
                </a:cubicBezTo>
                <a:cubicBezTo>
                  <a:pt x="1791" y="542"/>
                  <a:pt x="1826" y="441"/>
                  <a:pt x="1885" y="358"/>
                </a:cubicBezTo>
                <a:cubicBezTo>
                  <a:pt x="1944" y="441"/>
                  <a:pt x="1979" y="542"/>
                  <a:pt x="1979" y="651"/>
                </a:cubicBezTo>
                <a:cubicBezTo>
                  <a:pt x="1979" y="761"/>
                  <a:pt x="1944" y="862"/>
                  <a:pt x="1885" y="944"/>
                </a:cubicBezTo>
                <a:close/>
                <a:moveTo>
                  <a:pt x="2707" y="944"/>
                </a:moveTo>
                <a:lnTo>
                  <a:pt x="2707" y="944"/>
                </a:lnTo>
                <a:cubicBezTo>
                  <a:pt x="2648" y="862"/>
                  <a:pt x="2613" y="761"/>
                  <a:pt x="2613" y="651"/>
                </a:cubicBezTo>
                <a:cubicBezTo>
                  <a:pt x="2613" y="542"/>
                  <a:pt x="2648" y="441"/>
                  <a:pt x="2707" y="358"/>
                </a:cubicBezTo>
                <a:cubicBezTo>
                  <a:pt x="2766" y="441"/>
                  <a:pt x="2800" y="542"/>
                  <a:pt x="2800" y="651"/>
                </a:cubicBezTo>
                <a:cubicBezTo>
                  <a:pt x="2800" y="761"/>
                  <a:pt x="2766" y="862"/>
                  <a:pt x="2707" y="944"/>
                </a:cubicBezTo>
                <a:close/>
                <a:moveTo>
                  <a:pt x="3117" y="0"/>
                </a:moveTo>
                <a:lnTo>
                  <a:pt x="3117" y="0"/>
                </a:lnTo>
                <a:cubicBezTo>
                  <a:pt x="2962" y="0"/>
                  <a:pt x="2819" y="54"/>
                  <a:pt x="2707" y="145"/>
                </a:cubicBezTo>
                <a:cubicBezTo>
                  <a:pt x="2594" y="54"/>
                  <a:pt x="2452" y="0"/>
                  <a:pt x="2296" y="0"/>
                </a:cubicBezTo>
                <a:cubicBezTo>
                  <a:pt x="2140" y="0"/>
                  <a:pt x="1997" y="54"/>
                  <a:pt x="1885" y="145"/>
                </a:cubicBezTo>
                <a:cubicBezTo>
                  <a:pt x="1773" y="54"/>
                  <a:pt x="1630" y="0"/>
                  <a:pt x="1474" y="0"/>
                </a:cubicBezTo>
                <a:cubicBezTo>
                  <a:pt x="1318" y="0"/>
                  <a:pt x="1175" y="54"/>
                  <a:pt x="1063" y="145"/>
                </a:cubicBezTo>
                <a:cubicBezTo>
                  <a:pt x="951" y="54"/>
                  <a:pt x="808" y="0"/>
                  <a:pt x="653" y="0"/>
                </a:cubicBezTo>
                <a:cubicBezTo>
                  <a:pt x="292" y="0"/>
                  <a:pt x="0" y="291"/>
                  <a:pt x="0" y="651"/>
                </a:cubicBezTo>
                <a:cubicBezTo>
                  <a:pt x="0" y="1011"/>
                  <a:pt x="292" y="1303"/>
                  <a:pt x="653" y="1303"/>
                </a:cubicBezTo>
                <a:cubicBezTo>
                  <a:pt x="808" y="1303"/>
                  <a:pt x="951" y="1249"/>
                  <a:pt x="1063" y="1158"/>
                </a:cubicBezTo>
                <a:cubicBezTo>
                  <a:pt x="1175" y="1249"/>
                  <a:pt x="1318" y="1303"/>
                  <a:pt x="1474" y="1303"/>
                </a:cubicBezTo>
                <a:cubicBezTo>
                  <a:pt x="1630" y="1303"/>
                  <a:pt x="1773" y="1249"/>
                  <a:pt x="1885" y="1158"/>
                </a:cubicBezTo>
                <a:cubicBezTo>
                  <a:pt x="1997" y="1249"/>
                  <a:pt x="2140" y="1303"/>
                  <a:pt x="2296" y="1303"/>
                </a:cubicBezTo>
                <a:cubicBezTo>
                  <a:pt x="2452" y="1303"/>
                  <a:pt x="2594" y="1249"/>
                  <a:pt x="2707" y="1158"/>
                </a:cubicBezTo>
                <a:cubicBezTo>
                  <a:pt x="2819" y="1249"/>
                  <a:pt x="2962" y="1303"/>
                  <a:pt x="3117" y="1303"/>
                </a:cubicBezTo>
                <a:cubicBezTo>
                  <a:pt x="3478" y="1303"/>
                  <a:pt x="3769" y="1011"/>
                  <a:pt x="3769" y="651"/>
                </a:cubicBezTo>
                <a:cubicBezTo>
                  <a:pt x="3769" y="291"/>
                  <a:pt x="3478" y="0"/>
                  <a:pt x="31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2 (rot)">
  <p:cSld name="Titelfolie 2 (rot)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9" name="Google Shape;249;p3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2"/>
          <p:cNvSpPr txBox="1"/>
          <p:nvPr>
            <p:ph idx="1" type="subTitle"/>
          </p:nvPr>
        </p:nvSpPr>
        <p:spPr>
          <a:xfrm>
            <a:off x="695325" y="412717"/>
            <a:ext cx="5221288" cy="24109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1"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1" name="Google Shape;251;p32"/>
          <p:cNvSpPr txBox="1"/>
          <p:nvPr>
            <p:ph idx="3" type="body"/>
          </p:nvPr>
        </p:nvSpPr>
        <p:spPr>
          <a:xfrm>
            <a:off x="695323" y="2984937"/>
            <a:ext cx="5221289" cy="251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32"/>
          <p:cNvSpPr/>
          <p:nvPr/>
        </p:nvSpPr>
        <p:spPr>
          <a:xfrm>
            <a:off x="649697" y="3748497"/>
            <a:ext cx="7325903" cy="2541178"/>
          </a:xfrm>
          <a:custGeom>
            <a:rect b="b" l="l" r="r" t="t"/>
            <a:pathLst>
              <a:path extrusionOk="0" h="2541178" w="7325903">
                <a:moveTo>
                  <a:pt x="5257860" y="712327"/>
                </a:moveTo>
                <a:lnTo>
                  <a:pt x="5246956" y="725543"/>
                </a:lnTo>
                <a:cubicBezTo>
                  <a:pt x="5141844" y="881130"/>
                  <a:pt x="5080467" y="1068692"/>
                  <a:pt x="5080467" y="1270589"/>
                </a:cubicBezTo>
                <a:cubicBezTo>
                  <a:pt x="5080467" y="1472487"/>
                  <a:pt x="5141844" y="1660049"/>
                  <a:pt x="5246956" y="1815635"/>
                </a:cubicBezTo>
                <a:lnTo>
                  <a:pt x="5257860" y="1828851"/>
                </a:lnTo>
                <a:lnTo>
                  <a:pt x="5268764" y="1815635"/>
                </a:lnTo>
                <a:cubicBezTo>
                  <a:pt x="5373876" y="1660049"/>
                  <a:pt x="5435252" y="1472487"/>
                  <a:pt x="5435252" y="1270589"/>
                </a:cubicBezTo>
                <a:cubicBezTo>
                  <a:pt x="5435252" y="1068692"/>
                  <a:pt x="5373876" y="881130"/>
                  <a:pt x="5268764" y="725543"/>
                </a:cubicBezTo>
                <a:close/>
                <a:moveTo>
                  <a:pt x="3662951" y="712327"/>
                </a:moveTo>
                <a:lnTo>
                  <a:pt x="3652047" y="725543"/>
                </a:lnTo>
                <a:cubicBezTo>
                  <a:pt x="3546935" y="881130"/>
                  <a:pt x="3485558" y="1068692"/>
                  <a:pt x="3485558" y="1270589"/>
                </a:cubicBezTo>
                <a:cubicBezTo>
                  <a:pt x="3485558" y="1472487"/>
                  <a:pt x="3546935" y="1660049"/>
                  <a:pt x="3652047" y="1815635"/>
                </a:cubicBezTo>
                <a:lnTo>
                  <a:pt x="3662951" y="1828852"/>
                </a:lnTo>
                <a:lnTo>
                  <a:pt x="3673856" y="1815635"/>
                </a:lnTo>
                <a:cubicBezTo>
                  <a:pt x="3778968" y="1660049"/>
                  <a:pt x="3840344" y="1472487"/>
                  <a:pt x="3840344" y="1270589"/>
                </a:cubicBezTo>
                <a:cubicBezTo>
                  <a:pt x="3840344" y="1068692"/>
                  <a:pt x="3778968" y="881130"/>
                  <a:pt x="3673856" y="725543"/>
                </a:cubicBezTo>
                <a:close/>
                <a:moveTo>
                  <a:pt x="2068043" y="712327"/>
                </a:moveTo>
                <a:lnTo>
                  <a:pt x="2057139" y="725543"/>
                </a:lnTo>
                <a:cubicBezTo>
                  <a:pt x="1952027" y="881130"/>
                  <a:pt x="1890650" y="1068692"/>
                  <a:pt x="1890650" y="1270589"/>
                </a:cubicBezTo>
                <a:cubicBezTo>
                  <a:pt x="1890650" y="1472487"/>
                  <a:pt x="1952027" y="1660049"/>
                  <a:pt x="2057139" y="1815635"/>
                </a:cubicBezTo>
                <a:lnTo>
                  <a:pt x="2068043" y="1828852"/>
                </a:lnTo>
                <a:lnTo>
                  <a:pt x="2078948" y="1815635"/>
                </a:lnTo>
                <a:cubicBezTo>
                  <a:pt x="2184060" y="1660049"/>
                  <a:pt x="2245436" y="1472487"/>
                  <a:pt x="2245436" y="1270589"/>
                </a:cubicBezTo>
                <a:cubicBezTo>
                  <a:pt x="2245436" y="1068692"/>
                  <a:pt x="2184060" y="881130"/>
                  <a:pt x="2078948" y="725543"/>
                </a:cubicBezTo>
                <a:close/>
                <a:moveTo>
                  <a:pt x="6055314" y="295742"/>
                </a:moveTo>
                <a:cubicBezTo>
                  <a:pt x="5853417" y="295742"/>
                  <a:pt x="5665855" y="357119"/>
                  <a:pt x="5510268" y="462231"/>
                </a:cubicBezTo>
                <a:lnTo>
                  <a:pt x="5467272" y="497706"/>
                </a:lnTo>
                <a:lnTo>
                  <a:pt x="5513998" y="560191"/>
                </a:lnTo>
                <a:cubicBezTo>
                  <a:pt x="5650998" y="762978"/>
                  <a:pt x="5730994" y="1007442"/>
                  <a:pt x="5730994" y="1270589"/>
                </a:cubicBezTo>
                <a:cubicBezTo>
                  <a:pt x="5730994" y="1533737"/>
                  <a:pt x="5650998" y="1778200"/>
                  <a:pt x="5513998" y="1980988"/>
                </a:cubicBezTo>
                <a:lnTo>
                  <a:pt x="5467272" y="2043473"/>
                </a:lnTo>
                <a:lnTo>
                  <a:pt x="5510268" y="2078948"/>
                </a:lnTo>
                <a:cubicBezTo>
                  <a:pt x="5665855" y="2184060"/>
                  <a:pt x="5853417" y="2245436"/>
                  <a:pt x="6055314" y="2245436"/>
                </a:cubicBezTo>
                <a:cubicBezTo>
                  <a:pt x="6593707" y="2245436"/>
                  <a:pt x="7030161" y="1808982"/>
                  <a:pt x="7030161" y="1270589"/>
                </a:cubicBezTo>
                <a:cubicBezTo>
                  <a:pt x="7030161" y="732196"/>
                  <a:pt x="6593707" y="295742"/>
                  <a:pt x="6055314" y="295742"/>
                </a:cubicBezTo>
                <a:close/>
                <a:moveTo>
                  <a:pt x="4460405" y="295742"/>
                </a:moveTo>
                <a:cubicBezTo>
                  <a:pt x="4258508" y="295742"/>
                  <a:pt x="4070946" y="357119"/>
                  <a:pt x="3915359" y="462231"/>
                </a:cubicBezTo>
                <a:lnTo>
                  <a:pt x="3872364" y="497705"/>
                </a:lnTo>
                <a:lnTo>
                  <a:pt x="3919090" y="560191"/>
                </a:lnTo>
                <a:cubicBezTo>
                  <a:pt x="4056090" y="762978"/>
                  <a:pt x="4136086" y="1007442"/>
                  <a:pt x="4136086" y="1270589"/>
                </a:cubicBezTo>
                <a:cubicBezTo>
                  <a:pt x="4136086" y="1533737"/>
                  <a:pt x="4056090" y="1778200"/>
                  <a:pt x="3919090" y="1980988"/>
                </a:cubicBezTo>
                <a:lnTo>
                  <a:pt x="3872364" y="2043473"/>
                </a:lnTo>
                <a:lnTo>
                  <a:pt x="3915359" y="2078948"/>
                </a:lnTo>
                <a:cubicBezTo>
                  <a:pt x="4070946" y="2184060"/>
                  <a:pt x="4258508" y="2245436"/>
                  <a:pt x="4460405" y="2245436"/>
                </a:cubicBezTo>
                <a:cubicBezTo>
                  <a:pt x="4662303" y="2245436"/>
                  <a:pt x="4849865" y="2184060"/>
                  <a:pt x="5005451" y="2078948"/>
                </a:cubicBezTo>
                <a:lnTo>
                  <a:pt x="5048447" y="2043473"/>
                </a:lnTo>
                <a:lnTo>
                  <a:pt x="5001722" y="1980988"/>
                </a:lnTo>
                <a:cubicBezTo>
                  <a:pt x="4864721" y="1778200"/>
                  <a:pt x="4784725" y="1533737"/>
                  <a:pt x="4784725" y="1270589"/>
                </a:cubicBezTo>
                <a:cubicBezTo>
                  <a:pt x="4784725" y="1007442"/>
                  <a:pt x="4864721" y="762978"/>
                  <a:pt x="5001722" y="560191"/>
                </a:cubicBezTo>
                <a:lnTo>
                  <a:pt x="5048447" y="497706"/>
                </a:lnTo>
                <a:lnTo>
                  <a:pt x="5005451" y="462231"/>
                </a:lnTo>
                <a:cubicBezTo>
                  <a:pt x="4849865" y="357119"/>
                  <a:pt x="4662303" y="295742"/>
                  <a:pt x="4460405" y="295742"/>
                </a:cubicBezTo>
                <a:close/>
                <a:moveTo>
                  <a:pt x="2865497" y="295742"/>
                </a:moveTo>
                <a:cubicBezTo>
                  <a:pt x="2663600" y="295742"/>
                  <a:pt x="2476038" y="357119"/>
                  <a:pt x="2320451" y="462231"/>
                </a:cubicBezTo>
                <a:lnTo>
                  <a:pt x="2277456" y="497705"/>
                </a:lnTo>
                <a:lnTo>
                  <a:pt x="2324182" y="560191"/>
                </a:lnTo>
                <a:cubicBezTo>
                  <a:pt x="2461182" y="762978"/>
                  <a:pt x="2541178" y="1007442"/>
                  <a:pt x="2541178" y="1270589"/>
                </a:cubicBezTo>
                <a:cubicBezTo>
                  <a:pt x="2541178" y="1533737"/>
                  <a:pt x="2461182" y="1778200"/>
                  <a:pt x="2324182" y="1980988"/>
                </a:cubicBezTo>
                <a:lnTo>
                  <a:pt x="2277456" y="2043473"/>
                </a:lnTo>
                <a:lnTo>
                  <a:pt x="2320451" y="2078948"/>
                </a:lnTo>
                <a:cubicBezTo>
                  <a:pt x="2476038" y="2184060"/>
                  <a:pt x="2663600" y="2245436"/>
                  <a:pt x="2865497" y="2245436"/>
                </a:cubicBezTo>
                <a:cubicBezTo>
                  <a:pt x="3067395" y="2245436"/>
                  <a:pt x="3254957" y="2184060"/>
                  <a:pt x="3410544" y="2078948"/>
                </a:cubicBezTo>
                <a:lnTo>
                  <a:pt x="3453539" y="2043473"/>
                </a:lnTo>
                <a:lnTo>
                  <a:pt x="3406813" y="1980988"/>
                </a:lnTo>
                <a:cubicBezTo>
                  <a:pt x="3269813" y="1778200"/>
                  <a:pt x="3189816" y="1533737"/>
                  <a:pt x="3189816" y="1270589"/>
                </a:cubicBezTo>
                <a:cubicBezTo>
                  <a:pt x="3189816" y="1007442"/>
                  <a:pt x="3269813" y="762978"/>
                  <a:pt x="3406813" y="560191"/>
                </a:cubicBezTo>
                <a:lnTo>
                  <a:pt x="3453539" y="497705"/>
                </a:lnTo>
                <a:lnTo>
                  <a:pt x="3410544" y="462231"/>
                </a:lnTo>
                <a:cubicBezTo>
                  <a:pt x="3254957" y="357119"/>
                  <a:pt x="3067395" y="295742"/>
                  <a:pt x="2865497" y="295742"/>
                </a:cubicBezTo>
                <a:close/>
                <a:moveTo>
                  <a:pt x="1270589" y="295742"/>
                </a:moveTo>
                <a:cubicBezTo>
                  <a:pt x="732196" y="295742"/>
                  <a:pt x="295742" y="732196"/>
                  <a:pt x="295742" y="1270589"/>
                </a:cubicBezTo>
                <a:cubicBezTo>
                  <a:pt x="295742" y="1808982"/>
                  <a:pt x="732196" y="2245436"/>
                  <a:pt x="1270589" y="2245436"/>
                </a:cubicBezTo>
                <a:cubicBezTo>
                  <a:pt x="1472487" y="2245436"/>
                  <a:pt x="1660049" y="2184060"/>
                  <a:pt x="1815635" y="2078948"/>
                </a:cubicBezTo>
                <a:lnTo>
                  <a:pt x="1858631" y="2043473"/>
                </a:lnTo>
                <a:lnTo>
                  <a:pt x="1811905" y="1980988"/>
                </a:lnTo>
                <a:cubicBezTo>
                  <a:pt x="1674904" y="1778200"/>
                  <a:pt x="1594908" y="1533737"/>
                  <a:pt x="1594908" y="1270589"/>
                </a:cubicBezTo>
                <a:cubicBezTo>
                  <a:pt x="1594908" y="1007442"/>
                  <a:pt x="1674904" y="762978"/>
                  <a:pt x="1811905" y="560191"/>
                </a:cubicBezTo>
                <a:lnTo>
                  <a:pt x="1858631" y="497705"/>
                </a:lnTo>
                <a:lnTo>
                  <a:pt x="1815635" y="462231"/>
                </a:lnTo>
                <a:cubicBezTo>
                  <a:pt x="1660049" y="357119"/>
                  <a:pt x="1472487" y="295742"/>
                  <a:pt x="1270589" y="295742"/>
                </a:cubicBezTo>
                <a:close/>
                <a:moveTo>
                  <a:pt x="1270589" y="0"/>
                </a:moveTo>
                <a:cubicBezTo>
                  <a:pt x="1533737" y="0"/>
                  <a:pt x="1778200" y="79996"/>
                  <a:pt x="1980988" y="216997"/>
                </a:cubicBezTo>
                <a:lnTo>
                  <a:pt x="2068043" y="282096"/>
                </a:lnTo>
                <a:lnTo>
                  <a:pt x="2155099" y="216997"/>
                </a:lnTo>
                <a:cubicBezTo>
                  <a:pt x="2357886" y="79996"/>
                  <a:pt x="2602350" y="0"/>
                  <a:pt x="2865497" y="0"/>
                </a:cubicBezTo>
                <a:cubicBezTo>
                  <a:pt x="3128645" y="0"/>
                  <a:pt x="3373109" y="79996"/>
                  <a:pt x="3575896" y="216997"/>
                </a:cubicBezTo>
                <a:lnTo>
                  <a:pt x="3662951" y="282096"/>
                </a:lnTo>
                <a:lnTo>
                  <a:pt x="3750007" y="216997"/>
                </a:lnTo>
                <a:cubicBezTo>
                  <a:pt x="3952794" y="79996"/>
                  <a:pt x="4197258" y="0"/>
                  <a:pt x="4460405" y="0"/>
                </a:cubicBezTo>
                <a:cubicBezTo>
                  <a:pt x="4723553" y="0"/>
                  <a:pt x="4968016" y="79996"/>
                  <a:pt x="5170804" y="216997"/>
                </a:cubicBezTo>
                <a:lnTo>
                  <a:pt x="5257860" y="282096"/>
                </a:lnTo>
                <a:lnTo>
                  <a:pt x="5344916" y="216997"/>
                </a:lnTo>
                <a:cubicBezTo>
                  <a:pt x="5547703" y="79996"/>
                  <a:pt x="5792167" y="0"/>
                  <a:pt x="6055314" y="0"/>
                </a:cubicBezTo>
                <a:cubicBezTo>
                  <a:pt x="6757041" y="0"/>
                  <a:pt x="7325903" y="568862"/>
                  <a:pt x="7325903" y="1270589"/>
                </a:cubicBezTo>
                <a:cubicBezTo>
                  <a:pt x="7325903" y="1972316"/>
                  <a:pt x="6757041" y="2541178"/>
                  <a:pt x="6055314" y="2541178"/>
                </a:cubicBezTo>
                <a:cubicBezTo>
                  <a:pt x="5792167" y="2541178"/>
                  <a:pt x="5547703" y="2461182"/>
                  <a:pt x="5344916" y="2324182"/>
                </a:cubicBezTo>
                <a:lnTo>
                  <a:pt x="5257860" y="2259082"/>
                </a:lnTo>
                <a:lnTo>
                  <a:pt x="5170804" y="2324182"/>
                </a:lnTo>
                <a:cubicBezTo>
                  <a:pt x="4968016" y="2461182"/>
                  <a:pt x="4723553" y="2541178"/>
                  <a:pt x="4460405" y="2541178"/>
                </a:cubicBezTo>
                <a:cubicBezTo>
                  <a:pt x="4197258" y="2541178"/>
                  <a:pt x="3952794" y="2461182"/>
                  <a:pt x="3750007" y="2324182"/>
                </a:cubicBezTo>
                <a:lnTo>
                  <a:pt x="3662951" y="2259083"/>
                </a:lnTo>
                <a:lnTo>
                  <a:pt x="3575896" y="2324182"/>
                </a:lnTo>
                <a:cubicBezTo>
                  <a:pt x="3373109" y="2461182"/>
                  <a:pt x="3128645" y="2541178"/>
                  <a:pt x="2865497" y="2541178"/>
                </a:cubicBezTo>
                <a:cubicBezTo>
                  <a:pt x="2602350" y="2541178"/>
                  <a:pt x="2357886" y="2461182"/>
                  <a:pt x="2155099" y="2324182"/>
                </a:cubicBezTo>
                <a:lnTo>
                  <a:pt x="2068043" y="2259083"/>
                </a:lnTo>
                <a:lnTo>
                  <a:pt x="1980988" y="2324182"/>
                </a:lnTo>
                <a:cubicBezTo>
                  <a:pt x="1778200" y="2461182"/>
                  <a:pt x="1533737" y="2541178"/>
                  <a:pt x="1270589" y="2541178"/>
                </a:cubicBezTo>
                <a:cubicBezTo>
                  <a:pt x="568862" y="2541178"/>
                  <a:pt x="0" y="1972316"/>
                  <a:pt x="0" y="1270589"/>
                </a:cubicBezTo>
                <a:cubicBezTo>
                  <a:pt x="0" y="568862"/>
                  <a:pt x="568862" y="0"/>
                  <a:pt x="12705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ild + Text (rot)">
  <p:cSld name="1 Bild + Text (rot)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/>
          <p:nvPr>
            <p:ph idx="2" type="pic"/>
          </p:nvPr>
        </p:nvSpPr>
        <p:spPr>
          <a:xfrm>
            <a:off x="0" y="1089025"/>
            <a:ext cx="8128000" cy="57689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5" name="Google Shape;255;p33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3"/>
          <p:cNvSpPr txBox="1"/>
          <p:nvPr>
            <p:ph idx="11" type="ftr"/>
          </p:nvPr>
        </p:nvSpPr>
        <p:spPr>
          <a:xfrm>
            <a:off x="1097280" y="70998"/>
            <a:ext cx="10939145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3"/>
          <p:cNvSpPr/>
          <p:nvPr/>
        </p:nvSpPr>
        <p:spPr>
          <a:xfrm>
            <a:off x="8128000" y="1089026"/>
            <a:ext cx="4064000" cy="57689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8328248" y="1260764"/>
            <a:ext cx="3708177" cy="5444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›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›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›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trenner (rot)">
  <p:cSld name="Kapiteltrenner (rot)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4"/>
          <p:cNvSpPr txBox="1"/>
          <p:nvPr>
            <p:ph idx="1" type="subTitle"/>
          </p:nvPr>
        </p:nvSpPr>
        <p:spPr>
          <a:xfrm>
            <a:off x="695325" y="3182342"/>
            <a:ext cx="9711992" cy="14157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b="1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2" name="Google Shape;262;p34"/>
          <p:cNvSpPr txBox="1"/>
          <p:nvPr>
            <p:ph type="title"/>
          </p:nvPr>
        </p:nvSpPr>
        <p:spPr>
          <a:xfrm>
            <a:off x="695325" y="4797247"/>
            <a:ext cx="9711992" cy="286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 1 (rot)" showMasterSp="0">
  <p:cSld name="Abschlussfolie 1 (rot)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2315845" y="3297957"/>
            <a:ext cx="9232900" cy="852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1" i="0" sz="6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 2 (rot)" showMasterSp="0">
  <p:cSld name="Abschlussfolie 2 (rot)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1" y="0"/>
            <a:ext cx="12192001" cy="6858001"/>
          </a:xfrm>
          <a:custGeom>
            <a:rect b="b" l="l" r="r" t="t"/>
            <a:pathLst>
              <a:path extrusionOk="0" h="6858001" w="12192001">
                <a:moveTo>
                  <a:pt x="11850404" y="6343657"/>
                </a:moveTo>
                <a:lnTo>
                  <a:pt x="12192001" y="6343657"/>
                </a:lnTo>
                <a:lnTo>
                  <a:pt x="12192001" y="6858001"/>
                </a:lnTo>
                <a:lnTo>
                  <a:pt x="11850404" y="6858001"/>
                </a:lnTo>
                <a:close/>
                <a:moveTo>
                  <a:pt x="4760848" y="6104184"/>
                </a:moveTo>
                <a:cubicBezTo>
                  <a:pt x="4637722" y="6104184"/>
                  <a:pt x="4532272" y="6108454"/>
                  <a:pt x="4444496" y="6116997"/>
                </a:cubicBezTo>
                <a:cubicBezTo>
                  <a:pt x="4356716" y="6125539"/>
                  <a:pt x="4284844" y="6139530"/>
                  <a:pt x="4228881" y="6158971"/>
                </a:cubicBezTo>
                <a:cubicBezTo>
                  <a:pt x="4172914" y="6178412"/>
                  <a:pt x="4131823" y="6203596"/>
                  <a:pt x="4105608" y="6234524"/>
                </a:cubicBezTo>
                <a:cubicBezTo>
                  <a:pt x="4079392" y="6265453"/>
                  <a:pt x="4066285" y="6303009"/>
                  <a:pt x="4066285" y="6347192"/>
                </a:cubicBezTo>
                <a:cubicBezTo>
                  <a:pt x="4066285" y="6377237"/>
                  <a:pt x="4073060" y="6405808"/>
                  <a:pt x="4086609" y="6432908"/>
                </a:cubicBezTo>
                <a:cubicBezTo>
                  <a:pt x="4100158" y="6460007"/>
                  <a:pt x="4121514" y="6483866"/>
                  <a:pt x="4150675" y="6504485"/>
                </a:cubicBezTo>
                <a:cubicBezTo>
                  <a:pt x="4179836" y="6525103"/>
                  <a:pt x="4217393" y="6541451"/>
                  <a:pt x="4263343" y="6553528"/>
                </a:cubicBezTo>
                <a:cubicBezTo>
                  <a:pt x="4309295" y="6565605"/>
                  <a:pt x="4364376" y="6571643"/>
                  <a:pt x="4428590" y="6571643"/>
                </a:cubicBezTo>
                <a:cubicBezTo>
                  <a:pt x="4498104" y="6571643"/>
                  <a:pt x="4562464" y="6567519"/>
                  <a:pt x="4621669" y="6559272"/>
                </a:cubicBezTo>
                <a:cubicBezTo>
                  <a:pt x="4680875" y="6551024"/>
                  <a:pt x="4735957" y="6539537"/>
                  <a:pt x="4786917" y="6524809"/>
                </a:cubicBezTo>
                <a:cubicBezTo>
                  <a:pt x="4837873" y="6510081"/>
                  <a:pt x="4885002" y="6492555"/>
                  <a:pt x="4928302" y="6472231"/>
                </a:cubicBezTo>
                <a:cubicBezTo>
                  <a:pt x="4971601" y="6451907"/>
                  <a:pt x="5012398" y="6429373"/>
                  <a:pt x="5050690" y="6404630"/>
                </a:cubicBezTo>
                <a:lnTo>
                  <a:pt x="5050690" y="6104184"/>
                </a:lnTo>
                <a:close/>
                <a:moveTo>
                  <a:pt x="7588077" y="4974857"/>
                </a:moveTo>
                <a:cubicBezTo>
                  <a:pt x="7670553" y="4974857"/>
                  <a:pt x="7750966" y="4979864"/>
                  <a:pt x="7829318" y="4989879"/>
                </a:cubicBezTo>
                <a:cubicBezTo>
                  <a:pt x="7907669" y="4999895"/>
                  <a:pt x="7981456" y="5016831"/>
                  <a:pt x="8050677" y="5040690"/>
                </a:cubicBezTo>
                <a:cubicBezTo>
                  <a:pt x="8119897" y="5064549"/>
                  <a:pt x="8183374" y="5096656"/>
                  <a:pt x="8241107" y="5137010"/>
                </a:cubicBezTo>
                <a:cubicBezTo>
                  <a:pt x="8298840" y="5177364"/>
                  <a:pt x="8348473" y="5228028"/>
                  <a:pt x="8390005" y="5289001"/>
                </a:cubicBezTo>
                <a:cubicBezTo>
                  <a:pt x="8431538" y="5349974"/>
                  <a:pt x="8463938" y="5422287"/>
                  <a:pt x="8487209" y="5505941"/>
                </a:cubicBezTo>
                <a:cubicBezTo>
                  <a:pt x="8510478" y="5589595"/>
                  <a:pt x="8522113" y="5686503"/>
                  <a:pt x="8522113" y="5796667"/>
                </a:cubicBezTo>
                <a:lnTo>
                  <a:pt x="8522113" y="6858001"/>
                </a:lnTo>
                <a:lnTo>
                  <a:pt x="7953916" y="6858001"/>
                </a:lnTo>
                <a:lnTo>
                  <a:pt x="7953916" y="5869128"/>
                </a:lnTo>
                <a:cubicBezTo>
                  <a:pt x="7953916" y="5791365"/>
                  <a:pt x="7944784" y="5723765"/>
                  <a:pt x="7926522" y="5666327"/>
                </a:cubicBezTo>
                <a:cubicBezTo>
                  <a:pt x="7908259" y="5608888"/>
                  <a:pt x="7879540" y="5561170"/>
                  <a:pt x="7840364" y="5523173"/>
                </a:cubicBezTo>
                <a:cubicBezTo>
                  <a:pt x="7801188" y="5485175"/>
                  <a:pt x="7750966" y="5456750"/>
                  <a:pt x="7689699" y="5437899"/>
                </a:cubicBezTo>
                <a:cubicBezTo>
                  <a:pt x="7628431" y="5419047"/>
                  <a:pt x="7554792" y="5409621"/>
                  <a:pt x="7468782" y="5409621"/>
                </a:cubicBezTo>
                <a:cubicBezTo>
                  <a:pt x="7401034" y="5409621"/>
                  <a:pt x="7337704" y="5413893"/>
                  <a:pt x="7278795" y="5422434"/>
                </a:cubicBezTo>
                <a:cubicBezTo>
                  <a:pt x="7219883" y="5430976"/>
                  <a:pt x="7164802" y="5442317"/>
                  <a:pt x="7113550" y="5456456"/>
                </a:cubicBezTo>
                <a:cubicBezTo>
                  <a:pt x="7062296" y="5470594"/>
                  <a:pt x="7014283" y="5487089"/>
                  <a:pt x="6969511" y="5505941"/>
                </a:cubicBezTo>
                <a:cubicBezTo>
                  <a:pt x="6924739" y="5524793"/>
                  <a:pt x="6882323" y="5544528"/>
                  <a:pt x="6842263" y="5565147"/>
                </a:cubicBezTo>
                <a:lnTo>
                  <a:pt x="6842263" y="6858001"/>
                </a:lnTo>
                <a:lnTo>
                  <a:pt x="6274065" y="6858001"/>
                </a:lnTo>
                <a:lnTo>
                  <a:pt x="6274065" y="5033179"/>
                </a:lnTo>
                <a:lnTo>
                  <a:pt x="6770686" y="5033179"/>
                </a:lnTo>
                <a:lnTo>
                  <a:pt x="6810451" y="5246143"/>
                </a:lnTo>
                <a:cubicBezTo>
                  <a:pt x="6857581" y="5203727"/>
                  <a:pt x="6909716" y="5165729"/>
                  <a:pt x="6966860" y="5132150"/>
                </a:cubicBezTo>
                <a:cubicBezTo>
                  <a:pt x="7024004" y="5098571"/>
                  <a:pt x="7085272" y="5070146"/>
                  <a:pt x="7150664" y="5046876"/>
                </a:cubicBezTo>
                <a:cubicBezTo>
                  <a:pt x="7216054" y="5023606"/>
                  <a:pt x="7285422" y="5005785"/>
                  <a:pt x="7358766" y="4993414"/>
                </a:cubicBezTo>
                <a:cubicBezTo>
                  <a:pt x="7432110" y="4981043"/>
                  <a:pt x="7508547" y="4974857"/>
                  <a:pt x="7588077" y="4974857"/>
                </a:cubicBezTo>
                <a:close/>
                <a:moveTo>
                  <a:pt x="4529326" y="4974857"/>
                </a:moveTo>
                <a:cubicBezTo>
                  <a:pt x="4700168" y="4974857"/>
                  <a:pt x="4852306" y="4988996"/>
                  <a:pt x="4985741" y="5017273"/>
                </a:cubicBezTo>
                <a:cubicBezTo>
                  <a:pt x="5119174" y="5045550"/>
                  <a:pt x="5231694" y="5090323"/>
                  <a:pt x="5323302" y="5151591"/>
                </a:cubicBezTo>
                <a:cubicBezTo>
                  <a:pt x="5414908" y="5212858"/>
                  <a:pt x="5484718" y="5291799"/>
                  <a:pt x="5532730" y="5388413"/>
                </a:cubicBezTo>
                <a:cubicBezTo>
                  <a:pt x="5580743" y="5485028"/>
                  <a:pt x="5604748" y="5601672"/>
                  <a:pt x="5604748" y="5738345"/>
                </a:cubicBezTo>
                <a:lnTo>
                  <a:pt x="5604748" y="6858001"/>
                </a:lnTo>
                <a:lnTo>
                  <a:pt x="5109968" y="6858001"/>
                </a:lnTo>
                <a:lnTo>
                  <a:pt x="5079851" y="6701542"/>
                </a:lnTo>
                <a:cubicBezTo>
                  <a:pt x="5033901" y="6740424"/>
                  <a:pt x="4982647" y="6775181"/>
                  <a:pt x="4926093" y="6805815"/>
                </a:cubicBezTo>
                <a:lnTo>
                  <a:pt x="4802339" y="6858001"/>
                </a:lnTo>
                <a:lnTo>
                  <a:pt x="3808692" y="6858001"/>
                </a:lnTo>
                <a:lnTo>
                  <a:pt x="3702214" y="6798304"/>
                </a:lnTo>
                <a:cubicBezTo>
                  <a:pt x="3632699" y="6749113"/>
                  <a:pt x="3579531" y="6688435"/>
                  <a:pt x="3542712" y="6616269"/>
                </a:cubicBezTo>
                <a:cubicBezTo>
                  <a:pt x="3505893" y="6544102"/>
                  <a:pt x="3487483" y="6461479"/>
                  <a:pt x="3487483" y="6368400"/>
                </a:cubicBezTo>
                <a:cubicBezTo>
                  <a:pt x="3487483" y="6291226"/>
                  <a:pt x="3500885" y="6222889"/>
                  <a:pt x="3527690" y="6163389"/>
                </a:cubicBezTo>
                <a:cubicBezTo>
                  <a:pt x="3554495" y="6103889"/>
                  <a:pt x="3592786" y="6052047"/>
                  <a:pt x="3642566" y="6007864"/>
                </a:cubicBezTo>
                <a:cubicBezTo>
                  <a:pt x="3692346" y="5963680"/>
                  <a:pt x="3752583" y="5926419"/>
                  <a:pt x="3823277" y="5896080"/>
                </a:cubicBezTo>
                <a:cubicBezTo>
                  <a:pt x="3893970" y="5865741"/>
                  <a:pt x="3973205" y="5841293"/>
                  <a:pt x="4060983" y="5822736"/>
                </a:cubicBezTo>
                <a:cubicBezTo>
                  <a:pt x="4148760" y="5804179"/>
                  <a:pt x="4244198" y="5790924"/>
                  <a:pt x="4347292" y="5782971"/>
                </a:cubicBezTo>
                <a:cubicBezTo>
                  <a:pt x="4450386" y="5775018"/>
                  <a:pt x="4559372" y="5771041"/>
                  <a:pt x="4674250" y="5771041"/>
                </a:cubicBezTo>
                <a:cubicBezTo>
                  <a:pt x="4721378" y="5771041"/>
                  <a:pt x="4767475" y="5771630"/>
                  <a:pt x="4812542" y="5772808"/>
                </a:cubicBezTo>
                <a:cubicBezTo>
                  <a:pt x="4857608" y="5773986"/>
                  <a:pt x="4899290" y="5775459"/>
                  <a:pt x="4937582" y="5777227"/>
                </a:cubicBezTo>
                <a:cubicBezTo>
                  <a:pt x="4975871" y="5778994"/>
                  <a:pt x="5013576" y="5780761"/>
                  <a:pt x="5050690" y="5782529"/>
                </a:cubicBezTo>
                <a:lnTo>
                  <a:pt x="5050690" y="5778994"/>
                </a:lnTo>
                <a:cubicBezTo>
                  <a:pt x="5050690" y="5713603"/>
                  <a:pt x="5038318" y="5657490"/>
                  <a:pt x="5013576" y="5610656"/>
                </a:cubicBezTo>
                <a:cubicBezTo>
                  <a:pt x="4988832" y="5563821"/>
                  <a:pt x="4952161" y="5525235"/>
                  <a:pt x="4903559" y="5494895"/>
                </a:cubicBezTo>
                <a:cubicBezTo>
                  <a:pt x="4854957" y="5464556"/>
                  <a:pt x="4794574" y="5442170"/>
                  <a:pt x="4722410" y="5427736"/>
                </a:cubicBezTo>
                <a:cubicBezTo>
                  <a:pt x="4650243" y="5413303"/>
                  <a:pt x="4566735" y="5406087"/>
                  <a:pt x="4471889" y="5406087"/>
                </a:cubicBezTo>
                <a:cubicBezTo>
                  <a:pt x="4392947" y="5406087"/>
                  <a:pt x="4317541" y="5409916"/>
                  <a:pt x="4245671" y="5417574"/>
                </a:cubicBezTo>
                <a:cubicBezTo>
                  <a:pt x="4173797" y="5425233"/>
                  <a:pt x="4105018" y="5435837"/>
                  <a:pt x="4039333" y="5449386"/>
                </a:cubicBezTo>
                <a:cubicBezTo>
                  <a:pt x="3973647" y="5462936"/>
                  <a:pt x="3911201" y="5478989"/>
                  <a:pt x="3851995" y="5497546"/>
                </a:cubicBezTo>
                <a:cubicBezTo>
                  <a:pt x="3792790" y="5516103"/>
                  <a:pt x="3736382" y="5536280"/>
                  <a:pt x="3682773" y="5558077"/>
                </a:cubicBezTo>
                <a:lnTo>
                  <a:pt x="3682773" y="5152474"/>
                </a:lnTo>
                <a:cubicBezTo>
                  <a:pt x="3735204" y="5125964"/>
                  <a:pt x="3792937" y="5101810"/>
                  <a:pt x="3855972" y="5080014"/>
                </a:cubicBezTo>
                <a:cubicBezTo>
                  <a:pt x="3919007" y="5058217"/>
                  <a:pt x="3986460" y="5039512"/>
                  <a:pt x="4058332" y="5023901"/>
                </a:cubicBezTo>
                <a:cubicBezTo>
                  <a:pt x="4130203" y="5008289"/>
                  <a:pt x="4205611" y="4996212"/>
                  <a:pt x="4284553" y="4987670"/>
                </a:cubicBezTo>
                <a:cubicBezTo>
                  <a:pt x="4363493" y="4979128"/>
                  <a:pt x="4445084" y="4974857"/>
                  <a:pt x="4529326" y="4974857"/>
                </a:cubicBezTo>
                <a:close/>
                <a:moveTo>
                  <a:pt x="927332" y="4696502"/>
                </a:moveTo>
                <a:lnTo>
                  <a:pt x="927332" y="6462069"/>
                </a:lnTo>
                <a:lnTo>
                  <a:pt x="1502599" y="6462069"/>
                </a:lnTo>
                <a:cubicBezTo>
                  <a:pt x="1626312" y="6462069"/>
                  <a:pt x="1736476" y="6452353"/>
                  <a:pt x="1833091" y="6432921"/>
                </a:cubicBezTo>
                <a:cubicBezTo>
                  <a:pt x="1929704" y="6413490"/>
                  <a:pt x="2014242" y="6385521"/>
                  <a:pt x="2086703" y="6349015"/>
                </a:cubicBezTo>
                <a:cubicBezTo>
                  <a:pt x="2159163" y="6312508"/>
                  <a:pt x="2220725" y="6268200"/>
                  <a:pt x="2271390" y="6216091"/>
                </a:cubicBezTo>
                <a:cubicBezTo>
                  <a:pt x="2322053" y="6163983"/>
                  <a:pt x="2362996" y="6105102"/>
                  <a:pt x="2394219" y="6039448"/>
                </a:cubicBezTo>
                <a:cubicBezTo>
                  <a:pt x="2425442" y="5973794"/>
                  <a:pt x="2448123" y="5902399"/>
                  <a:pt x="2462261" y="5825262"/>
                </a:cubicBezTo>
                <a:cubicBezTo>
                  <a:pt x="2476400" y="5748126"/>
                  <a:pt x="2483469" y="5665986"/>
                  <a:pt x="2483469" y="5578844"/>
                </a:cubicBezTo>
                <a:cubicBezTo>
                  <a:pt x="2483469" y="5491701"/>
                  <a:pt x="2476400" y="5409561"/>
                  <a:pt x="2462261" y="5332425"/>
                </a:cubicBezTo>
                <a:cubicBezTo>
                  <a:pt x="2448123" y="5255288"/>
                  <a:pt x="2425442" y="5184040"/>
                  <a:pt x="2394219" y="5118681"/>
                </a:cubicBezTo>
                <a:cubicBezTo>
                  <a:pt x="2362996" y="5053322"/>
                  <a:pt x="2322053" y="4994588"/>
                  <a:pt x="2271390" y="4942479"/>
                </a:cubicBezTo>
                <a:cubicBezTo>
                  <a:pt x="2220725" y="4890370"/>
                  <a:pt x="2159163" y="4846063"/>
                  <a:pt x="2086703" y="4809556"/>
                </a:cubicBezTo>
                <a:cubicBezTo>
                  <a:pt x="2014242" y="4773050"/>
                  <a:pt x="1929704" y="4745081"/>
                  <a:pt x="1833091" y="4725649"/>
                </a:cubicBezTo>
                <a:cubicBezTo>
                  <a:pt x="1736476" y="4706218"/>
                  <a:pt x="1626312" y="4696502"/>
                  <a:pt x="1502599" y="4696502"/>
                </a:cubicBezTo>
                <a:close/>
                <a:moveTo>
                  <a:pt x="11857474" y="4268807"/>
                </a:moveTo>
                <a:lnTo>
                  <a:pt x="12192001" y="4268807"/>
                </a:lnTo>
                <a:lnTo>
                  <a:pt x="12192001" y="6064419"/>
                </a:lnTo>
                <a:lnTo>
                  <a:pt x="11976769" y="6064419"/>
                </a:lnTo>
                <a:lnTo>
                  <a:pt x="11921981" y="5724207"/>
                </a:lnTo>
                <a:cubicBezTo>
                  <a:pt x="11917268" y="5695340"/>
                  <a:pt x="11912408" y="5661025"/>
                  <a:pt x="11907401" y="5621260"/>
                </a:cubicBezTo>
                <a:cubicBezTo>
                  <a:pt x="11902393" y="5581495"/>
                  <a:pt x="11897533" y="5538637"/>
                  <a:pt x="11892820" y="5492686"/>
                </a:cubicBezTo>
                <a:cubicBezTo>
                  <a:pt x="11888107" y="5446735"/>
                  <a:pt x="11883541" y="5398723"/>
                  <a:pt x="11879124" y="5348648"/>
                </a:cubicBezTo>
                <a:cubicBezTo>
                  <a:pt x="11874704" y="5298574"/>
                  <a:pt x="11870875" y="5248352"/>
                  <a:pt x="11867636" y="5197983"/>
                </a:cubicBezTo>
                <a:cubicBezTo>
                  <a:pt x="11864395" y="5147614"/>
                  <a:pt x="11861892" y="5098276"/>
                  <a:pt x="11860125" y="5049969"/>
                </a:cubicBezTo>
                <a:cubicBezTo>
                  <a:pt x="11858357" y="5001662"/>
                  <a:pt x="11857474" y="4956300"/>
                  <a:pt x="11857474" y="4913884"/>
                </a:cubicBezTo>
                <a:close/>
                <a:moveTo>
                  <a:pt x="9179190" y="4268807"/>
                </a:moveTo>
                <a:lnTo>
                  <a:pt x="9747387" y="4268807"/>
                </a:lnTo>
                <a:lnTo>
                  <a:pt x="9747387" y="5789211"/>
                </a:lnTo>
                <a:lnTo>
                  <a:pt x="10670819" y="5033179"/>
                </a:lnTo>
                <a:lnTo>
                  <a:pt x="11413100" y="5033179"/>
                </a:lnTo>
                <a:lnTo>
                  <a:pt x="10580685" y="5698235"/>
                </a:lnTo>
                <a:cubicBezTo>
                  <a:pt x="10558889" y="5715319"/>
                  <a:pt x="10537239" y="5732399"/>
                  <a:pt x="10515736" y="5749474"/>
                </a:cubicBezTo>
                <a:cubicBezTo>
                  <a:pt x="10494234" y="5766549"/>
                  <a:pt x="10472878" y="5783477"/>
                  <a:pt x="10451670" y="5800257"/>
                </a:cubicBezTo>
                <a:cubicBezTo>
                  <a:pt x="10430462" y="5817038"/>
                  <a:pt x="10409254" y="5833818"/>
                  <a:pt x="10388046" y="5850598"/>
                </a:cubicBezTo>
                <a:cubicBezTo>
                  <a:pt x="10366838" y="5867379"/>
                  <a:pt x="10345336" y="5884307"/>
                  <a:pt x="10323538" y="5901382"/>
                </a:cubicBezTo>
                <a:cubicBezTo>
                  <a:pt x="10344158" y="5919654"/>
                  <a:pt x="10365071" y="5938072"/>
                  <a:pt x="10386279" y="5956638"/>
                </a:cubicBezTo>
                <a:cubicBezTo>
                  <a:pt x="10407487" y="5975205"/>
                  <a:pt x="10428695" y="5993769"/>
                  <a:pt x="10449903" y="6012330"/>
                </a:cubicBezTo>
                <a:cubicBezTo>
                  <a:pt x="10471111" y="6030892"/>
                  <a:pt x="10492319" y="6049308"/>
                  <a:pt x="10513527" y="6067580"/>
                </a:cubicBezTo>
                <a:cubicBezTo>
                  <a:pt x="10534735" y="6085852"/>
                  <a:pt x="10555649" y="6104124"/>
                  <a:pt x="10576267" y="6122395"/>
                </a:cubicBezTo>
                <a:lnTo>
                  <a:pt x="11405568" y="6858001"/>
                </a:lnTo>
                <a:lnTo>
                  <a:pt x="10615100" y="6858001"/>
                </a:lnTo>
                <a:lnTo>
                  <a:pt x="9747387" y="6038406"/>
                </a:lnTo>
                <a:lnTo>
                  <a:pt x="9747387" y="6858001"/>
                </a:lnTo>
                <a:lnTo>
                  <a:pt x="9179190" y="6858001"/>
                </a:lnTo>
                <a:close/>
                <a:moveTo>
                  <a:pt x="347646" y="4268807"/>
                </a:moveTo>
                <a:lnTo>
                  <a:pt x="1621894" y="4268807"/>
                </a:lnTo>
                <a:cubicBezTo>
                  <a:pt x="1789791" y="4268807"/>
                  <a:pt x="1942223" y="4283241"/>
                  <a:pt x="2079192" y="4312107"/>
                </a:cubicBezTo>
                <a:cubicBezTo>
                  <a:pt x="2216160" y="4340974"/>
                  <a:pt x="2338549" y="4382211"/>
                  <a:pt x="2446355" y="4435820"/>
                </a:cubicBezTo>
                <a:cubicBezTo>
                  <a:pt x="2554163" y="4489429"/>
                  <a:pt x="2647684" y="4554379"/>
                  <a:pt x="2726920" y="4630669"/>
                </a:cubicBezTo>
                <a:cubicBezTo>
                  <a:pt x="2806155" y="4706959"/>
                  <a:pt x="2871694" y="4792822"/>
                  <a:pt x="2923536" y="4888258"/>
                </a:cubicBezTo>
                <a:cubicBezTo>
                  <a:pt x="2975378" y="4983694"/>
                  <a:pt x="3013964" y="5087378"/>
                  <a:pt x="3039296" y="5199309"/>
                </a:cubicBezTo>
                <a:cubicBezTo>
                  <a:pt x="3064628" y="5311240"/>
                  <a:pt x="3077294" y="5429651"/>
                  <a:pt x="3077294" y="5554543"/>
                </a:cubicBezTo>
                <a:cubicBezTo>
                  <a:pt x="3077294" y="5677078"/>
                  <a:pt x="3064333" y="5795047"/>
                  <a:pt x="3038412" y="5908451"/>
                </a:cubicBezTo>
                <a:cubicBezTo>
                  <a:pt x="3012491" y="6021855"/>
                  <a:pt x="2973021" y="6128043"/>
                  <a:pt x="2920000" y="6227013"/>
                </a:cubicBezTo>
                <a:cubicBezTo>
                  <a:pt x="2866981" y="6325984"/>
                  <a:pt x="2799822" y="6416118"/>
                  <a:pt x="2718525" y="6497415"/>
                </a:cubicBezTo>
                <a:cubicBezTo>
                  <a:pt x="2637227" y="6578713"/>
                  <a:pt x="2541350" y="6648522"/>
                  <a:pt x="2430891" y="6706844"/>
                </a:cubicBezTo>
                <a:cubicBezTo>
                  <a:pt x="2320433" y="6765166"/>
                  <a:pt x="2194952" y="6810233"/>
                  <a:pt x="2054449" y="6842045"/>
                </a:cubicBezTo>
                <a:lnTo>
                  <a:pt x="1955220" y="6858001"/>
                </a:lnTo>
                <a:lnTo>
                  <a:pt x="347646" y="6858001"/>
                </a:lnTo>
                <a:close/>
                <a:moveTo>
                  <a:pt x="8680151" y="852550"/>
                </a:moveTo>
                <a:cubicBezTo>
                  <a:pt x="8607101" y="852550"/>
                  <a:pt x="8539647" y="860062"/>
                  <a:pt x="8477792" y="875084"/>
                </a:cubicBezTo>
                <a:cubicBezTo>
                  <a:pt x="8415934" y="890106"/>
                  <a:pt x="8361294" y="913229"/>
                  <a:pt x="8313871" y="944452"/>
                </a:cubicBezTo>
                <a:cubicBezTo>
                  <a:pt x="8266448" y="975675"/>
                  <a:pt x="8226829" y="1015145"/>
                  <a:pt x="8195018" y="1062863"/>
                </a:cubicBezTo>
                <a:cubicBezTo>
                  <a:pt x="8163205" y="1110581"/>
                  <a:pt x="8140525" y="1167136"/>
                  <a:pt x="8126976" y="1232527"/>
                </a:cubicBezTo>
                <a:lnTo>
                  <a:pt x="9237745" y="1232527"/>
                </a:lnTo>
                <a:cubicBezTo>
                  <a:pt x="9224195" y="1167136"/>
                  <a:pt x="9201367" y="1110581"/>
                  <a:pt x="9169261" y="1062863"/>
                </a:cubicBezTo>
                <a:cubicBezTo>
                  <a:pt x="9137155" y="1015145"/>
                  <a:pt x="9097095" y="975675"/>
                  <a:pt x="9049082" y="944452"/>
                </a:cubicBezTo>
                <a:cubicBezTo>
                  <a:pt x="9001069" y="913229"/>
                  <a:pt x="8945840" y="890106"/>
                  <a:pt x="8883395" y="875084"/>
                </a:cubicBezTo>
                <a:cubicBezTo>
                  <a:pt x="8820949" y="860062"/>
                  <a:pt x="8753202" y="852550"/>
                  <a:pt x="8680151" y="852550"/>
                </a:cubicBezTo>
                <a:close/>
                <a:moveTo>
                  <a:pt x="4517728" y="852550"/>
                </a:moveTo>
                <a:cubicBezTo>
                  <a:pt x="4444676" y="852550"/>
                  <a:pt x="4377225" y="860062"/>
                  <a:pt x="4315367" y="875084"/>
                </a:cubicBezTo>
                <a:cubicBezTo>
                  <a:pt x="4253511" y="890106"/>
                  <a:pt x="4198871" y="913229"/>
                  <a:pt x="4151447" y="944452"/>
                </a:cubicBezTo>
                <a:cubicBezTo>
                  <a:pt x="4104023" y="975675"/>
                  <a:pt x="4064406" y="1015145"/>
                  <a:pt x="4032594" y="1062863"/>
                </a:cubicBezTo>
                <a:cubicBezTo>
                  <a:pt x="4000782" y="1110581"/>
                  <a:pt x="3978101" y="1167136"/>
                  <a:pt x="3964552" y="1232527"/>
                </a:cubicBezTo>
                <a:lnTo>
                  <a:pt x="5075321" y="1232527"/>
                </a:lnTo>
                <a:cubicBezTo>
                  <a:pt x="5061771" y="1167136"/>
                  <a:pt x="5038944" y="1110581"/>
                  <a:pt x="5006838" y="1062863"/>
                </a:cubicBezTo>
                <a:cubicBezTo>
                  <a:pt x="4974731" y="1015145"/>
                  <a:pt x="4934671" y="975675"/>
                  <a:pt x="4886659" y="944452"/>
                </a:cubicBezTo>
                <a:cubicBezTo>
                  <a:pt x="4838646" y="913229"/>
                  <a:pt x="4783416" y="890106"/>
                  <a:pt x="4720972" y="875084"/>
                </a:cubicBezTo>
                <a:cubicBezTo>
                  <a:pt x="4658526" y="860062"/>
                  <a:pt x="4590776" y="852550"/>
                  <a:pt x="4517728" y="852550"/>
                </a:cubicBezTo>
                <a:close/>
                <a:moveTo>
                  <a:pt x="2264041" y="508804"/>
                </a:moveTo>
                <a:lnTo>
                  <a:pt x="2832239" y="508804"/>
                </a:lnTo>
                <a:lnTo>
                  <a:pt x="2832239" y="2365388"/>
                </a:lnTo>
                <a:lnTo>
                  <a:pt x="2264041" y="2365388"/>
                </a:lnTo>
                <a:close/>
                <a:moveTo>
                  <a:pt x="11655254" y="450482"/>
                </a:moveTo>
                <a:cubicBezTo>
                  <a:pt x="11737729" y="450482"/>
                  <a:pt x="11818142" y="455489"/>
                  <a:pt x="11896495" y="465504"/>
                </a:cubicBezTo>
                <a:cubicBezTo>
                  <a:pt x="11974846" y="475519"/>
                  <a:pt x="12048632" y="492456"/>
                  <a:pt x="12117853" y="516315"/>
                </a:cubicBezTo>
                <a:lnTo>
                  <a:pt x="12192001" y="547588"/>
                </a:lnTo>
                <a:lnTo>
                  <a:pt x="12192001" y="2365388"/>
                </a:lnTo>
                <a:lnTo>
                  <a:pt x="12021092" y="2365388"/>
                </a:lnTo>
                <a:lnTo>
                  <a:pt x="12021092" y="1344753"/>
                </a:lnTo>
                <a:cubicBezTo>
                  <a:pt x="12021092" y="1266990"/>
                  <a:pt x="12011960" y="1199390"/>
                  <a:pt x="11993698" y="1141951"/>
                </a:cubicBezTo>
                <a:cubicBezTo>
                  <a:pt x="11975434" y="1084513"/>
                  <a:pt x="11946715" y="1036795"/>
                  <a:pt x="11907540" y="998797"/>
                </a:cubicBezTo>
                <a:cubicBezTo>
                  <a:pt x="11868364" y="960800"/>
                  <a:pt x="11818142" y="932375"/>
                  <a:pt x="11756875" y="913523"/>
                </a:cubicBezTo>
                <a:cubicBezTo>
                  <a:pt x="11695607" y="894672"/>
                  <a:pt x="11621968" y="885246"/>
                  <a:pt x="11535958" y="885246"/>
                </a:cubicBezTo>
                <a:cubicBezTo>
                  <a:pt x="11468210" y="885246"/>
                  <a:pt x="11404880" y="889517"/>
                  <a:pt x="11345970" y="898059"/>
                </a:cubicBezTo>
                <a:cubicBezTo>
                  <a:pt x="11287059" y="906602"/>
                  <a:pt x="11231977" y="917942"/>
                  <a:pt x="11180724" y="932081"/>
                </a:cubicBezTo>
                <a:cubicBezTo>
                  <a:pt x="11129472" y="946219"/>
                  <a:pt x="11081458" y="962715"/>
                  <a:pt x="11036687" y="981566"/>
                </a:cubicBezTo>
                <a:cubicBezTo>
                  <a:pt x="10991913" y="1000418"/>
                  <a:pt x="10949497" y="1020153"/>
                  <a:pt x="10909439" y="1040772"/>
                </a:cubicBezTo>
                <a:lnTo>
                  <a:pt x="10909439" y="2365388"/>
                </a:lnTo>
                <a:lnTo>
                  <a:pt x="10341241" y="2365388"/>
                </a:lnTo>
                <a:lnTo>
                  <a:pt x="10341241" y="508804"/>
                </a:lnTo>
                <a:lnTo>
                  <a:pt x="10837862" y="508804"/>
                </a:lnTo>
                <a:lnTo>
                  <a:pt x="10877627" y="721768"/>
                </a:lnTo>
                <a:cubicBezTo>
                  <a:pt x="10924754" y="679352"/>
                  <a:pt x="10976890" y="641354"/>
                  <a:pt x="11034036" y="607775"/>
                </a:cubicBezTo>
                <a:cubicBezTo>
                  <a:pt x="11091179" y="574196"/>
                  <a:pt x="11152447" y="545771"/>
                  <a:pt x="11217838" y="522501"/>
                </a:cubicBezTo>
                <a:cubicBezTo>
                  <a:pt x="11283230" y="499231"/>
                  <a:pt x="11352598" y="481410"/>
                  <a:pt x="11425942" y="469039"/>
                </a:cubicBezTo>
                <a:cubicBezTo>
                  <a:pt x="11499286" y="456668"/>
                  <a:pt x="11575724" y="450482"/>
                  <a:pt x="11655254" y="450482"/>
                </a:cubicBezTo>
                <a:close/>
                <a:moveTo>
                  <a:pt x="8680151" y="450482"/>
                </a:moveTo>
                <a:cubicBezTo>
                  <a:pt x="8812700" y="450482"/>
                  <a:pt x="8933027" y="461823"/>
                  <a:pt x="9041129" y="484503"/>
                </a:cubicBezTo>
                <a:cubicBezTo>
                  <a:pt x="9149231" y="507184"/>
                  <a:pt x="9245551" y="539143"/>
                  <a:pt x="9330088" y="580381"/>
                </a:cubicBezTo>
                <a:cubicBezTo>
                  <a:pt x="9414625" y="621619"/>
                  <a:pt x="9487675" y="671252"/>
                  <a:pt x="9549238" y="729279"/>
                </a:cubicBezTo>
                <a:cubicBezTo>
                  <a:pt x="9610799" y="787307"/>
                  <a:pt x="9661758" y="851814"/>
                  <a:pt x="9702112" y="922802"/>
                </a:cubicBezTo>
                <a:cubicBezTo>
                  <a:pt x="9742467" y="993790"/>
                  <a:pt x="9772364" y="1070375"/>
                  <a:pt x="9791804" y="1152556"/>
                </a:cubicBezTo>
                <a:cubicBezTo>
                  <a:pt x="9811245" y="1234737"/>
                  <a:pt x="9820966" y="1320599"/>
                  <a:pt x="9820966" y="1410144"/>
                </a:cubicBezTo>
                <a:cubicBezTo>
                  <a:pt x="9820966" y="1427229"/>
                  <a:pt x="9820671" y="1443577"/>
                  <a:pt x="9820082" y="1459188"/>
                </a:cubicBezTo>
                <a:cubicBezTo>
                  <a:pt x="9819492" y="1474799"/>
                  <a:pt x="9818755" y="1489969"/>
                  <a:pt x="9817873" y="1504697"/>
                </a:cubicBezTo>
                <a:cubicBezTo>
                  <a:pt x="9816988" y="1519425"/>
                  <a:pt x="9815810" y="1533269"/>
                  <a:pt x="9814338" y="1546229"/>
                </a:cubicBezTo>
                <a:cubicBezTo>
                  <a:pt x="9812865" y="1559190"/>
                  <a:pt x="9811244" y="1571561"/>
                  <a:pt x="9809478" y="1583343"/>
                </a:cubicBezTo>
                <a:lnTo>
                  <a:pt x="8119023" y="1583343"/>
                </a:lnTo>
                <a:cubicBezTo>
                  <a:pt x="8126092" y="1645789"/>
                  <a:pt x="8144207" y="1702049"/>
                  <a:pt x="8173368" y="1752123"/>
                </a:cubicBezTo>
                <a:cubicBezTo>
                  <a:pt x="8202529" y="1802198"/>
                  <a:pt x="8244209" y="1844761"/>
                  <a:pt x="8298407" y="1879813"/>
                </a:cubicBezTo>
                <a:cubicBezTo>
                  <a:pt x="8352605" y="1914866"/>
                  <a:pt x="8420352" y="1941817"/>
                  <a:pt x="8501651" y="1960669"/>
                </a:cubicBezTo>
                <a:cubicBezTo>
                  <a:pt x="8582947" y="1979521"/>
                  <a:pt x="8679856" y="1988946"/>
                  <a:pt x="8792377" y="1988946"/>
                </a:cubicBezTo>
                <a:cubicBezTo>
                  <a:pt x="8873674" y="1988946"/>
                  <a:pt x="8954382" y="1985264"/>
                  <a:pt x="9034502" y="1977900"/>
                </a:cubicBezTo>
                <a:cubicBezTo>
                  <a:pt x="9114620" y="1970536"/>
                  <a:pt x="9191647" y="1960227"/>
                  <a:pt x="9265581" y="1946972"/>
                </a:cubicBezTo>
                <a:cubicBezTo>
                  <a:pt x="9339513" y="1933717"/>
                  <a:pt x="9409323" y="1918106"/>
                  <a:pt x="9475010" y="1900138"/>
                </a:cubicBezTo>
                <a:cubicBezTo>
                  <a:pt x="9540695" y="1882170"/>
                  <a:pt x="9600343" y="1862287"/>
                  <a:pt x="9653952" y="1840490"/>
                </a:cubicBezTo>
                <a:lnTo>
                  <a:pt x="9653952" y="2246093"/>
                </a:lnTo>
                <a:cubicBezTo>
                  <a:pt x="9600343" y="2272603"/>
                  <a:pt x="9537897" y="2296462"/>
                  <a:pt x="9466615" y="2317670"/>
                </a:cubicBezTo>
                <a:cubicBezTo>
                  <a:pt x="9395332" y="2338878"/>
                  <a:pt x="9319190" y="2356994"/>
                  <a:pt x="9238187" y="2372016"/>
                </a:cubicBezTo>
                <a:cubicBezTo>
                  <a:pt x="9157184" y="2387038"/>
                  <a:pt x="9073088" y="2398673"/>
                  <a:pt x="8985900" y="2406920"/>
                </a:cubicBezTo>
                <a:cubicBezTo>
                  <a:pt x="8898711" y="2415168"/>
                  <a:pt x="8812700" y="2419292"/>
                  <a:pt x="8727869" y="2419292"/>
                </a:cubicBezTo>
                <a:cubicBezTo>
                  <a:pt x="8595318" y="2419292"/>
                  <a:pt x="8473962" y="2408099"/>
                  <a:pt x="8363799" y="2385713"/>
                </a:cubicBezTo>
                <a:cubicBezTo>
                  <a:pt x="8253634" y="2363327"/>
                  <a:pt x="8154664" y="2331662"/>
                  <a:pt x="8066887" y="2290718"/>
                </a:cubicBezTo>
                <a:cubicBezTo>
                  <a:pt x="7979108" y="2249775"/>
                  <a:pt x="7902523" y="2200143"/>
                  <a:pt x="7837133" y="2141821"/>
                </a:cubicBezTo>
                <a:cubicBezTo>
                  <a:pt x="7771741" y="2083499"/>
                  <a:pt x="7717249" y="2018255"/>
                  <a:pt x="7673655" y="1946088"/>
                </a:cubicBezTo>
                <a:cubicBezTo>
                  <a:pt x="7630060" y="1873922"/>
                  <a:pt x="7597512" y="1795865"/>
                  <a:pt x="7576010" y="1711917"/>
                </a:cubicBezTo>
                <a:cubicBezTo>
                  <a:pt x="7554507" y="1627969"/>
                  <a:pt x="7543756" y="1539454"/>
                  <a:pt x="7543756" y="1446375"/>
                </a:cubicBezTo>
                <a:cubicBezTo>
                  <a:pt x="7543756" y="1359186"/>
                  <a:pt x="7553624" y="1273913"/>
                  <a:pt x="7573359" y="1190553"/>
                </a:cubicBezTo>
                <a:cubicBezTo>
                  <a:pt x="7593093" y="1107194"/>
                  <a:pt x="7623285" y="1028695"/>
                  <a:pt x="7663934" y="955056"/>
                </a:cubicBezTo>
                <a:cubicBezTo>
                  <a:pt x="7704582" y="881417"/>
                  <a:pt x="7755835" y="813669"/>
                  <a:pt x="7817692" y="751812"/>
                </a:cubicBezTo>
                <a:cubicBezTo>
                  <a:pt x="7879548" y="689956"/>
                  <a:pt x="7952450" y="636641"/>
                  <a:pt x="8036400" y="591869"/>
                </a:cubicBezTo>
                <a:cubicBezTo>
                  <a:pt x="8120347" y="547097"/>
                  <a:pt x="8215931" y="512339"/>
                  <a:pt x="8323150" y="487596"/>
                </a:cubicBezTo>
                <a:cubicBezTo>
                  <a:pt x="8430368" y="462853"/>
                  <a:pt x="8549368" y="450482"/>
                  <a:pt x="8680151" y="450482"/>
                </a:cubicBezTo>
                <a:close/>
                <a:moveTo>
                  <a:pt x="4517728" y="450482"/>
                </a:moveTo>
                <a:cubicBezTo>
                  <a:pt x="4650278" y="450482"/>
                  <a:pt x="4770603" y="461823"/>
                  <a:pt x="4878705" y="484503"/>
                </a:cubicBezTo>
                <a:cubicBezTo>
                  <a:pt x="4986806" y="507184"/>
                  <a:pt x="5083127" y="539143"/>
                  <a:pt x="5167664" y="580381"/>
                </a:cubicBezTo>
                <a:cubicBezTo>
                  <a:pt x="5252201" y="621619"/>
                  <a:pt x="5325252" y="671252"/>
                  <a:pt x="5386814" y="729279"/>
                </a:cubicBezTo>
                <a:cubicBezTo>
                  <a:pt x="5448375" y="787307"/>
                  <a:pt x="5499334" y="851814"/>
                  <a:pt x="5539687" y="922802"/>
                </a:cubicBezTo>
                <a:cubicBezTo>
                  <a:pt x="5580043" y="993790"/>
                  <a:pt x="5609938" y="1070375"/>
                  <a:pt x="5629379" y="1152556"/>
                </a:cubicBezTo>
                <a:cubicBezTo>
                  <a:pt x="5648820" y="1234737"/>
                  <a:pt x="5658540" y="1320599"/>
                  <a:pt x="5658540" y="1410144"/>
                </a:cubicBezTo>
                <a:cubicBezTo>
                  <a:pt x="5658540" y="1427229"/>
                  <a:pt x="5658245" y="1443577"/>
                  <a:pt x="5657657" y="1459188"/>
                </a:cubicBezTo>
                <a:cubicBezTo>
                  <a:pt x="5657070" y="1474799"/>
                  <a:pt x="5656331" y="1489969"/>
                  <a:pt x="5655449" y="1504697"/>
                </a:cubicBezTo>
                <a:cubicBezTo>
                  <a:pt x="5654565" y="1519425"/>
                  <a:pt x="5653387" y="1533269"/>
                  <a:pt x="5651914" y="1546229"/>
                </a:cubicBezTo>
                <a:cubicBezTo>
                  <a:pt x="5650441" y="1559190"/>
                  <a:pt x="5648820" y="1571561"/>
                  <a:pt x="5647052" y="1583343"/>
                </a:cubicBezTo>
                <a:lnTo>
                  <a:pt x="3956599" y="1583343"/>
                </a:lnTo>
                <a:cubicBezTo>
                  <a:pt x="3963668" y="1645789"/>
                  <a:pt x="3981783" y="1702049"/>
                  <a:pt x="4010944" y="1752123"/>
                </a:cubicBezTo>
                <a:cubicBezTo>
                  <a:pt x="4040105" y="1802198"/>
                  <a:pt x="4081785" y="1844761"/>
                  <a:pt x="4135983" y="1879813"/>
                </a:cubicBezTo>
                <a:cubicBezTo>
                  <a:pt x="4190180" y="1914866"/>
                  <a:pt x="4257930" y="1941817"/>
                  <a:pt x="4339226" y="1960669"/>
                </a:cubicBezTo>
                <a:cubicBezTo>
                  <a:pt x="4420524" y="1979521"/>
                  <a:pt x="4517433" y="1988946"/>
                  <a:pt x="4629955" y="1988946"/>
                </a:cubicBezTo>
                <a:cubicBezTo>
                  <a:pt x="4711249" y="1988946"/>
                  <a:pt x="4791959" y="1985264"/>
                  <a:pt x="4872079" y="1977900"/>
                </a:cubicBezTo>
                <a:cubicBezTo>
                  <a:pt x="4952197" y="1970536"/>
                  <a:pt x="5029222" y="1960227"/>
                  <a:pt x="5103157" y="1946972"/>
                </a:cubicBezTo>
                <a:cubicBezTo>
                  <a:pt x="5177090" y="1933717"/>
                  <a:pt x="5246899" y="1918106"/>
                  <a:pt x="5312586" y="1900138"/>
                </a:cubicBezTo>
                <a:cubicBezTo>
                  <a:pt x="5378271" y="1882170"/>
                  <a:pt x="5437920" y="1862287"/>
                  <a:pt x="5491527" y="1840490"/>
                </a:cubicBezTo>
                <a:lnTo>
                  <a:pt x="5491527" y="2246093"/>
                </a:lnTo>
                <a:cubicBezTo>
                  <a:pt x="5437920" y="2272603"/>
                  <a:pt x="5375474" y="2296462"/>
                  <a:pt x="5304192" y="2317670"/>
                </a:cubicBezTo>
                <a:cubicBezTo>
                  <a:pt x="5232908" y="2338878"/>
                  <a:pt x="5156765" y="2356994"/>
                  <a:pt x="5075763" y="2372016"/>
                </a:cubicBezTo>
                <a:cubicBezTo>
                  <a:pt x="4994760" y="2387038"/>
                  <a:pt x="4910664" y="2398673"/>
                  <a:pt x="4823476" y="2406920"/>
                </a:cubicBezTo>
                <a:cubicBezTo>
                  <a:pt x="4736288" y="2415168"/>
                  <a:pt x="4650278" y="2419292"/>
                  <a:pt x="4565446" y="2419292"/>
                </a:cubicBezTo>
                <a:cubicBezTo>
                  <a:pt x="4432896" y="2419292"/>
                  <a:pt x="4311538" y="2408099"/>
                  <a:pt x="4201376" y="2385713"/>
                </a:cubicBezTo>
                <a:cubicBezTo>
                  <a:pt x="4091210" y="2363327"/>
                  <a:pt x="3992239" y="2331662"/>
                  <a:pt x="3904463" y="2290718"/>
                </a:cubicBezTo>
                <a:cubicBezTo>
                  <a:pt x="3816684" y="2249775"/>
                  <a:pt x="3740100" y="2200143"/>
                  <a:pt x="3674709" y="2141821"/>
                </a:cubicBezTo>
                <a:cubicBezTo>
                  <a:pt x="3609317" y="2083499"/>
                  <a:pt x="3554824" y="2018255"/>
                  <a:pt x="3511230" y="1946088"/>
                </a:cubicBezTo>
                <a:cubicBezTo>
                  <a:pt x="3467636" y="1873922"/>
                  <a:pt x="3435087" y="1795865"/>
                  <a:pt x="3413585" y="1711917"/>
                </a:cubicBezTo>
                <a:cubicBezTo>
                  <a:pt x="3392082" y="1627969"/>
                  <a:pt x="3381331" y="1539454"/>
                  <a:pt x="3381331" y="1446375"/>
                </a:cubicBezTo>
                <a:cubicBezTo>
                  <a:pt x="3381331" y="1359186"/>
                  <a:pt x="3391199" y="1273913"/>
                  <a:pt x="3410934" y="1190553"/>
                </a:cubicBezTo>
                <a:cubicBezTo>
                  <a:pt x="3430669" y="1107194"/>
                  <a:pt x="3460861" y="1028695"/>
                  <a:pt x="3501510" y="955056"/>
                </a:cubicBezTo>
                <a:cubicBezTo>
                  <a:pt x="3542159" y="881417"/>
                  <a:pt x="3593411" y="813669"/>
                  <a:pt x="3655268" y="751812"/>
                </a:cubicBezTo>
                <a:cubicBezTo>
                  <a:pt x="3717124" y="689956"/>
                  <a:pt x="3790027" y="636641"/>
                  <a:pt x="3873976" y="591869"/>
                </a:cubicBezTo>
                <a:cubicBezTo>
                  <a:pt x="3957924" y="547097"/>
                  <a:pt x="4053507" y="512339"/>
                  <a:pt x="4160726" y="487596"/>
                </a:cubicBezTo>
                <a:cubicBezTo>
                  <a:pt x="4267944" y="462853"/>
                  <a:pt x="4386944" y="450482"/>
                  <a:pt x="4517728" y="450482"/>
                </a:cubicBezTo>
                <a:close/>
                <a:moveTo>
                  <a:pt x="6157609" y="0"/>
                </a:moveTo>
                <a:lnTo>
                  <a:pt x="6725806" y="0"/>
                </a:lnTo>
                <a:lnTo>
                  <a:pt x="6725806" y="1760960"/>
                </a:lnTo>
                <a:cubicBezTo>
                  <a:pt x="6725806" y="1793361"/>
                  <a:pt x="6728752" y="1822817"/>
                  <a:pt x="6734642" y="1849327"/>
                </a:cubicBezTo>
                <a:cubicBezTo>
                  <a:pt x="6740534" y="1875837"/>
                  <a:pt x="6752904" y="1898370"/>
                  <a:pt x="6771756" y="1916927"/>
                </a:cubicBezTo>
                <a:cubicBezTo>
                  <a:pt x="6790608" y="1935484"/>
                  <a:pt x="6817559" y="1949770"/>
                  <a:pt x="6852612" y="1959785"/>
                </a:cubicBezTo>
                <a:cubicBezTo>
                  <a:pt x="6887663" y="1969800"/>
                  <a:pt x="6934645" y="1974808"/>
                  <a:pt x="6993557" y="1974808"/>
                </a:cubicBezTo>
                <a:cubicBezTo>
                  <a:pt x="7048343" y="1974808"/>
                  <a:pt x="7099892" y="1970831"/>
                  <a:pt x="7148198" y="1962878"/>
                </a:cubicBezTo>
                <a:cubicBezTo>
                  <a:pt x="7196506" y="1954925"/>
                  <a:pt x="7242751" y="1945647"/>
                  <a:pt x="7286935" y="1935043"/>
                </a:cubicBezTo>
                <a:lnTo>
                  <a:pt x="7286935" y="2332693"/>
                </a:lnTo>
                <a:cubicBezTo>
                  <a:pt x="7256301" y="2344475"/>
                  <a:pt x="7221984" y="2355226"/>
                  <a:pt x="7183987" y="2364947"/>
                </a:cubicBezTo>
                <a:cubicBezTo>
                  <a:pt x="7145989" y="2374667"/>
                  <a:pt x="7106077" y="2383062"/>
                  <a:pt x="7064249" y="2390131"/>
                </a:cubicBezTo>
                <a:cubicBezTo>
                  <a:pt x="7022423" y="2397200"/>
                  <a:pt x="6979417" y="2402650"/>
                  <a:pt x="6935235" y="2406479"/>
                </a:cubicBezTo>
                <a:cubicBezTo>
                  <a:pt x="6891051" y="2410308"/>
                  <a:pt x="6847752" y="2412223"/>
                  <a:pt x="6805336" y="2412223"/>
                </a:cubicBezTo>
                <a:cubicBezTo>
                  <a:pt x="6687514" y="2412223"/>
                  <a:pt x="6587659" y="2399262"/>
                  <a:pt x="6505773" y="2373342"/>
                </a:cubicBezTo>
                <a:cubicBezTo>
                  <a:pt x="6423887" y="2347420"/>
                  <a:pt x="6357022" y="2309865"/>
                  <a:pt x="6305180" y="2260674"/>
                </a:cubicBezTo>
                <a:cubicBezTo>
                  <a:pt x="6253338" y="2211483"/>
                  <a:pt x="6215782" y="2151246"/>
                  <a:pt x="6192514" y="2079964"/>
                </a:cubicBezTo>
                <a:cubicBezTo>
                  <a:pt x="6169242" y="2008682"/>
                  <a:pt x="6157609" y="1927679"/>
                  <a:pt x="6157609" y="1836955"/>
                </a:cubicBezTo>
                <a:close/>
                <a:moveTo>
                  <a:pt x="2264041" y="0"/>
                </a:moveTo>
                <a:lnTo>
                  <a:pt x="2832239" y="0"/>
                </a:lnTo>
                <a:lnTo>
                  <a:pt x="2832239" y="237518"/>
                </a:lnTo>
                <a:lnTo>
                  <a:pt x="2264041" y="237518"/>
                </a:lnTo>
                <a:close/>
                <a:moveTo>
                  <a:pt x="1165266" y="0"/>
                </a:moveTo>
                <a:lnTo>
                  <a:pt x="1795460" y="0"/>
                </a:lnTo>
                <a:lnTo>
                  <a:pt x="599681" y="2365388"/>
                </a:lnTo>
                <a:lnTo>
                  <a:pt x="0" y="2365388"/>
                </a:lnTo>
                <a:lnTo>
                  <a:pt x="0" y="1139294"/>
                </a:lnTo>
                <a:lnTo>
                  <a:pt x="176267" y="1507348"/>
                </a:lnTo>
                <a:cubicBezTo>
                  <a:pt x="198073" y="1554477"/>
                  <a:pt x="220321" y="1601606"/>
                  <a:pt x="243011" y="1648734"/>
                </a:cubicBezTo>
                <a:cubicBezTo>
                  <a:pt x="265701" y="1695864"/>
                  <a:pt x="287949" y="1742992"/>
                  <a:pt x="309756" y="1790121"/>
                </a:cubicBezTo>
                <a:cubicBezTo>
                  <a:pt x="331562" y="1742403"/>
                  <a:pt x="353957" y="1695274"/>
                  <a:pt x="376942" y="1648734"/>
                </a:cubicBezTo>
                <a:cubicBezTo>
                  <a:pt x="399926" y="1602195"/>
                  <a:pt x="422322" y="1555066"/>
                  <a:pt x="444128" y="1507348"/>
                </a:cubicBezTo>
                <a:close/>
              </a:path>
            </a:pathLst>
          </a:custGeom>
          <a:solidFill>
            <a:schemeClr val="dk1">
              <a:alpha val="6666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2315845" y="3297957"/>
            <a:ext cx="9232900" cy="852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1" i="0" sz="6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1 (schwarz)" showMasterSp="0">
  <p:cSld name="Titelfolie 1 (schwarz)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7"/>
          <p:cNvSpPr txBox="1"/>
          <p:nvPr>
            <p:ph idx="1" type="subTitle"/>
          </p:nvPr>
        </p:nvSpPr>
        <p:spPr>
          <a:xfrm>
            <a:off x="695325" y="4468478"/>
            <a:ext cx="11341100" cy="251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3" name="Google Shape;273;p37"/>
          <p:cNvSpPr txBox="1"/>
          <p:nvPr>
            <p:ph type="title"/>
          </p:nvPr>
        </p:nvSpPr>
        <p:spPr>
          <a:xfrm>
            <a:off x="695325" y="3286245"/>
            <a:ext cx="11341099" cy="734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7"/>
          <p:cNvSpPr/>
          <p:nvPr/>
        </p:nvSpPr>
        <p:spPr>
          <a:xfrm>
            <a:off x="619433" y="2347570"/>
            <a:ext cx="1960658" cy="680464"/>
          </a:xfrm>
          <a:custGeom>
            <a:rect b="b" l="l" r="r" t="t"/>
            <a:pathLst>
              <a:path extrusionOk="0" h="1303" w="3769">
                <a:moveTo>
                  <a:pt x="3117" y="1156"/>
                </a:moveTo>
                <a:lnTo>
                  <a:pt x="3117" y="1156"/>
                </a:lnTo>
                <a:cubicBezTo>
                  <a:pt x="3002" y="1156"/>
                  <a:pt x="2895" y="1117"/>
                  <a:pt x="2810" y="1052"/>
                </a:cubicBezTo>
                <a:cubicBezTo>
                  <a:pt x="2896" y="941"/>
                  <a:pt x="2948" y="802"/>
                  <a:pt x="2948" y="651"/>
                </a:cubicBezTo>
                <a:cubicBezTo>
                  <a:pt x="2948" y="500"/>
                  <a:pt x="2896" y="361"/>
                  <a:pt x="2810" y="251"/>
                </a:cubicBezTo>
                <a:cubicBezTo>
                  <a:pt x="2895" y="186"/>
                  <a:pt x="3002" y="147"/>
                  <a:pt x="3117" y="147"/>
                </a:cubicBezTo>
                <a:cubicBezTo>
                  <a:pt x="3396" y="147"/>
                  <a:pt x="3622" y="373"/>
                  <a:pt x="3622" y="651"/>
                </a:cubicBezTo>
                <a:cubicBezTo>
                  <a:pt x="3622" y="930"/>
                  <a:pt x="3396" y="1156"/>
                  <a:pt x="3117" y="1156"/>
                </a:cubicBezTo>
                <a:close/>
                <a:moveTo>
                  <a:pt x="1989" y="1052"/>
                </a:moveTo>
                <a:lnTo>
                  <a:pt x="1989" y="1052"/>
                </a:lnTo>
                <a:cubicBezTo>
                  <a:pt x="2075" y="941"/>
                  <a:pt x="2126" y="802"/>
                  <a:pt x="2126" y="651"/>
                </a:cubicBezTo>
                <a:cubicBezTo>
                  <a:pt x="2126" y="500"/>
                  <a:pt x="2075" y="361"/>
                  <a:pt x="1989" y="251"/>
                </a:cubicBezTo>
                <a:cubicBezTo>
                  <a:pt x="2074" y="186"/>
                  <a:pt x="2180" y="147"/>
                  <a:pt x="2296" y="147"/>
                </a:cubicBezTo>
                <a:cubicBezTo>
                  <a:pt x="2411" y="147"/>
                  <a:pt x="2518" y="186"/>
                  <a:pt x="2603" y="251"/>
                </a:cubicBezTo>
                <a:cubicBezTo>
                  <a:pt x="2517" y="362"/>
                  <a:pt x="2465" y="500"/>
                  <a:pt x="2465" y="651"/>
                </a:cubicBezTo>
                <a:cubicBezTo>
                  <a:pt x="2465" y="802"/>
                  <a:pt x="2517" y="941"/>
                  <a:pt x="2603" y="1052"/>
                </a:cubicBezTo>
                <a:cubicBezTo>
                  <a:pt x="2518" y="1117"/>
                  <a:pt x="2411" y="1156"/>
                  <a:pt x="2296" y="1156"/>
                </a:cubicBezTo>
                <a:cubicBezTo>
                  <a:pt x="2180" y="1156"/>
                  <a:pt x="2074" y="1117"/>
                  <a:pt x="1989" y="1052"/>
                </a:cubicBezTo>
                <a:close/>
                <a:moveTo>
                  <a:pt x="1167" y="1052"/>
                </a:moveTo>
                <a:lnTo>
                  <a:pt x="1167" y="1052"/>
                </a:lnTo>
                <a:cubicBezTo>
                  <a:pt x="1253" y="941"/>
                  <a:pt x="1305" y="802"/>
                  <a:pt x="1305" y="651"/>
                </a:cubicBezTo>
                <a:cubicBezTo>
                  <a:pt x="1305" y="500"/>
                  <a:pt x="1253" y="361"/>
                  <a:pt x="1167" y="251"/>
                </a:cubicBezTo>
                <a:cubicBezTo>
                  <a:pt x="1252" y="186"/>
                  <a:pt x="1359" y="147"/>
                  <a:pt x="1474" y="147"/>
                </a:cubicBezTo>
                <a:cubicBezTo>
                  <a:pt x="1590" y="147"/>
                  <a:pt x="1696" y="186"/>
                  <a:pt x="1781" y="251"/>
                </a:cubicBezTo>
                <a:cubicBezTo>
                  <a:pt x="1695" y="361"/>
                  <a:pt x="1644" y="500"/>
                  <a:pt x="1644" y="651"/>
                </a:cubicBezTo>
                <a:cubicBezTo>
                  <a:pt x="1644" y="802"/>
                  <a:pt x="1695" y="941"/>
                  <a:pt x="1781" y="1052"/>
                </a:cubicBezTo>
                <a:cubicBezTo>
                  <a:pt x="1696" y="1117"/>
                  <a:pt x="1590" y="1156"/>
                  <a:pt x="1474" y="1156"/>
                </a:cubicBezTo>
                <a:cubicBezTo>
                  <a:pt x="1359" y="1156"/>
                  <a:pt x="1252" y="1117"/>
                  <a:pt x="1167" y="1052"/>
                </a:cubicBezTo>
                <a:close/>
                <a:moveTo>
                  <a:pt x="148" y="651"/>
                </a:moveTo>
                <a:lnTo>
                  <a:pt x="148" y="651"/>
                </a:lnTo>
                <a:cubicBezTo>
                  <a:pt x="148" y="373"/>
                  <a:pt x="374" y="147"/>
                  <a:pt x="653" y="147"/>
                </a:cubicBezTo>
                <a:cubicBezTo>
                  <a:pt x="768" y="147"/>
                  <a:pt x="875" y="186"/>
                  <a:pt x="960" y="251"/>
                </a:cubicBezTo>
                <a:cubicBezTo>
                  <a:pt x="874" y="361"/>
                  <a:pt x="822" y="500"/>
                  <a:pt x="822" y="651"/>
                </a:cubicBezTo>
                <a:cubicBezTo>
                  <a:pt x="822" y="802"/>
                  <a:pt x="874" y="941"/>
                  <a:pt x="960" y="1052"/>
                </a:cubicBezTo>
                <a:cubicBezTo>
                  <a:pt x="875" y="1117"/>
                  <a:pt x="768" y="1156"/>
                  <a:pt x="653" y="1156"/>
                </a:cubicBezTo>
                <a:cubicBezTo>
                  <a:pt x="374" y="1156"/>
                  <a:pt x="148" y="930"/>
                  <a:pt x="148" y="651"/>
                </a:cubicBezTo>
                <a:close/>
                <a:moveTo>
                  <a:pt x="1063" y="944"/>
                </a:moveTo>
                <a:lnTo>
                  <a:pt x="1063" y="944"/>
                </a:lnTo>
                <a:cubicBezTo>
                  <a:pt x="1004" y="862"/>
                  <a:pt x="969" y="761"/>
                  <a:pt x="969" y="651"/>
                </a:cubicBezTo>
                <a:cubicBezTo>
                  <a:pt x="969" y="542"/>
                  <a:pt x="1004" y="441"/>
                  <a:pt x="1063" y="358"/>
                </a:cubicBezTo>
                <a:cubicBezTo>
                  <a:pt x="1122" y="441"/>
                  <a:pt x="1157" y="542"/>
                  <a:pt x="1157" y="651"/>
                </a:cubicBezTo>
                <a:cubicBezTo>
                  <a:pt x="1157" y="761"/>
                  <a:pt x="1122" y="862"/>
                  <a:pt x="1063" y="944"/>
                </a:cubicBezTo>
                <a:close/>
                <a:moveTo>
                  <a:pt x="1885" y="944"/>
                </a:moveTo>
                <a:lnTo>
                  <a:pt x="1885" y="944"/>
                </a:lnTo>
                <a:cubicBezTo>
                  <a:pt x="1826" y="862"/>
                  <a:pt x="1791" y="761"/>
                  <a:pt x="1791" y="651"/>
                </a:cubicBezTo>
                <a:cubicBezTo>
                  <a:pt x="1791" y="542"/>
                  <a:pt x="1826" y="441"/>
                  <a:pt x="1885" y="358"/>
                </a:cubicBezTo>
                <a:cubicBezTo>
                  <a:pt x="1944" y="441"/>
                  <a:pt x="1979" y="542"/>
                  <a:pt x="1979" y="651"/>
                </a:cubicBezTo>
                <a:cubicBezTo>
                  <a:pt x="1979" y="761"/>
                  <a:pt x="1944" y="862"/>
                  <a:pt x="1885" y="944"/>
                </a:cubicBezTo>
                <a:close/>
                <a:moveTo>
                  <a:pt x="2707" y="944"/>
                </a:moveTo>
                <a:lnTo>
                  <a:pt x="2707" y="944"/>
                </a:lnTo>
                <a:cubicBezTo>
                  <a:pt x="2648" y="862"/>
                  <a:pt x="2613" y="761"/>
                  <a:pt x="2613" y="651"/>
                </a:cubicBezTo>
                <a:cubicBezTo>
                  <a:pt x="2613" y="542"/>
                  <a:pt x="2648" y="441"/>
                  <a:pt x="2707" y="358"/>
                </a:cubicBezTo>
                <a:cubicBezTo>
                  <a:pt x="2766" y="441"/>
                  <a:pt x="2800" y="542"/>
                  <a:pt x="2800" y="651"/>
                </a:cubicBezTo>
                <a:cubicBezTo>
                  <a:pt x="2800" y="761"/>
                  <a:pt x="2766" y="862"/>
                  <a:pt x="2707" y="944"/>
                </a:cubicBezTo>
                <a:close/>
                <a:moveTo>
                  <a:pt x="3117" y="0"/>
                </a:moveTo>
                <a:lnTo>
                  <a:pt x="3117" y="0"/>
                </a:lnTo>
                <a:cubicBezTo>
                  <a:pt x="2962" y="0"/>
                  <a:pt x="2819" y="54"/>
                  <a:pt x="2707" y="145"/>
                </a:cubicBezTo>
                <a:cubicBezTo>
                  <a:pt x="2594" y="54"/>
                  <a:pt x="2452" y="0"/>
                  <a:pt x="2296" y="0"/>
                </a:cubicBezTo>
                <a:cubicBezTo>
                  <a:pt x="2140" y="0"/>
                  <a:pt x="1997" y="54"/>
                  <a:pt x="1885" y="145"/>
                </a:cubicBezTo>
                <a:cubicBezTo>
                  <a:pt x="1773" y="54"/>
                  <a:pt x="1630" y="0"/>
                  <a:pt x="1474" y="0"/>
                </a:cubicBezTo>
                <a:cubicBezTo>
                  <a:pt x="1318" y="0"/>
                  <a:pt x="1175" y="54"/>
                  <a:pt x="1063" y="145"/>
                </a:cubicBezTo>
                <a:cubicBezTo>
                  <a:pt x="951" y="54"/>
                  <a:pt x="808" y="0"/>
                  <a:pt x="653" y="0"/>
                </a:cubicBezTo>
                <a:cubicBezTo>
                  <a:pt x="292" y="0"/>
                  <a:pt x="0" y="291"/>
                  <a:pt x="0" y="651"/>
                </a:cubicBezTo>
                <a:cubicBezTo>
                  <a:pt x="0" y="1011"/>
                  <a:pt x="292" y="1303"/>
                  <a:pt x="653" y="1303"/>
                </a:cubicBezTo>
                <a:cubicBezTo>
                  <a:pt x="808" y="1303"/>
                  <a:pt x="951" y="1249"/>
                  <a:pt x="1063" y="1158"/>
                </a:cubicBezTo>
                <a:cubicBezTo>
                  <a:pt x="1175" y="1249"/>
                  <a:pt x="1318" y="1303"/>
                  <a:pt x="1474" y="1303"/>
                </a:cubicBezTo>
                <a:cubicBezTo>
                  <a:pt x="1630" y="1303"/>
                  <a:pt x="1773" y="1249"/>
                  <a:pt x="1885" y="1158"/>
                </a:cubicBezTo>
                <a:cubicBezTo>
                  <a:pt x="1997" y="1249"/>
                  <a:pt x="2140" y="1303"/>
                  <a:pt x="2296" y="1303"/>
                </a:cubicBezTo>
                <a:cubicBezTo>
                  <a:pt x="2452" y="1303"/>
                  <a:pt x="2594" y="1249"/>
                  <a:pt x="2707" y="1158"/>
                </a:cubicBezTo>
                <a:cubicBezTo>
                  <a:pt x="2819" y="1249"/>
                  <a:pt x="2962" y="1303"/>
                  <a:pt x="3117" y="1303"/>
                </a:cubicBezTo>
                <a:cubicBezTo>
                  <a:pt x="3478" y="1303"/>
                  <a:pt x="3769" y="1011"/>
                  <a:pt x="3769" y="651"/>
                </a:cubicBezTo>
                <a:cubicBezTo>
                  <a:pt x="3769" y="291"/>
                  <a:pt x="3478" y="0"/>
                  <a:pt x="31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2 (schwarz)">
  <p:cSld name="Titelfolie 2 (schwarz)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8"/>
          <p:cNvSpPr txBox="1"/>
          <p:nvPr>
            <p:ph idx="1" type="subTitle"/>
          </p:nvPr>
        </p:nvSpPr>
        <p:spPr>
          <a:xfrm>
            <a:off x="695325" y="412717"/>
            <a:ext cx="5221288" cy="24109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1"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8" name="Google Shape;278;p38"/>
          <p:cNvSpPr txBox="1"/>
          <p:nvPr>
            <p:ph idx="2" type="body"/>
          </p:nvPr>
        </p:nvSpPr>
        <p:spPr>
          <a:xfrm>
            <a:off x="695323" y="2984937"/>
            <a:ext cx="5221289" cy="251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38"/>
          <p:cNvSpPr/>
          <p:nvPr>
            <p:ph idx="3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0" name="Google Shape;280;p38"/>
          <p:cNvSpPr/>
          <p:nvPr/>
        </p:nvSpPr>
        <p:spPr>
          <a:xfrm>
            <a:off x="649697" y="3748497"/>
            <a:ext cx="7325903" cy="2541178"/>
          </a:xfrm>
          <a:custGeom>
            <a:rect b="b" l="l" r="r" t="t"/>
            <a:pathLst>
              <a:path extrusionOk="0" h="2541178" w="7325903">
                <a:moveTo>
                  <a:pt x="5257860" y="712327"/>
                </a:moveTo>
                <a:lnTo>
                  <a:pt x="5246956" y="725543"/>
                </a:lnTo>
                <a:cubicBezTo>
                  <a:pt x="5141844" y="881130"/>
                  <a:pt x="5080467" y="1068692"/>
                  <a:pt x="5080467" y="1270589"/>
                </a:cubicBezTo>
                <a:cubicBezTo>
                  <a:pt x="5080467" y="1472487"/>
                  <a:pt x="5141844" y="1660049"/>
                  <a:pt x="5246956" y="1815635"/>
                </a:cubicBezTo>
                <a:lnTo>
                  <a:pt x="5257860" y="1828851"/>
                </a:lnTo>
                <a:lnTo>
                  <a:pt x="5268764" y="1815635"/>
                </a:lnTo>
                <a:cubicBezTo>
                  <a:pt x="5373876" y="1660049"/>
                  <a:pt x="5435252" y="1472487"/>
                  <a:pt x="5435252" y="1270589"/>
                </a:cubicBezTo>
                <a:cubicBezTo>
                  <a:pt x="5435252" y="1068692"/>
                  <a:pt x="5373876" y="881130"/>
                  <a:pt x="5268764" y="725543"/>
                </a:cubicBezTo>
                <a:close/>
                <a:moveTo>
                  <a:pt x="3662951" y="712327"/>
                </a:moveTo>
                <a:lnTo>
                  <a:pt x="3652047" y="725543"/>
                </a:lnTo>
                <a:cubicBezTo>
                  <a:pt x="3546935" y="881130"/>
                  <a:pt x="3485558" y="1068692"/>
                  <a:pt x="3485558" y="1270589"/>
                </a:cubicBezTo>
                <a:cubicBezTo>
                  <a:pt x="3485558" y="1472487"/>
                  <a:pt x="3546935" y="1660049"/>
                  <a:pt x="3652047" y="1815635"/>
                </a:cubicBezTo>
                <a:lnTo>
                  <a:pt x="3662951" y="1828852"/>
                </a:lnTo>
                <a:lnTo>
                  <a:pt x="3673856" y="1815635"/>
                </a:lnTo>
                <a:cubicBezTo>
                  <a:pt x="3778968" y="1660049"/>
                  <a:pt x="3840344" y="1472487"/>
                  <a:pt x="3840344" y="1270589"/>
                </a:cubicBezTo>
                <a:cubicBezTo>
                  <a:pt x="3840344" y="1068692"/>
                  <a:pt x="3778968" y="881130"/>
                  <a:pt x="3673856" y="725543"/>
                </a:cubicBezTo>
                <a:close/>
                <a:moveTo>
                  <a:pt x="2068043" y="712327"/>
                </a:moveTo>
                <a:lnTo>
                  <a:pt x="2057139" y="725543"/>
                </a:lnTo>
                <a:cubicBezTo>
                  <a:pt x="1952027" y="881130"/>
                  <a:pt x="1890650" y="1068692"/>
                  <a:pt x="1890650" y="1270589"/>
                </a:cubicBezTo>
                <a:cubicBezTo>
                  <a:pt x="1890650" y="1472487"/>
                  <a:pt x="1952027" y="1660049"/>
                  <a:pt x="2057139" y="1815635"/>
                </a:cubicBezTo>
                <a:lnTo>
                  <a:pt x="2068043" y="1828852"/>
                </a:lnTo>
                <a:lnTo>
                  <a:pt x="2078948" y="1815635"/>
                </a:lnTo>
                <a:cubicBezTo>
                  <a:pt x="2184060" y="1660049"/>
                  <a:pt x="2245436" y="1472487"/>
                  <a:pt x="2245436" y="1270589"/>
                </a:cubicBezTo>
                <a:cubicBezTo>
                  <a:pt x="2245436" y="1068692"/>
                  <a:pt x="2184060" y="881130"/>
                  <a:pt x="2078948" y="725543"/>
                </a:cubicBezTo>
                <a:close/>
                <a:moveTo>
                  <a:pt x="6055314" y="295742"/>
                </a:moveTo>
                <a:cubicBezTo>
                  <a:pt x="5853417" y="295742"/>
                  <a:pt x="5665855" y="357119"/>
                  <a:pt x="5510268" y="462231"/>
                </a:cubicBezTo>
                <a:lnTo>
                  <a:pt x="5467272" y="497706"/>
                </a:lnTo>
                <a:lnTo>
                  <a:pt x="5513998" y="560191"/>
                </a:lnTo>
                <a:cubicBezTo>
                  <a:pt x="5650998" y="762978"/>
                  <a:pt x="5730994" y="1007442"/>
                  <a:pt x="5730994" y="1270589"/>
                </a:cubicBezTo>
                <a:cubicBezTo>
                  <a:pt x="5730994" y="1533737"/>
                  <a:pt x="5650998" y="1778200"/>
                  <a:pt x="5513998" y="1980988"/>
                </a:cubicBezTo>
                <a:lnTo>
                  <a:pt x="5467272" y="2043473"/>
                </a:lnTo>
                <a:lnTo>
                  <a:pt x="5510268" y="2078948"/>
                </a:lnTo>
                <a:cubicBezTo>
                  <a:pt x="5665855" y="2184060"/>
                  <a:pt x="5853417" y="2245436"/>
                  <a:pt x="6055314" y="2245436"/>
                </a:cubicBezTo>
                <a:cubicBezTo>
                  <a:pt x="6593707" y="2245436"/>
                  <a:pt x="7030161" y="1808982"/>
                  <a:pt x="7030161" y="1270589"/>
                </a:cubicBezTo>
                <a:cubicBezTo>
                  <a:pt x="7030161" y="732196"/>
                  <a:pt x="6593707" y="295742"/>
                  <a:pt x="6055314" y="295742"/>
                </a:cubicBezTo>
                <a:close/>
                <a:moveTo>
                  <a:pt x="4460405" y="295742"/>
                </a:moveTo>
                <a:cubicBezTo>
                  <a:pt x="4258508" y="295742"/>
                  <a:pt x="4070946" y="357119"/>
                  <a:pt x="3915359" y="462231"/>
                </a:cubicBezTo>
                <a:lnTo>
                  <a:pt x="3872364" y="497705"/>
                </a:lnTo>
                <a:lnTo>
                  <a:pt x="3919090" y="560191"/>
                </a:lnTo>
                <a:cubicBezTo>
                  <a:pt x="4056090" y="762978"/>
                  <a:pt x="4136086" y="1007442"/>
                  <a:pt x="4136086" y="1270589"/>
                </a:cubicBezTo>
                <a:cubicBezTo>
                  <a:pt x="4136086" y="1533737"/>
                  <a:pt x="4056090" y="1778200"/>
                  <a:pt x="3919090" y="1980988"/>
                </a:cubicBezTo>
                <a:lnTo>
                  <a:pt x="3872364" y="2043473"/>
                </a:lnTo>
                <a:lnTo>
                  <a:pt x="3915359" y="2078948"/>
                </a:lnTo>
                <a:cubicBezTo>
                  <a:pt x="4070946" y="2184060"/>
                  <a:pt x="4258508" y="2245436"/>
                  <a:pt x="4460405" y="2245436"/>
                </a:cubicBezTo>
                <a:cubicBezTo>
                  <a:pt x="4662303" y="2245436"/>
                  <a:pt x="4849865" y="2184060"/>
                  <a:pt x="5005451" y="2078948"/>
                </a:cubicBezTo>
                <a:lnTo>
                  <a:pt x="5048447" y="2043473"/>
                </a:lnTo>
                <a:lnTo>
                  <a:pt x="5001722" y="1980988"/>
                </a:lnTo>
                <a:cubicBezTo>
                  <a:pt x="4864721" y="1778200"/>
                  <a:pt x="4784725" y="1533737"/>
                  <a:pt x="4784725" y="1270589"/>
                </a:cubicBezTo>
                <a:cubicBezTo>
                  <a:pt x="4784725" y="1007442"/>
                  <a:pt x="4864721" y="762978"/>
                  <a:pt x="5001722" y="560191"/>
                </a:cubicBezTo>
                <a:lnTo>
                  <a:pt x="5048447" y="497706"/>
                </a:lnTo>
                <a:lnTo>
                  <a:pt x="5005451" y="462231"/>
                </a:lnTo>
                <a:cubicBezTo>
                  <a:pt x="4849865" y="357119"/>
                  <a:pt x="4662303" y="295742"/>
                  <a:pt x="4460405" y="295742"/>
                </a:cubicBezTo>
                <a:close/>
                <a:moveTo>
                  <a:pt x="2865497" y="295742"/>
                </a:moveTo>
                <a:cubicBezTo>
                  <a:pt x="2663600" y="295742"/>
                  <a:pt x="2476038" y="357119"/>
                  <a:pt x="2320451" y="462231"/>
                </a:cubicBezTo>
                <a:lnTo>
                  <a:pt x="2277456" y="497705"/>
                </a:lnTo>
                <a:lnTo>
                  <a:pt x="2324182" y="560191"/>
                </a:lnTo>
                <a:cubicBezTo>
                  <a:pt x="2461182" y="762978"/>
                  <a:pt x="2541178" y="1007442"/>
                  <a:pt x="2541178" y="1270589"/>
                </a:cubicBezTo>
                <a:cubicBezTo>
                  <a:pt x="2541178" y="1533737"/>
                  <a:pt x="2461182" y="1778200"/>
                  <a:pt x="2324182" y="1980988"/>
                </a:cubicBezTo>
                <a:lnTo>
                  <a:pt x="2277456" y="2043473"/>
                </a:lnTo>
                <a:lnTo>
                  <a:pt x="2320451" y="2078948"/>
                </a:lnTo>
                <a:cubicBezTo>
                  <a:pt x="2476038" y="2184060"/>
                  <a:pt x="2663600" y="2245436"/>
                  <a:pt x="2865497" y="2245436"/>
                </a:cubicBezTo>
                <a:cubicBezTo>
                  <a:pt x="3067395" y="2245436"/>
                  <a:pt x="3254957" y="2184060"/>
                  <a:pt x="3410544" y="2078948"/>
                </a:cubicBezTo>
                <a:lnTo>
                  <a:pt x="3453539" y="2043473"/>
                </a:lnTo>
                <a:lnTo>
                  <a:pt x="3406813" y="1980988"/>
                </a:lnTo>
                <a:cubicBezTo>
                  <a:pt x="3269813" y="1778200"/>
                  <a:pt x="3189816" y="1533737"/>
                  <a:pt x="3189816" y="1270589"/>
                </a:cubicBezTo>
                <a:cubicBezTo>
                  <a:pt x="3189816" y="1007442"/>
                  <a:pt x="3269813" y="762978"/>
                  <a:pt x="3406813" y="560191"/>
                </a:cubicBezTo>
                <a:lnTo>
                  <a:pt x="3453539" y="497705"/>
                </a:lnTo>
                <a:lnTo>
                  <a:pt x="3410544" y="462231"/>
                </a:lnTo>
                <a:cubicBezTo>
                  <a:pt x="3254957" y="357119"/>
                  <a:pt x="3067395" y="295742"/>
                  <a:pt x="2865497" y="295742"/>
                </a:cubicBezTo>
                <a:close/>
                <a:moveTo>
                  <a:pt x="1270589" y="295742"/>
                </a:moveTo>
                <a:cubicBezTo>
                  <a:pt x="732196" y="295742"/>
                  <a:pt x="295742" y="732196"/>
                  <a:pt x="295742" y="1270589"/>
                </a:cubicBezTo>
                <a:cubicBezTo>
                  <a:pt x="295742" y="1808982"/>
                  <a:pt x="732196" y="2245436"/>
                  <a:pt x="1270589" y="2245436"/>
                </a:cubicBezTo>
                <a:cubicBezTo>
                  <a:pt x="1472487" y="2245436"/>
                  <a:pt x="1660049" y="2184060"/>
                  <a:pt x="1815635" y="2078948"/>
                </a:cubicBezTo>
                <a:lnTo>
                  <a:pt x="1858631" y="2043473"/>
                </a:lnTo>
                <a:lnTo>
                  <a:pt x="1811905" y="1980988"/>
                </a:lnTo>
                <a:cubicBezTo>
                  <a:pt x="1674904" y="1778200"/>
                  <a:pt x="1594908" y="1533737"/>
                  <a:pt x="1594908" y="1270589"/>
                </a:cubicBezTo>
                <a:cubicBezTo>
                  <a:pt x="1594908" y="1007442"/>
                  <a:pt x="1674904" y="762978"/>
                  <a:pt x="1811905" y="560191"/>
                </a:cubicBezTo>
                <a:lnTo>
                  <a:pt x="1858631" y="497705"/>
                </a:lnTo>
                <a:lnTo>
                  <a:pt x="1815635" y="462231"/>
                </a:lnTo>
                <a:cubicBezTo>
                  <a:pt x="1660049" y="357119"/>
                  <a:pt x="1472487" y="295742"/>
                  <a:pt x="1270589" y="295742"/>
                </a:cubicBezTo>
                <a:close/>
                <a:moveTo>
                  <a:pt x="1270589" y="0"/>
                </a:moveTo>
                <a:cubicBezTo>
                  <a:pt x="1533737" y="0"/>
                  <a:pt x="1778200" y="79996"/>
                  <a:pt x="1980988" y="216997"/>
                </a:cubicBezTo>
                <a:lnTo>
                  <a:pt x="2068043" y="282096"/>
                </a:lnTo>
                <a:lnTo>
                  <a:pt x="2155099" y="216997"/>
                </a:lnTo>
                <a:cubicBezTo>
                  <a:pt x="2357886" y="79996"/>
                  <a:pt x="2602350" y="0"/>
                  <a:pt x="2865497" y="0"/>
                </a:cubicBezTo>
                <a:cubicBezTo>
                  <a:pt x="3128645" y="0"/>
                  <a:pt x="3373109" y="79996"/>
                  <a:pt x="3575896" y="216997"/>
                </a:cubicBezTo>
                <a:lnTo>
                  <a:pt x="3662951" y="282096"/>
                </a:lnTo>
                <a:lnTo>
                  <a:pt x="3750007" y="216997"/>
                </a:lnTo>
                <a:cubicBezTo>
                  <a:pt x="3952794" y="79996"/>
                  <a:pt x="4197258" y="0"/>
                  <a:pt x="4460405" y="0"/>
                </a:cubicBezTo>
                <a:cubicBezTo>
                  <a:pt x="4723553" y="0"/>
                  <a:pt x="4968016" y="79996"/>
                  <a:pt x="5170804" y="216997"/>
                </a:cubicBezTo>
                <a:lnTo>
                  <a:pt x="5257860" y="282096"/>
                </a:lnTo>
                <a:lnTo>
                  <a:pt x="5344916" y="216997"/>
                </a:lnTo>
                <a:cubicBezTo>
                  <a:pt x="5547703" y="79996"/>
                  <a:pt x="5792167" y="0"/>
                  <a:pt x="6055314" y="0"/>
                </a:cubicBezTo>
                <a:cubicBezTo>
                  <a:pt x="6757041" y="0"/>
                  <a:pt x="7325903" y="568862"/>
                  <a:pt x="7325903" y="1270589"/>
                </a:cubicBezTo>
                <a:cubicBezTo>
                  <a:pt x="7325903" y="1972316"/>
                  <a:pt x="6757041" y="2541178"/>
                  <a:pt x="6055314" y="2541178"/>
                </a:cubicBezTo>
                <a:cubicBezTo>
                  <a:pt x="5792167" y="2541178"/>
                  <a:pt x="5547703" y="2461182"/>
                  <a:pt x="5344916" y="2324182"/>
                </a:cubicBezTo>
                <a:lnTo>
                  <a:pt x="5257860" y="2259082"/>
                </a:lnTo>
                <a:lnTo>
                  <a:pt x="5170804" y="2324182"/>
                </a:lnTo>
                <a:cubicBezTo>
                  <a:pt x="4968016" y="2461182"/>
                  <a:pt x="4723553" y="2541178"/>
                  <a:pt x="4460405" y="2541178"/>
                </a:cubicBezTo>
                <a:cubicBezTo>
                  <a:pt x="4197258" y="2541178"/>
                  <a:pt x="3952794" y="2461182"/>
                  <a:pt x="3750007" y="2324182"/>
                </a:cubicBezTo>
                <a:lnTo>
                  <a:pt x="3662951" y="2259083"/>
                </a:lnTo>
                <a:lnTo>
                  <a:pt x="3575896" y="2324182"/>
                </a:lnTo>
                <a:cubicBezTo>
                  <a:pt x="3373109" y="2461182"/>
                  <a:pt x="3128645" y="2541178"/>
                  <a:pt x="2865497" y="2541178"/>
                </a:cubicBezTo>
                <a:cubicBezTo>
                  <a:pt x="2602350" y="2541178"/>
                  <a:pt x="2357886" y="2461182"/>
                  <a:pt x="2155099" y="2324182"/>
                </a:cubicBezTo>
                <a:lnTo>
                  <a:pt x="2068043" y="2259083"/>
                </a:lnTo>
                <a:lnTo>
                  <a:pt x="1980988" y="2324182"/>
                </a:lnTo>
                <a:cubicBezTo>
                  <a:pt x="1778200" y="2461182"/>
                  <a:pt x="1533737" y="2541178"/>
                  <a:pt x="1270589" y="2541178"/>
                </a:cubicBezTo>
                <a:cubicBezTo>
                  <a:pt x="568862" y="2541178"/>
                  <a:pt x="0" y="1972316"/>
                  <a:pt x="0" y="1270589"/>
                </a:cubicBezTo>
                <a:cubicBezTo>
                  <a:pt x="0" y="568862"/>
                  <a:pt x="568862" y="0"/>
                  <a:pt x="12705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Bulletpoint">
  <p:cSld name="Titel und Bullet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1097280" y="4033398"/>
            <a:ext cx="109392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695324" y="1089025"/>
            <a:ext cx="11341101" cy="5616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›"/>
              <a:defRPr b="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ild + Text (schwarz)">
  <p:cSld name="1 Bild + Text (schwarz)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/>
          <p:nvPr>
            <p:ph idx="2" type="pic"/>
          </p:nvPr>
        </p:nvSpPr>
        <p:spPr>
          <a:xfrm>
            <a:off x="0" y="1089025"/>
            <a:ext cx="8128000" cy="57689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3" name="Google Shape;283;p39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9"/>
          <p:cNvSpPr txBox="1"/>
          <p:nvPr>
            <p:ph idx="11" type="ftr"/>
          </p:nvPr>
        </p:nvSpPr>
        <p:spPr>
          <a:xfrm>
            <a:off x="1097280" y="70998"/>
            <a:ext cx="10939145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9"/>
          <p:cNvSpPr/>
          <p:nvPr/>
        </p:nvSpPr>
        <p:spPr>
          <a:xfrm>
            <a:off x="8128000" y="1089026"/>
            <a:ext cx="4064000" cy="57689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9"/>
          <p:cNvSpPr txBox="1"/>
          <p:nvPr>
            <p:ph idx="1" type="body"/>
          </p:nvPr>
        </p:nvSpPr>
        <p:spPr>
          <a:xfrm>
            <a:off x="8328248" y="1260764"/>
            <a:ext cx="3708177" cy="5444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›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›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›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trenner (schwarz)">
  <p:cSld name="Kapiteltrenner (schwarz)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0"/>
          <p:cNvSpPr txBox="1"/>
          <p:nvPr>
            <p:ph idx="1" type="subTitle"/>
          </p:nvPr>
        </p:nvSpPr>
        <p:spPr>
          <a:xfrm>
            <a:off x="695325" y="3182342"/>
            <a:ext cx="9711992" cy="14157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b="1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0" name="Google Shape;290;p40"/>
          <p:cNvSpPr txBox="1"/>
          <p:nvPr>
            <p:ph type="title"/>
          </p:nvPr>
        </p:nvSpPr>
        <p:spPr>
          <a:xfrm>
            <a:off x="695325" y="4797247"/>
            <a:ext cx="9711992" cy="286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 1 (schwarz)" showMasterSp="0">
  <p:cSld name="Abschlussfolie 1 (schwarz)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1"/>
          <p:cNvSpPr txBox="1"/>
          <p:nvPr>
            <p:ph idx="1" type="body"/>
          </p:nvPr>
        </p:nvSpPr>
        <p:spPr>
          <a:xfrm>
            <a:off x="2315845" y="3297957"/>
            <a:ext cx="9232900" cy="852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1" i="0" sz="6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 2 (schwarz)" showMasterSp="0">
  <p:cSld name="Abschlussfolie 2 (schwarz)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2"/>
          <p:cNvSpPr/>
          <p:nvPr/>
        </p:nvSpPr>
        <p:spPr>
          <a:xfrm>
            <a:off x="1" y="0"/>
            <a:ext cx="12192001" cy="6858001"/>
          </a:xfrm>
          <a:custGeom>
            <a:rect b="b" l="l" r="r" t="t"/>
            <a:pathLst>
              <a:path extrusionOk="0" h="6858001" w="12192001">
                <a:moveTo>
                  <a:pt x="11850404" y="6343657"/>
                </a:moveTo>
                <a:lnTo>
                  <a:pt x="12192001" y="6343657"/>
                </a:lnTo>
                <a:lnTo>
                  <a:pt x="12192001" y="6858001"/>
                </a:lnTo>
                <a:lnTo>
                  <a:pt x="11850404" y="6858001"/>
                </a:lnTo>
                <a:close/>
                <a:moveTo>
                  <a:pt x="4760847" y="6104184"/>
                </a:moveTo>
                <a:cubicBezTo>
                  <a:pt x="4637722" y="6104184"/>
                  <a:pt x="4532271" y="6108454"/>
                  <a:pt x="4444496" y="6116997"/>
                </a:cubicBezTo>
                <a:cubicBezTo>
                  <a:pt x="4356718" y="6125539"/>
                  <a:pt x="4284844" y="6139530"/>
                  <a:pt x="4228880" y="6158971"/>
                </a:cubicBezTo>
                <a:cubicBezTo>
                  <a:pt x="4172914" y="6178412"/>
                  <a:pt x="4131823" y="6203596"/>
                  <a:pt x="4105608" y="6234524"/>
                </a:cubicBezTo>
                <a:cubicBezTo>
                  <a:pt x="4079392" y="6265453"/>
                  <a:pt x="4066285" y="6303009"/>
                  <a:pt x="4066285" y="6347192"/>
                </a:cubicBezTo>
                <a:cubicBezTo>
                  <a:pt x="4066285" y="6377237"/>
                  <a:pt x="4073060" y="6405808"/>
                  <a:pt x="4086609" y="6432908"/>
                </a:cubicBezTo>
                <a:cubicBezTo>
                  <a:pt x="4100158" y="6460007"/>
                  <a:pt x="4121514" y="6483866"/>
                  <a:pt x="4150675" y="6504485"/>
                </a:cubicBezTo>
                <a:cubicBezTo>
                  <a:pt x="4179836" y="6525103"/>
                  <a:pt x="4217393" y="6541451"/>
                  <a:pt x="4263344" y="6553528"/>
                </a:cubicBezTo>
                <a:cubicBezTo>
                  <a:pt x="4309293" y="6565605"/>
                  <a:pt x="4364374" y="6571643"/>
                  <a:pt x="4428589" y="6571643"/>
                </a:cubicBezTo>
                <a:cubicBezTo>
                  <a:pt x="4498102" y="6571643"/>
                  <a:pt x="4562464" y="6567519"/>
                  <a:pt x="4621671" y="6559272"/>
                </a:cubicBezTo>
                <a:cubicBezTo>
                  <a:pt x="4680877" y="6551024"/>
                  <a:pt x="4735957" y="6539537"/>
                  <a:pt x="4786915" y="6524809"/>
                </a:cubicBezTo>
                <a:cubicBezTo>
                  <a:pt x="4837873" y="6510081"/>
                  <a:pt x="4885003" y="6492555"/>
                  <a:pt x="4928304" y="6472231"/>
                </a:cubicBezTo>
                <a:cubicBezTo>
                  <a:pt x="4971602" y="6451907"/>
                  <a:pt x="5012397" y="6429373"/>
                  <a:pt x="5050691" y="6404630"/>
                </a:cubicBezTo>
                <a:lnTo>
                  <a:pt x="5050691" y="6104184"/>
                </a:lnTo>
                <a:close/>
                <a:moveTo>
                  <a:pt x="7588078" y="4974857"/>
                </a:moveTo>
                <a:cubicBezTo>
                  <a:pt x="7670554" y="4974857"/>
                  <a:pt x="7750966" y="4979864"/>
                  <a:pt x="7829318" y="4989879"/>
                </a:cubicBezTo>
                <a:cubicBezTo>
                  <a:pt x="7907669" y="4999895"/>
                  <a:pt x="7981456" y="5016831"/>
                  <a:pt x="8050677" y="5040690"/>
                </a:cubicBezTo>
                <a:cubicBezTo>
                  <a:pt x="8119898" y="5064549"/>
                  <a:pt x="8183375" y="5096656"/>
                  <a:pt x="8241107" y="5137010"/>
                </a:cubicBezTo>
                <a:cubicBezTo>
                  <a:pt x="8298840" y="5177364"/>
                  <a:pt x="8348473" y="5228028"/>
                  <a:pt x="8390005" y="5289001"/>
                </a:cubicBezTo>
                <a:cubicBezTo>
                  <a:pt x="8431538" y="5349974"/>
                  <a:pt x="8463938" y="5422287"/>
                  <a:pt x="8487209" y="5505941"/>
                </a:cubicBezTo>
                <a:cubicBezTo>
                  <a:pt x="8510478" y="5589595"/>
                  <a:pt x="8522113" y="5686503"/>
                  <a:pt x="8522113" y="5796667"/>
                </a:cubicBezTo>
                <a:lnTo>
                  <a:pt x="8522113" y="6858001"/>
                </a:lnTo>
                <a:lnTo>
                  <a:pt x="7953917" y="6858001"/>
                </a:lnTo>
                <a:lnTo>
                  <a:pt x="7953917" y="5869128"/>
                </a:lnTo>
                <a:cubicBezTo>
                  <a:pt x="7953917" y="5791365"/>
                  <a:pt x="7944785" y="5723765"/>
                  <a:pt x="7926523" y="5666327"/>
                </a:cubicBezTo>
                <a:cubicBezTo>
                  <a:pt x="7908259" y="5608888"/>
                  <a:pt x="7879540" y="5561170"/>
                  <a:pt x="7840364" y="5523173"/>
                </a:cubicBezTo>
                <a:cubicBezTo>
                  <a:pt x="7801189" y="5485175"/>
                  <a:pt x="7750966" y="5456750"/>
                  <a:pt x="7689699" y="5437899"/>
                </a:cubicBezTo>
                <a:cubicBezTo>
                  <a:pt x="7628431" y="5419047"/>
                  <a:pt x="7554792" y="5409621"/>
                  <a:pt x="7468783" y="5409621"/>
                </a:cubicBezTo>
                <a:cubicBezTo>
                  <a:pt x="7401034" y="5409621"/>
                  <a:pt x="7337705" y="5413893"/>
                  <a:pt x="7278795" y="5422434"/>
                </a:cubicBezTo>
                <a:cubicBezTo>
                  <a:pt x="7219883" y="5430976"/>
                  <a:pt x="7164801" y="5442317"/>
                  <a:pt x="7113550" y="5456456"/>
                </a:cubicBezTo>
                <a:cubicBezTo>
                  <a:pt x="7062296" y="5470594"/>
                  <a:pt x="7014284" y="5487089"/>
                  <a:pt x="6969511" y="5505941"/>
                </a:cubicBezTo>
                <a:cubicBezTo>
                  <a:pt x="6924738" y="5524793"/>
                  <a:pt x="6882322" y="5544528"/>
                  <a:pt x="6842264" y="5565147"/>
                </a:cubicBezTo>
                <a:lnTo>
                  <a:pt x="6842264" y="6858001"/>
                </a:lnTo>
                <a:lnTo>
                  <a:pt x="6274066" y="6858001"/>
                </a:lnTo>
                <a:lnTo>
                  <a:pt x="6274066" y="5033179"/>
                </a:lnTo>
                <a:lnTo>
                  <a:pt x="6770686" y="5033179"/>
                </a:lnTo>
                <a:lnTo>
                  <a:pt x="6810452" y="5246143"/>
                </a:lnTo>
                <a:cubicBezTo>
                  <a:pt x="6857581" y="5203727"/>
                  <a:pt x="6909717" y="5165729"/>
                  <a:pt x="6966860" y="5132150"/>
                </a:cubicBezTo>
                <a:cubicBezTo>
                  <a:pt x="7024004" y="5098571"/>
                  <a:pt x="7085271" y="5070146"/>
                  <a:pt x="7150663" y="5046876"/>
                </a:cubicBezTo>
                <a:cubicBezTo>
                  <a:pt x="7216055" y="5023606"/>
                  <a:pt x="7285423" y="5005785"/>
                  <a:pt x="7358767" y="4993414"/>
                </a:cubicBezTo>
                <a:cubicBezTo>
                  <a:pt x="7432110" y="4981043"/>
                  <a:pt x="7508547" y="4974857"/>
                  <a:pt x="7588078" y="4974857"/>
                </a:cubicBezTo>
                <a:close/>
                <a:moveTo>
                  <a:pt x="4529327" y="4974857"/>
                </a:moveTo>
                <a:cubicBezTo>
                  <a:pt x="4700170" y="4974857"/>
                  <a:pt x="4852308" y="4988996"/>
                  <a:pt x="4985740" y="5017273"/>
                </a:cubicBezTo>
                <a:cubicBezTo>
                  <a:pt x="5119173" y="5045550"/>
                  <a:pt x="5231696" y="5090323"/>
                  <a:pt x="5323301" y="5151591"/>
                </a:cubicBezTo>
                <a:cubicBezTo>
                  <a:pt x="5414908" y="5212858"/>
                  <a:pt x="5484718" y="5291799"/>
                  <a:pt x="5532730" y="5388413"/>
                </a:cubicBezTo>
                <a:cubicBezTo>
                  <a:pt x="5580743" y="5485028"/>
                  <a:pt x="5604750" y="5601672"/>
                  <a:pt x="5604750" y="5738345"/>
                </a:cubicBezTo>
                <a:lnTo>
                  <a:pt x="5604750" y="6858001"/>
                </a:lnTo>
                <a:lnTo>
                  <a:pt x="5109968" y="6858001"/>
                </a:lnTo>
                <a:lnTo>
                  <a:pt x="5079851" y="6701542"/>
                </a:lnTo>
                <a:cubicBezTo>
                  <a:pt x="5033899" y="6740424"/>
                  <a:pt x="4982648" y="6775181"/>
                  <a:pt x="4926092" y="6805815"/>
                </a:cubicBezTo>
                <a:lnTo>
                  <a:pt x="4802339" y="6858001"/>
                </a:lnTo>
                <a:lnTo>
                  <a:pt x="3808692" y="6858001"/>
                </a:lnTo>
                <a:lnTo>
                  <a:pt x="3702214" y="6798304"/>
                </a:lnTo>
                <a:cubicBezTo>
                  <a:pt x="3632699" y="6749113"/>
                  <a:pt x="3579531" y="6688435"/>
                  <a:pt x="3542712" y="6616269"/>
                </a:cubicBezTo>
                <a:cubicBezTo>
                  <a:pt x="3505893" y="6544102"/>
                  <a:pt x="3487483" y="6461479"/>
                  <a:pt x="3487483" y="6368400"/>
                </a:cubicBezTo>
                <a:cubicBezTo>
                  <a:pt x="3487483" y="6291226"/>
                  <a:pt x="3500885" y="6222889"/>
                  <a:pt x="3527690" y="6163389"/>
                </a:cubicBezTo>
                <a:cubicBezTo>
                  <a:pt x="3554495" y="6103889"/>
                  <a:pt x="3592786" y="6052047"/>
                  <a:pt x="3642566" y="6007864"/>
                </a:cubicBezTo>
                <a:cubicBezTo>
                  <a:pt x="3692346" y="5963680"/>
                  <a:pt x="3752583" y="5926419"/>
                  <a:pt x="3823277" y="5896080"/>
                </a:cubicBezTo>
                <a:cubicBezTo>
                  <a:pt x="3893970" y="5865741"/>
                  <a:pt x="3973205" y="5841293"/>
                  <a:pt x="4060983" y="5822736"/>
                </a:cubicBezTo>
                <a:cubicBezTo>
                  <a:pt x="4148760" y="5804179"/>
                  <a:pt x="4244196" y="5790924"/>
                  <a:pt x="4347292" y="5782971"/>
                </a:cubicBezTo>
                <a:cubicBezTo>
                  <a:pt x="4450386" y="5775018"/>
                  <a:pt x="4559371" y="5771041"/>
                  <a:pt x="4674249" y="5771041"/>
                </a:cubicBezTo>
                <a:cubicBezTo>
                  <a:pt x="4721377" y="5771041"/>
                  <a:pt x="4767475" y="5771630"/>
                  <a:pt x="4812541" y="5772808"/>
                </a:cubicBezTo>
                <a:cubicBezTo>
                  <a:pt x="4857609" y="5773986"/>
                  <a:pt x="4899291" y="5775459"/>
                  <a:pt x="4937582" y="5777227"/>
                </a:cubicBezTo>
                <a:cubicBezTo>
                  <a:pt x="4975872" y="5778994"/>
                  <a:pt x="5013575" y="5780761"/>
                  <a:pt x="5050691" y="5782529"/>
                </a:cubicBezTo>
                <a:lnTo>
                  <a:pt x="5050691" y="5778994"/>
                </a:lnTo>
                <a:cubicBezTo>
                  <a:pt x="5050691" y="5713603"/>
                  <a:pt x="5038319" y="5657490"/>
                  <a:pt x="5013575" y="5610656"/>
                </a:cubicBezTo>
                <a:cubicBezTo>
                  <a:pt x="4988833" y="5563821"/>
                  <a:pt x="4952160" y="5525235"/>
                  <a:pt x="4903558" y="5494895"/>
                </a:cubicBezTo>
                <a:cubicBezTo>
                  <a:pt x="4854958" y="5464556"/>
                  <a:pt x="4794575" y="5442170"/>
                  <a:pt x="4722407" y="5427736"/>
                </a:cubicBezTo>
                <a:cubicBezTo>
                  <a:pt x="4650243" y="5413303"/>
                  <a:pt x="4566735" y="5406087"/>
                  <a:pt x="4471888" y="5406087"/>
                </a:cubicBezTo>
                <a:cubicBezTo>
                  <a:pt x="4392947" y="5406087"/>
                  <a:pt x="4317541" y="5409916"/>
                  <a:pt x="4245670" y="5417574"/>
                </a:cubicBezTo>
                <a:cubicBezTo>
                  <a:pt x="4173797" y="5425233"/>
                  <a:pt x="4105018" y="5435837"/>
                  <a:pt x="4039333" y="5449386"/>
                </a:cubicBezTo>
                <a:cubicBezTo>
                  <a:pt x="3973647" y="5462936"/>
                  <a:pt x="3911201" y="5478989"/>
                  <a:pt x="3851995" y="5497546"/>
                </a:cubicBezTo>
                <a:cubicBezTo>
                  <a:pt x="3792790" y="5516103"/>
                  <a:pt x="3736382" y="5536280"/>
                  <a:pt x="3682773" y="5558077"/>
                </a:cubicBezTo>
                <a:lnTo>
                  <a:pt x="3682773" y="5152474"/>
                </a:lnTo>
                <a:cubicBezTo>
                  <a:pt x="3735204" y="5125964"/>
                  <a:pt x="3792937" y="5101810"/>
                  <a:pt x="3855972" y="5080014"/>
                </a:cubicBezTo>
                <a:cubicBezTo>
                  <a:pt x="3919007" y="5058217"/>
                  <a:pt x="3986460" y="5039512"/>
                  <a:pt x="4058331" y="5023901"/>
                </a:cubicBezTo>
                <a:cubicBezTo>
                  <a:pt x="4130203" y="5008289"/>
                  <a:pt x="4205613" y="4996212"/>
                  <a:pt x="4284552" y="4987670"/>
                </a:cubicBezTo>
                <a:cubicBezTo>
                  <a:pt x="4363491" y="4979128"/>
                  <a:pt x="4445084" y="4974857"/>
                  <a:pt x="4529327" y="4974857"/>
                </a:cubicBezTo>
                <a:close/>
                <a:moveTo>
                  <a:pt x="927332" y="4696502"/>
                </a:moveTo>
                <a:lnTo>
                  <a:pt x="927332" y="6462069"/>
                </a:lnTo>
                <a:lnTo>
                  <a:pt x="1502599" y="6462069"/>
                </a:lnTo>
                <a:cubicBezTo>
                  <a:pt x="1626313" y="6462069"/>
                  <a:pt x="1736476" y="6452353"/>
                  <a:pt x="1833091" y="6432921"/>
                </a:cubicBezTo>
                <a:cubicBezTo>
                  <a:pt x="1929704" y="6413490"/>
                  <a:pt x="2014242" y="6385521"/>
                  <a:pt x="2086703" y="6349015"/>
                </a:cubicBezTo>
                <a:cubicBezTo>
                  <a:pt x="2159163" y="6312508"/>
                  <a:pt x="2220725" y="6268200"/>
                  <a:pt x="2271390" y="6216091"/>
                </a:cubicBezTo>
                <a:cubicBezTo>
                  <a:pt x="2322053" y="6163983"/>
                  <a:pt x="2362996" y="6105102"/>
                  <a:pt x="2394219" y="6039448"/>
                </a:cubicBezTo>
                <a:cubicBezTo>
                  <a:pt x="2425442" y="5973794"/>
                  <a:pt x="2448123" y="5902399"/>
                  <a:pt x="2462262" y="5825262"/>
                </a:cubicBezTo>
                <a:cubicBezTo>
                  <a:pt x="2476400" y="5748126"/>
                  <a:pt x="2483469" y="5665986"/>
                  <a:pt x="2483469" y="5578844"/>
                </a:cubicBezTo>
                <a:cubicBezTo>
                  <a:pt x="2483469" y="5491701"/>
                  <a:pt x="2476400" y="5409561"/>
                  <a:pt x="2462262" y="5332425"/>
                </a:cubicBezTo>
                <a:cubicBezTo>
                  <a:pt x="2448123" y="5255288"/>
                  <a:pt x="2425442" y="5184040"/>
                  <a:pt x="2394219" y="5118681"/>
                </a:cubicBezTo>
                <a:cubicBezTo>
                  <a:pt x="2362996" y="5053322"/>
                  <a:pt x="2322053" y="4994588"/>
                  <a:pt x="2271390" y="4942479"/>
                </a:cubicBezTo>
                <a:cubicBezTo>
                  <a:pt x="2220725" y="4890370"/>
                  <a:pt x="2159163" y="4846063"/>
                  <a:pt x="2086703" y="4809556"/>
                </a:cubicBezTo>
                <a:cubicBezTo>
                  <a:pt x="2014242" y="4773050"/>
                  <a:pt x="1929704" y="4745081"/>
                  <a:pt x="1833091" y="4725649"/>
                </a:cubicBezTo>
                <a:cubicBezTo>
                  <a:pt x="1736476" y="4706218"/>
                  <a:pt x="1626313" y="4696502"/>
                  <a:pt x="1502599" y="4696502"/>
                </a:cubicBezTo>
                <a:close/>
                <a:moveTo>
                  <a:pt x="11857474" y="4268807"/>
                </a:moveTo>
                <a:lnTo>
                  <a:pt x="12192001" y="4268807"/>
                </a:lnTo>
                <a:lnTo>
                  <a:pt x="12192001" y="6064419"/>
                </a:lnTo>
                <a:lnTo>
                  <a:pt x="11976769" y="6064419"/>
                </a:lnTo>
                <a:lnTo>
                  <a:pt x="11921981" y="5724207"/>
                </a:lnTo>
                <a:cubicBezTo>
                  <a:pt x="11917268" y="5695340"/>
                  <a:pt x="11912408" y="5661025"/>
                  <a:pt x="11907401" y="5621260"/>
                </a:cubicBezTo>
                <a:cubicBezTo>
                  <a:pt x="11902393" y="5581495"/>
                  <a:pt x="11897533" y="5538637"/>
                  <a:pt x="11892820" y="5492686"/>
                </a:cubicBezTo>
                <a:cubicBezTo>
                  <a:pt x="11888107" y="5446735"/>
                  <a:pt x="11883541" y="5398723"/>
                  <a:pt x="11879124" y="5348648"/>
                </a:cubicBezTo>
                <a:cubicBezTo>
                  <a:pt x="11874704" y="5298574"/>
                  <a:pt x="11870875" y="5248352"/>
                  <a:pt x="11867636" y="5197983"/>
                </a:cubicBezTo>
                <a:cubicBezTo>
                  <a:pt x="11864395" y="5147614"/>
                  <a:pt x="11861892" y="5098276"/>
                  <a:pt x="11860125" y="5049969"/>
                </a:cubicBezTo>
                <a:cubicBezTo>
                  <a:pt x="11858357" y="5001662"/>
                  <a:pt x="11857474" y="4956300"/>
                  <a:pt x="11857474" y="4913884"/>
                </a:cubicBezTo>
                <a:close/>
                <a:moveTo>
                  <a:pt x="9179190" y="4268807"/>
                </a:moveTo>
                <a:lnTo>
                  <a:pt x="9747387" y="4268807"/>
                </a:lnTo>
                <a:lnTo>
                  <a:pt x="9747387" y="5789211"/>
                </a:lnTo>
                <a:lnTo>
                  <a:pt x="10670819" y="5033179"/>
                </a:lnTo>
                <a:lnTo>
                  <a:pt x="11413100" y="5033179"/>
                </a:lnTo>
                <a:lnTo>
                  <a:pt x="10580685" y="5698235"/>
                </a:lnTo>
                <a:cubicBezTo>
                  <a:pt x="10558889" y="5715319"/>
                  <a:pt x="10537239" y="5732399"/>
                  <a:pt x="10515736" y="5749474"/>
                </a:cubicBezTo>
                <a:cubicBezTo>
                  <a:pt x="10494234" y="5766549"/>
                  <a:pt x="10472878" y="5783477"/>
                  <a:pt x="10451670" y="5800257"/>
                </a:cubicBezTo>
                <a:cubicBezTo>
                  <a:pt x="10430462" y="5817038"/>
                  <a:pt x="10409254" y="5833818"/>
                  <a:pt x="10388046" y="5850598"/>
                </a:cubicBezTo>
                <a:cubicBezTo>
                  <a:pt x="10366838" y="5867379"/>
                  <a:pt x="10345336" y="5884307"/>
                  <a:pt x="10323538" y="5901382"/>
                </a:cubicBezTo>
                <a:cubicBezTo>
                  <a:pt x="10344158" y="5919654"/>
                  <a:pt x="10365071" y="5938072"/>
                  <a:pt x="10386279" y="5956638"/>
                </a:cubicBezTo>
                <a:cubicBezTo>
                  <a:pt x="10407487" y="5975205"/>
                  <a:pt x="10428695" y="5993769"/>
                  <a:pt x="10449903" y="6012330"/>
                </a:cubicBezTo>
                <a:cubicBezTo>
                  <a:pt x="10471111" y="6030892"/>
                  <a:pt x="10492319" y="6049308"/>
                  <a:pt x="10513527" y="6067580"/>
                </a:cubicBezTo>
                <a:cubicBezTo>
                  <a:pt x="10534735" y="6085852"/>
                  <a:pt x="10555649" y="6104124"/>
                  <a:pt x="10576267" y="6122395"/>
                </a:cubicBezTo>
                <a:lnTo>
                  <a:pt x="11405568" y="6858001"/>
                </a:lnTo>
                <a:lnTo>
                  <a:pt x="10615100" y="6858001"/>
                </a:lnTo>
                <a:lnTo>
                  <a:pt x="9747387" y="6038406"/>
                </a:lnTo>
                <a:lnTo>
                  <a:pt x="9747387" y="6858001"/>
                </a:lnTo>
                <a:lnTo>
                  <a:pt x="9179190" y="6858001"/>
                </a:lnTo>
                <a:close/>
                <a:moveTo>
                  <a:pt x="347646" y="4268807"/>
                </a:moveTo>
                <a:lnTo>
                  <a:pt x="1621894" y="4268807"/>
                </a:lnTo>
                <a:cubicBezTo>
                  <a:pt x="1789791" y="4268807"/>
                  <a:pt x="1942224" y="4283241"/>
                  <a:pt x="2079191" y="4312107"/>
                </a:cubicBezTo>
                <a:cubicBezTo>
                  <a:pt x="2216160" y="4340974"/>
                  <a:pt x="2338549" y="4382211"/>
                  <a:pt x="2446355" y="4435820"/>
                </a:cubicBezTo>
                <a:cubicBezTo>
                  <a:pt x="2554163" y="4489429"/>
                  <a:pt x="2647684" y="4554379"/>
                  <a:pt x="2726920" y="4630669"/>
                </a:cubicBezTo>
                <a:cubicBezTo>
                  <a:pt x="2806155" y="4706959"/>
                  <a:pt x="2871694" y="4792822"/>
                  <a:pt x="2923536" y="4888258"/>
                </a:cubicBezTo>
                <a:cubicBezTo>
                  <a:pt x="2975378" y="4983694"/>
                  <a:pt x="3013964" y="5087378"/>
                  <a:pt x="3039296" y="5199309"/>
                </a:cubicBezTo>
                <a:cubicBezTo>
                  <a:pt x="3064628" y="5311240"/>
                  <a:pt x="3077294" y="5429651"/>
                  <a:pt x="3077294" y="5554543"/>
                </a:cubicBezTo>
                <a:cubicBezTo>
                  <a:pt x="3077294" y="5677078"/>
                  <a:pt x="3064333" y="5795047"/>
                  <a:pt x="3038412" y="5908451"/>
                </a:cubicBezTo>
                <a:cubicBezTo>
                  <a:pt x="3012491" y="6021855"/>
                  <a:pt x="2973021" y="6128043"/>
                  <a:pt x="2920000" y="6227013"/>
                </a:cubicBezTo>
                <a:cubicBezTo>
                  <a:pt x="2866981" y="6325984"/>
                  <a:pt x="2799822" y="6416118"/>
                  <a:pt x="2718525" y="6497415"/>
                </a:cubicBezTo>
                <a:cubicBezTo>
                  <a:pt x="2637227" y="6578713"/>
                  <a:pt x="2541350" y="6648522"/>
                  <a:pt x="2430891" y="6706844"/>
                </a:cubicBezTo>
                <a:cubicBezTo>
                  <a:pt x="2320433" y="6765166"/>
                  <a:pt x="2194952" y="6810233"/>
                  <a:pt x="2054449" y="6842045"/>
                </a:cubicBezTo>
                <a:lnTo>
                  <a:pt x="1955219" y="6858001"/>
                </a:lnTo>
                <a:lnTo>
                  <a:pt x="347646" y="6858001"/>
                </a:lnTo>
                <a:close/>
                <a:moveTo>
                  <a:pt x="8680151" y="852551"/>
                </a:moveTo>
                <a:cubicBezTo>
                  <a:pt x="8607101" y="852551"/>
                  <a:pt x="8539647" y="860062"/>
                  <a:pt x="8477792" y="875084"/>
                </a:cubicBezTo>
                <a:cubicBezTo>
                  <a:pt x="8415934" y="890106"/>
                  <a:pt x="8361294" y="913229"/>
                  <a:pt x="8313871" y="944452"/>
                </a:cubicBezTo>
                <a:cubicBezTo>
                  <a:pt x="8266448" y="975675"/>
                  <a:pt x="8226829" y="1015145"/>
                  <a:pt x="8195018" y="1062863"/>
                </a:cubicBezTo>
                <a:cubicBezTo>
                  <a:pt x="8163205" y="1110581"/>
                  <a:pt x="8140525" y="1167136"/>
                  <a:pt x="8126977" y="1232527"/>
                </a:cubicBezTo>
                <a:lnTo>
                  <a:pt x="9237745" y="1232527"/>
                </a:lnTo>
                <a:cubicBezTo>
                  <a:pt x="9224195" y="1167136"/>
                  <a:pt x="9201367" y="1110581"/>
                  <a:pt x="9169261" y="1062863"/>
                </a:cubicBezTo>
                <a:cubicBezTo>
                  <a:pt x="9137155" y="1015145"/>
                  <a:pt x="9097095" y="975675"/>
                  <a:pt x="9049082" y="944452"/>
                </a:cubicBezTo>
                <a:cubicBezTo>
                  <a:pt x="9001069" y="913229"/>
                  <a:pt x="8945840" y="890106"/>
                  <a:pt x="8883395" y="875084"/>
                </a:cubicBezTo>
                <a:cubicBezTo>
                  <a:pt x="8820949" y="860062"/>
                  <a:pt x="8753202" y="852551"/>
                  <a:pt x="8680151" y="852551"/>
                </a:cubicBezTo>
                <a:close/>
                <a:moveTo>
                  <a:pt x="4517727" y="852551"/>
                </a:moveTo>
                <a:cubicBezTo>
                  <a:pt x="4444677" y="852551"/>
                  <a:pt x="4377225" y="860062"/>
                  <a:pt x="4315368" y="875084"/>
                </a:cubicBezTo>
                <a:cubicBezTo>
                  <a:pt x="4253511" y="890106"/>
                  <a:pt x="4198871" y="913229"/>
                  <a:pt x="4151447" y="944452"/>
                </a:cubicBezTo>
                <a:cubicBezTo>
                  <a:pt x="4104023" y="975675"/>
                  <a:pt x="4064406" y="1015145"/>
                  <a:pt x="4032594" y="1062863"/>
                </a:cubicBezTo>
                <a:cubicBezTo>
                  <a:pt x="4000782" y="1110581"/>
                  <a:pt x="3978101" y="1167136"/>
                  <a:pt x="3964552" y="1232527"/>
                </a:cubicBezTo>
                <a:lnTo>
                  <a:pt x="5075322" y="1232527"/>
                </a:lnTo>
                <a:cubicBezTo>
                  <a:pt x="5061772" y="1167136"/>
                  <a:pt x="5038943" y="1110581"/>
                  <a:pt x="5006837" y="1062863"/>
                </a:cubicBezTo>
                <a:cubicBezTo>
                  <a:pt x="4974732" y="1015145"/>
                  <a:pt x="4934670" y="975675"/>
                  <a:pt x="4886660" y="944452"/>
                </a:cubicBezTo>
                <a:cubicBezTo>
                  <a:pt x="4838645" y="913229"/>
                  <a:pt x="4783416" y="890106"/>
                  <a:pt x="4720970" y="875084"/>
                </a:cubicBezTo>
                <a:cubicBezTo>
                  <a:pt x="4658526" y="860062"/>
                  <a:pt x="4590776" y="852551"/>
                  <a:pt x="4517727" y="852551"/>
                </a:cubicBezTo>
                <a:close/>
                <a:moveTo>
                  <a:pt x="2264041" y="508804"/>
                </a:moveTo>
                <a:lnTo>
                  <a:pt x="2832239" y="508804"/>
                </a:lnTo>
                <a:lnTo>
                  <a:pt x="2832239" y="2365388"/>
                </a:lnTo>
                <a:lnTo>
                  <a:pt x="2264041" y="2365388"/>
                </a:lnTo>
                <a:close/>
                <a:moveTo>
                  <a:pt x="11655254" y="450482"/>
                </a:moveTo>
                <a:cubicBezTo>
                  <a:pt x="11737729" y="450482"/>
                  <a:pt x="11818142" y="455490"/>
                  <a:pt x="11896495" y="465504"/>
                </a:cubicBezTo>
                <a:cubicBezTo>
                  <a:pt x="11974846" y="475519"/>
                  <a:pt x="12048632" y="492456"/>
                  <a:pt x="12117853" y="516315"/>
                </a:cubicBezTo>
                <a:lnTo>
                  <a:pt x="12192001" y="547588"/>
                </a:lnTo>
                <a:lnTo>
                  <a:pt x="12192001" y="2365388"/>
                </a:lnTo>
                <a:lnTo>
                  <a:pt x="12021092" y="2365388"/>
                </a:lnTo>
                <a:lnTo>
                  <a:pt x="12021092" y="1344753"/>
                </a:lnTo>
                <a:cubicBezTo>
                  <a:pt x="12021092" y="1266990"/>
                  <a:pt x="12011960" y="1199390"/>
                  <a:pt x="11993698" y="1141951"/>
                </a:cubicBezTo>
                <a:cubicBezTo>
                  <a:pt x="11975434" y="1084513"/>
                  <a:pt x="11946715" y="1036795"/>
                  <a:pt x="11907540" y="998797"/>
                </a:cubicBezTo>
                <a:cubicBezTo>
                  <a:pt x="11868364" y="960800"/>
                  <a:pt x="11818142" y="932375"/>
                  <a:pt x="11756875" y="913524"/>
                </a:cubicBezTo>
                <a:cubicBezTo>
                  <a:pt x="11695607" y="894672"/>
                  <a:pt x="11621968" y="885246"/>
                  <a:pt x="11535958" y="885246"/>
                </a:cubicBezTo>
                <a:cubicBezTo>
                  <a:pt x="11468210" y="885246"/>
                  <a:pt x="11404880" y="889517"/>
                  <a:pt x="11345970" y="898059"/>
                </a:cubicBezTo>
                <a:cubicBezTo>
                  <a:pt x="11287059" y="906602"/>
                  <a:pt x="11231977" y="917942"/>
                  <a:pt x="11180724" y="932081"/>
                </a:cubicBezTo>
                <a:cubicBezTo>
                  <a:pt x="11129472" y="946219"/>
                  <a:pt x="11081458" y="962715"/>
                  <a:pt x="11036687" y="981566"/>
                </a:cubicBezTo>
                <a:cubicBezTo>
                  <a:pt x="10991913" y="1000418"/>
                  <a:pt x="10949497" y="1020153"/>
                  <a:pt x="10909439" y="1040772"/>
                </a:cubicBezTo>
                <a:lnTo>
                  <a:pt x="10909439" y="2365388"/>
                </a:lnTo>
                <a:lnTo>
                  <a:pt x="10341241" y="2365388"/>
                </a:lnTo>
                <a:lnTo>
                  <a:pt x="10341241" y="508804"/>
                </a:lnTo>
                <a:lnTo>
                  <a:pt x="10837862" y="508804"/>
                </a:lnTo>
                <a:lnTo>
                  <a:pt x="10877627" y="721768"/>
                </a:lnTo>
                <a:cubicBezTo>
                  <a:pt x="10924754" y="679352"/>
                  <a:pt x="10976890" y="641354"/>
                  <a:pt x="11034036" y="607775"/>
                </a:cubicBezTo>
                <a:cubicBezTo>
                  <a:pt x="11091179" y="574196"/>
                  <a:pt x="11152447" y="545771"/>
                  <a:pt x="11217838" y="522501"/>
                </a:cubicBezTo>
                <a:cubicBezTo>
                  <a:pt x="11283230" y="499231"/>
                  <a:pt x="11352598" y="481410"/>
                  <a:pt x="11425942" y="469039"/>
                </a:cubicBezTo>
                <a:cubicBezTo>
                  <a:pt x="11499286" y="456668"/>
                  <a:pt x="11575724" y="450482"/>
                  <a:pt x="11655254" y="450482"/>
                </a:cubicBezTo>
                <a:close/>
                <a:moveTo>
                  <a:pt x="8680151" y="450482"/>
                </a:moveTo>
                <a:cubicBezTo>
                  <a:pt x="8812700" y="450482"/>
                  <a:pt x="8933027" y="461823"/>
                  <a:pt x="9041129" y="484503"/>
                </a:cubicBezTo>
                <a:cubicBezTo>
                  <a:pt x="9149231" y="507184"/>
                  <a:pt x="9245551" y="539143"/>
                  <a:pt x="9330088" y="580381"/>
                </a:cubicBezTo>
                <a:cubicBezTo>
                  <a:pt x="9414625" y="621619"/>
                  <a:pt x="9487675" y="671252"/>
                  <a:pt x="9549238" y="729279"/>
                </a:cubicBezTo>
                <a:cubicBezTo>
                  <a:pt x="9610799" y="787307"/>
                  <a:pt x="9661758" y="851814"/>
                  <a:pt x="9702112" y="922802"/>
                </a:cubicBezTo>
                <a:cubicBezTo>
                  <a:pt x="9742467" y="993790"/>
                  <a:pt x="9772364" y="1070375"/>
                  <a:pt x="9791804" y="1152556"/>
                </a:cubicBezTo>
                <a:cubicBezTo>
                  <a:pt x="9811245" y="1234737"/>
                  <a:pt x="9820966" y="1320599"/>
                  <a:pt x="9820966" y="1410144"/>
                </a:cubicBezTo>
                <a:cubicBezTo>
                  <a:pt x="9820966" y="1427229"/>
                  <a:pt x="9820671" y="1443577"/>
                  <a:pt x="9820082" y="1459188"/>
                </a:cubicBezTo>
                <a:cubicBezTo>
                  <a:pt x="9819492" y="1474799"/>
                  <a:pt x="9818755" y="1489969"/>
                  <a:pt x="9817873" y="1504697"/>
                </a:cubicBezTo>
                <a:cubicBezTo>
                  <a:pt x="9816988" y="1519425"/>
                  <a:pt x="9815810" y="1533269"/>
                  <a:pt x="9814338" y="1546229"/>
                </a:cubicBezTo>
                <a:cubicBezTo>
                  <a:pt x="9812865" y="1559190"/>
                  <a:pt x="9811244" y="1571561"/>
                  <a:pt x="9809478" y="1583343"/>
                </a:cubicBezTo>
                <a:lnTo>
                  <a:pt x="8119024" y="1583343"/>
                </a:lnTo>
                <a:cubicBezTo>
                  <a:pt x="8126092" y="1645789"/>
                  <a:pt x="8144208" y="1702049"/>
                  <a:pt x="8173369" y="1752123"/>
                </a:cubicBezTo>
                <a:cubicBezTo>
                  <a:pt x="8202530" y="1802198"/>
                  <a:pt x="8244209" y="1844761"/>
                  <a:pt x="8298407" y="1879813"/>
                </a:cubicBezTo>
                <a:cubicBezTo>
                  <a:pt x="8352605" y="1914866"/>
                  <a:pt x="8420352" y="1941817"/>
                  <a:pt x="8501651" y="1960669"/>
                </a:cubicBezTo>
                <a:cubicBezTo>
                  <a:pt x="8582947" y="1979521"/>
                  <a:pt x="8679856" y="1988946"/>
                  <a:pt x="8792377" y="1988946"/>
                </a:cubicBezTo>
                <a:cubicBezTo>
                  <a:pt x="8873674" y="1988946"/>
                  <a:pt x="8954382" y="1985264"/>
                  <a:pt x="9034502" y="1977900"/>
                </a:cubicBezTo>
                <a:cubicBezTo>
                  <a:pt x="9114620" y="1970537"/>
                  <a:pt x="9191647" y="1960227"/>
                  <a:pt x="9265581" y="1946972"/>
                </a:cubicBezTo>
                <a:cubicBezTo>
                  <a:pt x="9339513" y="1933717"/>
                  <a:pt x="9409323" y="1918106"/>
                  <a:pt x="9475010" y="1900138"/>
                </a:cubicBezTo>
                <a:cubicBezTo>
                  <a:pt x="9540695" y="1882170"/>
                  <a:pt x="9600343" y="1862287"/>
                  <a:pt x="9653952" y="1840490"/>
                </a:cubicBezTo>
                <a:lnTo>
                  <a:pt x="9653952" y="2246093"/>
                </a:lnTo>
                <a:cubicBezTo>
                  <a:pt x="9600343" y="2272604"/>
                  <a:pt x="9537897" y="2296462"/>
                  <a:pt x="9466615" y="2317670"/>
                </a:cubicBezTo>
                <a:cubicBezTo>
                  <a:pt x="9395332" y="2338878"/>
                  <a:pt x="9319190" y="2356994"/>
                  <a:pt x="9238187" y="2372016"/>
                </a:cubicBezTo>
                <a:cubicBezTo>
                  <a:pt x="9157184" y="2387038"/>
                  <a:pt x="9073088" y="2398673"/>
                  <a:pt x="8985900" y="2406921"/>
                </a:cubicBezTo>
                <a:cubicBezTo>
                  <a:pt x="8898711" y="2415168"/>
                  <a:pt x="8812700" y="2419292"/>
                  <a:pt x="8727869" y="2419292"/>
                </a:cubicBezTo>
                <a:cubicBezTo>
                  <a:pt x="8595318" y="2419292"/>
                  <a:pt x="8473962" y="2408099"/>
                  <a:pt x="8363799" y="2385713"/>
                </a:cubicBezTo>
                <a:cubicBezTo>
                  <a:pt x="8253634" y="2363327"/>
                  <a:pt x="8154664" y="2331662"/>
                  <a:pt x="8066887" y="2290718"/>
                </a:cubicBezTo>
                <a:cubicBezTo>
                  <a:pt x="7979108" y="2249775"/>
                  <a:pt x="7902524" y="2200143"/>
                  <a:pt x="7837133" y="2141821"/>
                </a:cubicBezTo>
                <a:cubicBezTo>
                  <a:pt x="7771742" y="2083499"/>
                  <a:pt x="7717249" y="2018255"/>
                  <a:pt x="7673655" y="1946088"/>
                </a:cubicBezTo>
                <a:cubicBezTo>
                  <a:pt x="7630060" y="1873922"/>
                  <a:pt x="7597512" y="1795865"/>
                  <a:pt x="7576011" y="1711917"/>
                </a:cubicBezTo>
                <a:cubicBezTo>
                  <a:pt x="7554507" y="1627969"/>
                  <a:pt x="7543757" y="1539454"/>
                  <a:pt x="7543757" y="1446375"/>
                </a:cubicBezTo>
                <a:cubicBezTo>
                  <a:pt x="7543757" y="1359186"/>
                  <a:pt x="7553624" y="1273913"/>
                  <a:pt x="7573360" y="1190553"/>
                </a:cubicBezTo>
                <a:cubicBezTo>
                  <a:pt x="7593094" y="1107194"/>
                  <a:pt x="7623286" y="1028695"/>
                  <a:pt x="7663935" y="955056"/>
                </a:cubicBezTo>
                <a:cubicBezTo>
                  <a:pt x="7704583" y="881417"/>
                  <a:pt x="7755835" y="813669"/>
                  <a:pt x="7817693" y="751812"/>
                </a:cubicBezTo>
                <a:cubicBezTo>
                  <a:pt x="7879549" y="689956"/>
                  <a:pt x="7952451" y="636641"/>
                  <a:pt x="8036401" y="591869"/>
                </a:cubicBezTo>
                <a:cubicBezTo>
                  <a:pt x="8120347" y="547097"/>
                  <a:pt x="8215931" y="512339"/>
                  <a:pt x="8323150" y="487596"/>
                </a:cubicBezTo>
                <a:cubicBezTo>
                  <a:pt x="8430368" y="462853"/>
                  <a:pt x="8549368" y="450482"/>
                  <a:pt x="8680151" y="450482"/>
                </a:cubicBezTo>
                <a:close/>
                <a:moveTo>
                  <a:pt x="4517727" y="450482"/>
                </a:moveTo>
                <a:cubicBezTo>
                  <a:pt x="4650278" y="450482"/>
                  <a:pt x="4770603" y="461823"/>
                  <a:pt x="4878705" y="484503"/>
                </a:cubicBezTo>
                <a:cubicBezTo>
                  <a:pt x="4986808" y="507184"/>
                  <a:pt x="5083126" y="539143"/>
                  <a:pt x="5167664" y="580381"/>
                </a:cubicBezTo>
                <a:cubicBezTo>
                  <a:pt x="5252201" y="621619"/>
                  <a:pt x="5325251" y="671252"/>
                  <a:pt x="5386813" y="729279"/>
                </a:cubicBezTo>
                <a:cubicBezTo>
                  <a:pt x="5448375" y="787307"/>
                  <a:pt x="5499334" y="851814"/>
                  <a:pt x="5539689" y="922802"/>
                </a:cubicBezTo>
                <a:cubicBezTo>
                  <a:pt x="5580042" y="993790"/>
                  <a:pt x="5609939" y="1070375"/>
                  <a:pt x="5629381" y="1152556"/>
                </a:cubicBezTo>
                <a:cubicBezTo>
                  <a:pt x="5648820" y="1234737"/>
                  <a:pt x="5658541" y="1320599"/>
                  <a:pt x="5658541" y="1410144"/>
                </a:cubicBezTo>
                <a:cubicBezTo>
                  <a:pt x="5658541" y="1427229"/>
                  <a:pt x="5658246" y="1443577"/>
                  <a:pt x="5657657" y="1459188"/>
                </a:cubicBezTo>
                <a:cubicBezTo>
                  <a:pt x="5657068" y="1474799"/>
                  <a:pt x="5656334" y="1489969"/>
                  <a:pt x="5655448" y="1504697"/>
                </a:cubicBezTo>
                <a:cubicBezTo>
                  <a:pt x="5654564" y="1519425"/>
                  <a:pt x="5653387" y="1533269"/>
                  <a:pt x="5651915" y="1546229"/>
                </a:cubicBezTo>
                <a:cubicBezTo>
                  <a:pt x="5650441" y="1559190"/>
                  <a:pt x="5648820" y="1571561"/>
                  <a:pt x="5647053" y="1583343"/>
                </a:cubicBezTo>
                <a:lnTo>
                  <a:pt x="3956599" y="1583343"/>
                </a:lnTo>
                <a:cubicBezTo>
                  <a:pt x="3963668" y="1645789"/>
                  <a:pt x="3981783" y="1702049"/>
                  <a:pt x="4010944" y="1752123"/>
                </a:cubicBezTo>
                <a:cubicBezTo>
                  <a:pt x="4040105" y="1802198"/>
                  <a:pt x="4081785" y="1844761"/>
                  <a:pt x="4135983" y="1879813"/>
                </a:cubicBezTo>
                <a:cubicBezTo>
                  <a:pt x="4190180" y="1914866"/>
                  <a:pt x="4257929" y="1941817"/>
                  <a:pt x="4339226" y="1960669"/>
                </a:cubicBezTo>
                <a:cubicBezTo>
                  <a:pt x="4420525" y="1979521"/>
                  <a:pt x="4517432" y="1988946"/>
                  <a:pt x="4629954" y="1988946"/>
                </a:cubicBezTo>
                <a:cubicBezTo>
                  <a:pt x="4711251" y="1988946"/>
                  <a:pt x="4791958" y="1985264"/>
                  <a:pt x="4872081" y="1977900"/>
                </a:cubicBezTo>
                <a:cubicBezTo>
                  <a:pt x="4952198" y="1970537"/>
                  <a:pt x="5029223" y="1960227"/>
                  <a:pt x="5103157" y="1946972"/>
                </a:cubicBezTo>
                <a:cubicBezTo>
                  <a:pt x="5177089" y="1933717"/>
                  <a:pt x="5246899" y="1918106"/>
                  <a:pt x="5312586" y="1900138"/>
                </a:cubicBezTo>
                <a:cubicBezTo>
                  <a:pt x="5378273" y="1882170"/>
                  <a:pt x="5437920" y="1862287"/>
                  <a:pt x="5491527" y="1840490"/>
                </a:cubicBezTo>
                <a:lnTo>
                  <a:pt x="5491527" y="2246093"/>
                </a:lnTo>
                <a:cubicBezTo>
                  <a:pt x="5437920" y="2272604"/>
                  <a:pt x="5375475" y="2296462"/>
                  <a:pt x="5304194" y="2317670"/>
                </a:cubicBezTo>
                <a:cubicBezTo>
                  <a:pt x="5232908" y="2338878"/>
                  <a:pt x="5156765" y="2356994"/>
                  <a:pt x="5075764" y="2372016"/>
                </a:cubicBezTo>
                <a:cubicBezTo>
                  <a:pt x="4994760" y="2387038"/>
                  <a:pt x="4910664" y="2398673"/>
                  <a:pt x="4823476" y="2406921"/>
                </a:cubicBezTo>
                <a:cubicBezTo>
                  <a:pt x="4736287" y="2415168"/>
                  <a:pt x="4650278" y="2419292"/>
                  <a:pt x="4565446" y="2419292"/>
                </a:cubicBezTo>
                <a:cubicBezTo>
                  <a:pt x="4432895" y="2419292"/>
                  <a:pt x="4311541" y="2408099"/>
                  <a:pt x="4201377" y="2385713"/>
                </a:cubicBezTo>
                <a:cubicBezTo>
                  <a:pt x="4091210" y="2363327"/>
                  <a:pt x="3992239" y="2331662"/>
                  <a:pt x="3904463" y="2290718"/>
                </a:cubicBezTo>
                <a:cubicBezTo>
                  <a:pt x="3816684" y="2249775"/>
                  <a:pt x="3740100" y="2200143"/>
                  <a:pt x="3674709" y="2141821"/>
                </a:cubicBezTo>
                <a:cubicBezTo>
                  <a:pt x="3609317" y="2083499"/>
                  <a:pt x="3554824" y="2018255"/>
                  <a:pt x="3511230" y="1946088"/>
                </a:cubicBezTo>
                <a:cubicBezTo>
                  <a:pt x="3467636" y="1873922"/>
                  <a:pt x="3435087" y="1795865"/>
                  <a:pt x="3413585" y="1711917"/>
                </a:cubicBezTo>
                <a:cubicBezTo>
                  <a:pt x="3392082" y="1627969"/>
                  <a:pt x="3381331" y="1539454"/>
                  <a:pt x="3381331" y="1446375"/>
                </a:cubicBezTo>
                <a:cubicBezTo>
                  <a:pt x="3381331" y="1359186"/>
                  <a:pt x="3391199" y="1273913"/>
                  <a:pt x="3410934" y="1190553"/>
                </a:cubicBezTo>
                <a:cubicBezTo>
                  <a:pt x="3430669" y="1107194"/>
                  <a:pt x="3460861" y="1028695"/>
                  <a:pt x="3501510" y="955056"/>
                </a:cubicBezTo>
                <a:cubicBezTo>
                  <a:pt x="3542159" y="881417"/>
                  <a:pt x="3593411" y="813669"/>
                  <a:pt x="3655268" y="751812"/>
                </a:cubicBezTo>
                <a:cubicBezTo>
                  <a:pt x="3717124" y="689956"/>
                  <a:pt x="3790027" y="636641"/>
                  <a:pt x="3873976" y="591869"/>
                </a:cubicBezTo>
                <a:cubicBezTo>
                  <a:pt x="3957924" y="547097"/>
                  <a:pt x="4053507" y="512339"/>
                  <a:pt x="4160726" y="487596"/>
                </a:cubicBezTo>
                <a:cubicBezTo>
                  <a:pt x="4267945" y="462853"/>
                  <a:pt x="4386944" y="450482"/>
                  <a:pt x="4517727" y="450482"/>
                </a:cubicBezTo>
                <a:close/>
                <a:moveTo>
                  <a:pt x="6157609" y="0"/>
                </a:moveTo>
                <a:lnTo>
                  <a:pt x="6725807" y="0"/>
                </a:lnTo>
                <a:lnTo>
                  <a:pt x="6725807" y="1760960"/>
                </a:lnTo>
                <a:cubicBezTo>
                  <a:pt x="6725807" y="1793361"/>
                  <a:pt x="6728752" y="1822817"/>
                  <a:pt x="6734643" y="1849327"/>
                </a:cubicBezTo>
                <a:cubicBezTo>
                  <a:pt x="6740534" y="1875837"/>
                  <a:pt x="6752904" y="1898370"/>
                  <a:pt x="6771757" y="1916927"/>
                </a:cubicBezTo>
                <a:cubicBezTo>
                  <a:pt x="6790607" y="1935484"/>
                  <a:pt x="6817559" y="1949770"/>
                  <a:pt x="6852611" y="1959785"/>
                </a:cubicBezTo>
                <a:cubicBezTo>
                  <a:pt x="6887663" y="1969800"/>
                  <a:pt x="6934645" y="1974808"/>
                  <a:pt x="6993557" y="1974808"/>
                </a:cubicBezTo>
                <a:cubicBezTo>
                  <a:pt x="7048344" y="1974808"/>
                  <a:pt x="7099891" y="1970831"/>
                  <a:pt x="7148199" y="1962878"/>
                </a:cubicBezTo>
                <a:cubicBezTo>
                  <a:pt x="7196505" y="1954925"/>
                  <a:pt x="7242750" y="1945647"/>
                  <a:pt x="7286934" y="1935043"/>
                </a:cubicBezTo>
                <a:lnTo>
                  <a:pt x="7286934" y="2332693"/>
                </a:lnTo>
                <a:cubicBezTo>
                  <a:pt x="7256301" y="2344475"/>
                  <a:pt x="7221984" y="2355226"/>
                  <a:pt x="7183986" y="2364947"/>
                </a:cubicBezTo>
                <a:cubicBezTo>
                  <a:pt x="7145990" y="2374667"/>
                  <a:pt x="7106077" y="2383062"/>
                  <a:pt x="7064250" y="2390131"/>
                </a:cubicBezTo>
                <a:cubicBezTo>
                  <a:pt x="7022423" y="2397200"/>
                  <a:pt x="6979418" y="2402650"/>
                  <a:pt x="6935235" y="2406479"/>
                </a:cubicBezTo>
                <a:cubicBezTo>
                  <a:pt x="6891052" y="2410308"/>
                  <a:pt x="6847752" y="2412223"/>
                  <a:pt x="6805336" y="2412223"/>
                </a:cubicBezTo>
                <a:cubicBezTo>
                  <a:pt x="6687514" y="2412223"/>
                  <a:pt x="6587659" y="2399262"/>
                  <a:pt x="6505773" y="2373341"/>
                </a:cubicBezTo>
                <a:cubicBezTo>
                  <a:pt x="6423886" y="2347420"/>
                  <a:pt x="6357021" y="2309865"/>
                  <a:pt x="6305181" y="2260674"/>
                </a:cubicBezTo>
                <a:cubicBezTo>
                  <a:pt x="6253339" y="2211483"/>
                  <a:pt x="6215783" y="2151246"/>
                  <a:pt x="6192514" y="2079964"/>
                </a:cubicBezTo>
                <a:cubicBezTo>
                  <a:pt x="6169242" y="2008682"/>
                  <a:pt x="6157609" y="1927679"/>
                  <a:pt x="6157609" y="1836955"/>
                </a:cubicBezTo>
                <a:close/>
                <a:moveTo>
                  <a:pt x="2264041" y="0"/>
                </a:moveTo>
                <a:lnTo>
                  <a:pt x="2832239" y="0"/>
                </a:lnTo>
                <a:lnTo>
                  <a:pt x="2832239" y="237518"/>
                </a:lnTo>
                <a:lnTo>
                  <a:pt x="2264041" y="237518"/>
                </a:lnTo>
                <a:close/>
                <a:moveTo>
                  <a:pt x="1165266" y="0"/>
                </a:moveTo>
                <a:lnTo>
                  <a:pt x="1795459" y="0"/>
                </a:lnTo>
                <a:lnTo>
                  <a:pt x="599681" y="2365388"/>
                </a:lnTo>
                <a:lnTo>
                  <a:pt x="0" y="2365388"/>
                </a:lnTo>
                <a:lnTo>
                  <a:pt x="0" y="1139294"/>
                </a:lnTo>
                <a:lnTo>
                  <a:pt x="176267" y="1507348"/>
                </a:lnTo>
                <a:cubicBezTo>
                  <a:pt x="198073" y="1554477"/>
                  <a:pt x="220321" y="1601606"/>
                  <a:pt x="243011" y="1648734"/>
                </a:cubicBezTo>
                <a:cubicBezTo>
                  <a:pt x="265701" y="1695864"/>
                  <a:pt x="287949" y="1742992"/>
                  <a:pt x="309756" y="1790121"/>
                </a:cubicBezTo>
                <a:cubicBezTo>
                  <a:pt x="331562" y="1742403"/>
                  <a:pt x="353957" y="1695274"/>
                  <a:pt x="376942" y="1648734"/>
                </a:cubicBezTo>
                <a:cubicBezTo>
                  <a:pt x="399927" y="1602195"/>
                  <a:pt x="422322" y="1555066"/>
                  <a:pt x="444128" y="1507348"/>
                </a:cubicBezTo>
                <a:close/>
              </a:path>
            </a:pathLst>
          </a:cu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2315845" y="3297957"/>
            <a:ext cx="9232900" cy="852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1" i="0" sz="6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 2 (weiss)" showMasterSp="0">
  <p:cSld name="Abschlussfolie 2 (weiss)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/>
          <p:nvPr/>
        </p:nvSpPr>
        <p:spPr>
          <a:xfrm>
            <a:off x="1" y="0"/>
            <a:ext cx="12192001" cy="6858001"/>
          </a:xfrm>
          <a:custGeom>
            <a:rect b="b" l="l" r="r" t="t"/>
            <a:pathLst>
              <a:path extrusionOk="0" h="6858001" w="12192001">
                <a:moveTo>
                  <a:pt x="11850404" y="6343657"/>
                </a:moveTo>
                <a:lnTo>
                  <a:pt x="12192001" y="6343657"/>
                </a:lnTo>
                <a:lnTo>
                  <a:pt x="12192001" y="6858001"/>
                </a:lnTo>
                <a:lnTo>
                  <a:pt x="11850404" y="6858001"/>
                </a:lnTo>
                <a:close/>
                <a:moveTo>
                  <a:pt x="4760848" y="6104184"/>
                </a:moveTo>
                <a:cubicBezTo>
                  <a:pt x="4637722" y="6104184"/>
                  <a:pt x="4532272" y="6108454"/>
                  <a:pt x="4444496" y="6116997"/>
                </a:cubicBezTo>
                <a:cubicBezTo>
                  <a:pt x="4356716" y="6125539"/>
                  <a:pt x="4284844" y="6139530"/>
                  <a:pt x="4228881" y="6158971"/>
                </a:cubicBezTo>
                <a:cubicBezTo>
                  <a:pt x="4172914" y="6178412"/>
                  <a:pt x="4131823" y="6203596"/>
                  <a:pt x="4105608" y="6234524"/>
                </a:cubicBezTo>
                <a:cubicBezTo>
                  <a:pt x="4079392" y="6265453"/>
                  <a:pt x="4066285" y="6303009"/>
                  <a:pt x="4066285" y="6347192"/>
                </a:cubicBezTo>
                <a:cubicBezTo>
                  <a:pt x="4066285" y="6377237"/>
                  <a:pt x="4073060" y="6405808"/>
                  <a:pt x="4086609" y="6432908"/>
                </a:cubicBezTo>
                <a:cubicBezTo>
                  <a:pt x="4100158" y="6460007"/>
                  <a:pt x="4121514" y="6483866"/>
                  <a:pt x="4150675" y="6504485"/>
                </a:cubicBezTo>
                <a:cubicBezTo>
                  <a:pt x="4179836" y="6525103"/>
                  <a:pt x="4217393" y="6541451"/>
                  <a:pt x="4263343" y="6553528"/>
                </a:cubicBezTo>
                <a:cubicBezTo>
                  <a:pt x="4309295" y="6565605"/>
                  <a:pt x="4364376" y="6571643"/>
                  <a:pt x="4428590" y="6571643"/>
                </a:cubicBezTo>
                <a:cubicBezTo>
                  <a:pt x="4498104" y="6571643"/>
                  <a:pt x="4562464" y="6567519"/>
                  <a:pt x="4621669" y="6559272"/>
                </a:cubicBezTo>
                <a:cubicBezTo>
                  <a:pt x="4680875" y="6551024"/>
                  <a:pt x="4735957" y="6539537"/>
                  <a:pt x="4786917" y="6524809"/>
                </a:cubicBezTo>
                <a:cubicBezTo>
                  <a:pt x="4837873" y="6510081"/>
                  <a:pt x="4885002" y="6492555"/>
                  <a:pt x="4928302" y="6472231"/>
                </a:cubicBezTo>
                <a:cubicBezTo>
                  <a:pt x="4971601" y="6451907"/>
                  <a:pt x="5012398" y="6429373"/>
                  <a:pt x="5050690" y="6404630"/>
                </a:cubicBezTo>
                <a:lnTo>
                  <a:pt x="5050690" y="6104184"/>
                </a:lnTo>
                <a:close/>
                <a:moveTo>
                  <a:pt x="7588077" y="4974857"/>
                </a:moveTo>
                <a:cubicBezTo>
                  <a:pt x="7670553" y="4974857"/>
                  <a:pt x="7750966" y="4979864"/>
                  <a:pt x="7829318" y="4989879"/>
                </a:cubicBezTo>
                <a:cubicBezTo>
                  <a:pt x="7907669" y="4999895"/>
                  <a:pt x="7981456" y="5016831"/>
                  <a:pt x="8050677" y="5040690"/>
                </a:cubicBezTo>
                <a:cubicBezTo>
                  <a:pt x="8119897" y="5064549"/>
                  <a:pt x="8183374" y="5096656"/>
                  <a:pt x="8241107" y="5137010"/>
                </a:cubicBezTo>
                <a:cubicBezTo>
                  <a:pt x="8298840" y="5177364"/>
                  <a:pt x="8348473" y="5228028"/>
                  <a:pt x="8390005" y="5289001"/>
                </a:cubicBezTo>
                <a:cubicBezTo>
                  <a:pt x="8431538" y="5349974"/>
                  <a:pt x="8463938" y="5422287"/>
                  <a:pt x="8487209" y="5505941"/>
                </a:cubicBezTo>
                <a:cubicBezTo>
                  <a:pt x="8510478" y="5589595"/>
                  <a:pt x="8522113" y="5686503"/>
                  <a:pt x="8522113" y="5796667"/>
                </a:cubicBezTo>
                <a:lnTo>
                  <a:pt x="8522113" y="6858001"/>
                </a:lnTo>
                <a:lnTo>
                  <a:pt x="7953916" y="6858001"/>
                </a:lnTo>
                <a:lnTo>
                  <a:pt x="7953916" y="5869128"/>
                </a:lnTo>
                <a:cubicBezTo>
                  <a:pt x="7953916" y="5791365"/>
                  <a:pt x="7944784" y="5723765"/>
                  <a:pt x="7926522" y="5666327"/>
                </a:cubicBezTo>
                <a:cubicBezTo>
                  <a:pt x="7908259" y="5608888"/>
                  <a:pt x="7879540" y="5561170"/>
                  <a:pt x="7840364" y="5523173"/>
                </a:cubicBezTo>
                <a:cubicBezTo>
                  <a:pt x="7801188" y="5485175"/>
                  <a:pt x="7750966" y="5456750"/>
                  <a:pt x="7689699" y="5437899"/>
                </a:cubicBezTo>
                <a:cubicBezTo>
                  <a:pt x="7628431" y="5419047"/>
                  <a:pt x="7554792" y="5409621"/>
                  <a:pt x="7468782" y="5409621"/>
                </a:cubicBezTo>
                <a:cubicBezTo>
                  <a:pt x="7401034" y="5409621"/>
                  <a:pt x="7337704" y="5413893"/>
                  <a:pt x="7278795" y="5422434"/>
                </a:cubicBezTo>
                <a:cubicBezTo>
                  <a:pt x="7219883" y="5430976"/>
                  <a:pt x="7164802" y="5442317"/>
                  <a:pt x="7113550" y="5456456"/>
                </a:cubicBezTo>
                <a:cubicBezTo>
                  <a:pt x="7062296" y="5470594"/>
                  <a:pt x="7014283" y="5487089"/>
                  <a:pt x="6969511" y="5505941"/>
                </a:cubicBezTo>
                <a:cubicBezTo>
                  <a:pt x="6924739" y="5524793"/>
                  <a:pt x="6882323" y="5544528"/>
                  <a:pt x="6842263" y="5565147"/>
                </a:cubicBezTo>
                <a:lnTo>
                  <a:pt x="6842263" y="6858001"/>
                </a:lnTo>
                <a:lnTo>
                  <a:pt x="6274065" y="6858001"/>
                </a:lnTo>
                <a:lnTo>
                  <a:pt x="6274065" y="5033179"/>
                </a:lnTo>
                <a:lnTo>
                  <a:pt x="6770686" y="5033179"/>
                </a:lnTo>
                <a:lnTo>
                  <a:pt x="6810451" y="5246143"/>
                </a:lnTo>
                <a:cubicBezTo>
                  <a:pt x="6857581" y="5203727"/>
                  <a:pt x="6909716" y="5165729"/>
                  <a:pt x="6966860" y="5132150"/>
                </a:cubicBezTo>
                <a:cubicBezTo>
                  <a:pt x="7024004" y="5098571"/>
                  <a:pt x="7085272" y="5070146"/>
                  <a:pt x="7150664" y="5046876"/>
                </a:cubicBezTo>
                <a:cubicBezTo>
                  <a:pt x="7216054" y="5023606"/>
                  <a:pt x="7285422" y="5005785"/>
                  <a:pt x="7358766" y="4993414"/>
                </a:cubicBezTo>
                <a:cubicBezTo>
                  <a:pt x="7432110" y="4981043"/>
                  <a:pt x="7508547" y="4974857"/>
                  <a:pt x="7588077" y="4974857"/>
                </a:cubicBezTo>
                <a:close/>
                <a:moveTo>
                  <a:pt x="4529326" y="4974857"/>
                </a:moveTo>
                <a:cubicBezTo>
                  <a:pt x="4700168" y="4974857"/>
                  <a:pt x="4852306" y="4988996"/>
                  <a:pt x="4985741" y="5017273"/>
                </a:cubicBezTo>
                <a:cubicBezTo>
                  <a:pt x="5119174" y="5045550"/>
                  <a:pt x="5231694" y="5090323"/>
                  <a:pt x="5323302" y="5151591"/>
                </a:cubicBezTo>
                <a:cubicBezTo>
                  <a:pt x="5414908" y="5212858"/>
                  <a:pt x="5484718" y="5291799"/>
                  <a:pt x="5532730" y="5388413"/>
                </a:cubicBezTo>
                <a:cubicBezTo>
                  <a:pt x="5580743" y="5485028"/>
                  <a:pt x="5604748" y="5601672"/>
                  <a:pt x="5604748" y="5738345"/>
                </a:cubicBezTo>
                <a:lnTo>
                  <a:pt x="5604748" y="6858001"/>
                </a:lnTo>
                <a:lnTo>
                  <a:pt x="5109968" y="6858001"/>
                </a:lnTo>
                <a:lnTo>
                  <a:pt x="5079851" y="6701542"/>
                </a:lnTo>
                <a:cubicBezTo>
                  <a:pt x="5033901" y="6740424"/>
                  <a:pt x="4982647" y="6775181"/>
                  <a:pt x="4926093" y="6805815"/>
                </a:cubicBezTo>
                <a:lnTo>
                  <a:pt x="4802339" y="6858001"/>
                </a:lnTo>
                <a:lnTo>
                  <a:pt x="3808692" y="6858001"/>
                </a:lnTo>
                <a:lnTo>
                  <a:pt x="3702214" y="6798304"/>
                </a:lnTo>
                <a:cubicBezTo>
                  <a:pt x="3632699" y="6749113"/>
                  <a:pt x="3579531" y="6688435"/>
                  <a:pt x="3542712" y="6616269"/>
                </a:cubicBezTo>
                <a:cubicBezTo>
                  <a:pt x="3505893" y="6544102"/>
                  <a:pt x="3487483" y="6461479"/>
                  <a:pt x="3487483" y="6368400"/>
                </a:cubicBezTo>
                <a:cubicBezTo>
                  <a:pt x="3487483" y="6291226"/>
                  <a:pt x="3500885" y="6222889"/>
                  <a:pt x="3527690" y="6163389"/>
                </a:cubicBezTo>
                <a:cubicBezTo>
                  <a:pt x="3554495" y="6103889"/>
                  <a:pt x="3592786" y="6052047"/>
                  <a:pt x="3642566" y="6007864"/>
                </a:cubicBezTo>
                <a:cubicBezTo>
                  <a:pt x="3692346" y="5963680"/>
                  <a:pt x="3752583" y="5926419"/>
                  <a:pt x="3823277" y="5896080"/>
                </a:cubicBezTo>
                <a:cubicBezTo>
                  <a:pt x="3893970" y="5865741"/>
                  <a:pt x="3973205" y="5841293"/>
                  <a:pt x="4060983" y="5822736"/>
                </a:cubicBezTo>
                <a:cubicBezTo>
                  <a:pt x="4148760" y="5804179"/>
                  <a:pt x="4244198" y="5790924"/>
                  <a:pt x="4347292" y="5782971"/>
                </a:cubicBezTo>
                <a:cubicBezTo>
                  <a:pt x="4450386" y="5775018"/>
                  <a:pt x="4559372" y="5771041"/>
                  <a:pt x="4674250" y="5771041"/>
                </a:cubicBezTo>
                <a:cubicBezTo>
                  <a:pt x="4721378" y="5771041"/>
                  <a:pt x="4767475" y="5771630"/>
                  <a:pt x="4812542" y="5772808"/>
                </a:cubicBezTo>
                <a:cubicBezTo>
                  <a:pt x="4857608" y="5773986"/>
                  <a:pt x="4899290" y="5775459"/>
                  <a:pt x="4937582" y="5777227"/>
                </a:cubicBezTo>
                <a:cubicBezTo>
                  <a:pt x="4975871" y="5778994"/>
                  <a:pt x="5013576" y="5780761"/>
                  <a:pt x="5050690" y="5782529"/>
                </a:cubicBezTo>
                <a:lnTo>
                  <a:pt x="5050690" y="5778994"/>
                </a:lnTo>
                <a:cubicBezTo>
                  <a:pt x="5050690" y="5713603"/>
                  <a:pt x="5038318" y="5657490"/>
                  <a:pt x="5013576" y="5610656"/>
                </a:cubicBezTo>
                <a:cubicBezTo>
                  <a:pt x="4988832" y="5563821"/>
                  <a:pt x="4952161" y="5525235"/>
                  <a:pt x="4903559" y="5494895"/>
                </a:cubicBezTo>
                <a:cubicBezTo>
                  <a:pt x="4854957" y="5464556"/>
                  <a:pt x="4794574" y="5442170"/>
                  <a:pt x="4722410" y="5427736"/>
                </a:cubicBezTo>
                <a:cubicBezTo>
                  <a:pt x="4650243" y="5413303"/>
                  <a:pt x="4566735" y="5406087"/>
                  <a:pt x="4471889" y="5406087"/>
                </a:cubicBezTo>
                <a:cubicBezTo>
                  <a:pt x="4392947" y="5406087"/>
                  <a:pt x="4317541" y="5409916"/>
                  <a:pt x="4245671" y="5417574"/>
                </a:cubicBezTo>
                <a:cubicBezTo>
                  <a:pt x="4173797" y="5425233"/>
                  <a:pt x="4105018" y="5435837"/>
                  <a:pt x="4039333" y="5449386"/>
                </a:cubicBezTo>
                <a:cubicBezTo>
                  <a:pt x="3973647" y="5462936"/>
                  <a:pt x="3911201" y="5478989"/>
                  <a:pt x="3851995" y="5497546"/>
                </a:cubicBezTo>
                <a:cubicBezTo>
                  <a:pt x="3792790" y="5516103"/>
                  <a:pt x="3736382" y="5536280"/>
                  <a:pt x="3682773" y="5558077"/>
                </a:cubicBezTo>
                <a:lnTo>
                  <a:pt x="3682773" y="5152474"/>
                </a:lnTo>
                <a:cubicBezTo>
                  <a:pt x="3735204" y="5125964"/>
                  <a:pt x="3792937" y="5101810"/>
                  <a:pt x="3855972" y="5080014"/>
                </a:cubicBezTo>
                <a:cubicBezTo>
                  <a:pt x="3919007" y="5058217"/>
                  <a:pt x="3986460" y="5039512"/>
                  <a:pt x="4058332" y="5023901"/>
                </a:cubicBezTo>
                <a:cubicBezTo>
                  <a:pt x="4130203" y="5008289"/>
                  <a:pt x="4205611" y="4996212"/>
                  <a:pt x="4284553" y="4987670"/>
                </a:cubicBezTo>
                <a:cubicBezTo>
                  <a:pt x="4363493" y="4979128"/>
                  <a:pt x="4445084" y="4974857"/>
                  <a:pt x="4529326" y="4974857"/>
                </a:cubicBezTo>
                <a:close/>
                <a:moveTo>
                  <a:pt x="927332" y="4696502"/>
                </a:moveTo>
                <a:lnTo>
                  <a:pt x="927332" y="6462069"/>
                </a:lnTo>
                <a:lnTo>
                  <a:pt x="1502599" y="6462069"/>
                </a:lnTo>
                <a:cubicBezTo>
                  <a:pt x="1626312" y="6462069"/>
                  <a:pt x="1736476" y="6452353"/>
                  <a:pt x="1833091" y="6432921"/>
                </a:cubicBezTo>
                <a:cubicBezTo>
                  <a:pt x="1929704" y="6413490"/>
                  <a:pt x="2014242" y="6385521"/>
                  <a:pt x="2086703" y="6349015"/>
                </a:cubicBezTo>
                <a:cubicBezTo>
                  <a:pt x="2159163" y="6312508"/>
                  <a:pt x="2220725" y="6268200"/>
                  <a:pt x="2271390" y="6216091"/>
                </a:cubicBezTo>
                <a:cubicBezTo>
                  <a:pt x="2322053" y="6163983"/>
                  <a:pt x="2362996" y="6105102"/>
                  <a:pt x="2394219" y="6039448"/>
                </a:cubicBezTo>
                <a:cubicBezTo>
                  <a:pt x="2425442" y="5973794"/>
                  <a:pt x="2448123" y="5902399"/>
                  <a:pt x="2462261" y="5825262"/>
                </a:cubicBezTo>
                <a:cubicBezTo>
                  <a:pt x="2476400" y="5748126"/>
                  <a:pt x="2483469" y="5665986"/>
                  <a:pt x="2483469" y="5578844"/>
                </a:cubicBezTo>
                <a:cubicBezTo>
                  <a:pt x="2483469" y="5491701"/>
                  <a:pt x="2476400" y="5409561"/>
                  <a:pt x="2462261" y="5332425"/>
                </a:cubicBezTo>
                <a:cubicBezTo>
                  <a:pt x="2448123" y="5255288"/>
                  <a:pt x="2425442" y="5184040"/>
                  <a:pt x="2394219" y="5118681"/>
                </a:cubicBezTo>
                <a:cubicBezTo>
                  <a:pt x="2362996" y="5053322"/>
                  <a:pt x="2322053" y="4994588"/>
                  <a:pt x="2271390" y="4942479"/>
                </a:cubicBezTo>
                <a:cubicBezTo>
                  <a:pt x="2220725" y="4890370"/>
                  <a:pt x="2159163" y="4846063"/>
                  <a:pt x="2086703" y="4809556"/>
                </a:cubicBezTo>
                <a:cubicBezTo>
                  <a:pt x="2014242" y="4773050"/>
                  <a:pt x="1929704" y="4745081"/>
                  <a:pt x="1833091" y="4725649"/>
                </a:cubicBezTo>
                <a:cubicBezTo>
                  <a:pt x="1736476" y="4706218"/>
                  <a:pt x="1626312" y="4696502"/>
                  <a:pt x="1502599" y="4696502"/>
                </a:cubicBezTo>
                <a:close/>
                <a:moveTo>
                  <a:pt x="11857474" y="4268807"/>
                </a:moveTo>
                <a:lnTo>
                  <a:pt x="12192001" y="4268807"/>
                </a:lnTo>
                <a:lnTo>
                  <a:pt x="12192001" y="6064419"/>
                </a:lnTo>
                <a:lnTo>
                  <a:pt x="11976769" y="6064419"/>
                </a:lnTo>
                <a:lnTo>
                  <a:pt x="11921981" y="5724207"/>
                </a:lnTo>
                <a:cubicBezTo>
                  <a:pt x="11917268" y="5695340"/>
                  <a:pt x="11912408" y="5661025"/>
                  <a:pt x="11907401" y="5621260"/>
                </a:cubicBezTo>
                <a:cubicBezTo>
                  <a:pt x="11902393" y="5581495"/>
                  <a:pt x="11897533" y="5538637"/>
                  <a:pt x="11892820" y="5492686"/>
                </a:cubicBezTo>
                <a:cubicBezTo>
                  <a:pt x="11888107" y="5446735"/>
                  <a:pt x="11883541" y="5398723"/>
                  <a:pt x="11879124" y="5348648"/>
                </a:cubicBezTo>
                <a:cubicBezTo>
                  <a:pt x="11874704" y="5298574"/>
                  <a:pt x="11870875" y="5248352"/>
                  <a:pt x="11867636" y="5197983"/>
                </a:cubicBezTo>
                <a:cubicBezTo>
                  <a:pt x="11864395" y="5147614"/>
                  <a:pt x="11861892" y="5098276"/>
                  <a:pt x="11860125" y="5049969"/>
                </a:cubicBezTo>
                <a:cubicBezTo>
                  <a:pt x="11858357" y="5001662"/>
                  <a:pt x="11857474" y="4956300"/>
                  <a:pt x="11857474" y="4913884"/>
                </a:cubicBezTo>
                <a:close/>
                <a:moveTo>
                  <a:pt x="9179190" y="4268807"/>
                </a:moveTo>
                <a:lnTo>
                  <a:pt x="9747387" y="4268807"/>
                </a:lnTo>
                <a:lnTo>
                  <a:pt x="9747387" y="5789211"/>
                </a:lnTo>
                <a:lnTo>
                  <a:pt x="10670819" y="5033179"/>
                </a:lnTo>
                <a:lnTo>
                  <a:pt x="11413100" y="5033179"/>
                </a:lnTo>
                <a:lnTo>
                  <a:pt x="10580685" y="5698235"/>
                </a:lnTo>
                <a:cubicBezTo>
                  <a:pt x="10558889" y="5715319"/>
                  <a:pt x="10537239" y="5732399"/>
                  <a:pt x="10515736" y="5749474"/>
                </a:cubicBezTo>
                <a:cubicBezTo>
                  <a:pt x="10494234" y="5766549"/>
                  <a:pt x="10472878" y="5783477"/>
                  <a:pt x="10451670" y="5800257"/>
                </a:cubicBezTo>
                <a:cubicBezTo>
                  <a:pt x="10430462" y="5817038"/>
                  <a:pt x="10409254" y="5833818"/>
                  <a:pt x="10388046" y="5850598"/>
                </a:cubicBezTo>
                <a:cubicBezTo>
                  <a:pt x="10366838" y="5867379"/>
                  <a:pt x="10345336" y="5884307"/>
                  <a:pt x="10323538" y="5901382"/>
                </a:cubicBezTo>
                <a:cubicBezTo>
                  <a:pt x="10344158" y="5919654"/>
                  <a:pt x="10365071" y="5938072"/>
                  <a:pt x="10386279" y="5956638"/>
                </a:cubicBezTo>
                <a:cubicBezTo>
                  <a:pt x="10407487" y="5975205"/>
                  <a:pt x="10428695" y="5993769"/>
                  <a:pt x="10449903" y="6012330"/>
                </a:cubicBezTo>
                <a:cubicBezTo>
                  <a:pt x="10471111" y="6030892"/>
                  <a:pt x="10492319" y="6049308"/>
                  <a:pt x="10513527" y="6067580"/>
                </a:cubicBezTo>
                <a:cubicBezTo>
                  <a:pt x="10534735" y="6085852"/>
                  <a:pt x="10555649" y="6104124"/>
                  <a:pt x="10576267" y="6122395"/>
                </a:cubicBezTo>
                <a:lnTo>
                  <a:pt x="11405568" y="6858001"/>
                </a:lnTo>
                <a:lnTo>
                  <a:pt x="10615100" y="6858001"/>
                </a:lnTo>
                <a:lnTo>
                  <a:pt x="9747387" y="6038406"/>
                </a:lnTo>
                <a:lnTo>
                  <a:pt x="9747387" y="6858001"/>
                </a:lnTo>
                <a:lnTo>
                  <a:pt x="9179190" y="6858001"/>
                </a:lnTo>
                <a:close/>
                <a:moveTo>
                  <a:pt x="347646" y="4268807"/>
                </a:moveTo>
                <a:lnTo>
                  <a:pt x="1621894" y="4268807"/>
                </a:lnTo>
                <a:cubicBezTo>
                  <a:pt x="1789791" y="4268807"/>
                  <a:pt x="1942223" y="4283241"/>
                  <a:pt x="2079192" y="4312107"/>
                </a:cubicBezTo>
                <a:cubicBezTo>
                  <a:pt x="2216160" y="4340974"/>
                  <a:pt x="2338549" y="4382211"/>
                  <a:pt x="2446355" y="4435820"/>
                </a:cubicBezTo>
                <a:cubicBezTo>
                  <a:pt x="2554163" y="4489429"/>
                  <a:pt x="2647684" y="4554379"/>
                  <a:pt x="2726920" y="4630669"/>
                </a:cubicBezTo>
                <a:cubicBezTo>
                  <a:pt x="2806155" y="4706959"/>
                  <a:pt x="2871694" y="4792822"/>
                  <a:pt x="2923536" y="4888258"/>
                </a:cubicBezTo>
                <a:cubicBezTo>
                  <a:pt x="2975378" y="4983694"/>
                  <a:pt x="3013964" y="5087378"/>
                  <a:pt x="3039296" y="5199309"/>
                </a:cubicBezTo>
                <a:cubicBezTo>
                  <a:pt x="3064628" y="5311240"/>
                  <a:pt x="3077294" y="5429651"/>
                  <a:pt x="3077294" y="5554543"/>
                </a:cubicBezTo>
                <a:cubicBezTo>
                  <a:pt x="3077294" y="5677078"/>
                  <a:pt x="3064333" y="5795047"/>
                  <a:pt x="3038412" y="5908451"/>
                </a:cubicBezTo>
                <a:cubicBezTo>
                  <a:pt x="3012491" y="6021855"/>
                  <a:pt x="2973021" y="6128043"/>
                  <a:pt x="2920000" y="6227013"/>
                </a:cubicBezTo>
                <a:cubicBezTo>
                  <a:pt x="2866981" y="6325984"/>
                  <a:pt x="2799822" y="6416118"/>
                  <a:pt x="2718525" y="6497415"/>
                </a:cubicBezTo>
                <a:cubicBezTo>
                  <a:pt x="2637227" y="6578713"/>
                  <a:pt x="2541350" y="6648522"/>
                  <a:pt x="2430891" y="6706844"/>
                </a:cubicBezTo>
                <a:cubicBezTo>
                  <a:pt x="2320433" y="6765166"/>
                  <a:pt x="2194952" y="6810233"/>
                  <a:pt x="2054449" y="6842045"/>
                </a:cubicBezTo>
                <a:lnTo>
                  <a:pt x="1955220" y="6858001"/>
                </a:lnTo>
                <a:lnTo>
                  <a:pt x="347646" y="6858001"/>
                </a:lnTo>
                <a:close/>
                <a:moveTo>
                  <a:pt x="8680151" y="852550"/>
                </a:moveTo>
                <a:cubicBezTo>
                  <a:pt x="8607101" y="852550"/>
                  <a:pt x="8539647" y="860062"/>
                  <a:pt x="8477792" y="875084"/>
                </a:cubicBezTo>
                <a:cubicBezTo>
                  <a:pt x="8415934" y="890106"/>
                  <a:pt x="8361294" y="913229"/>
                  <a:pt x="8313871" y="944452"/>
                </a:cubicBezTo>
                <a:cubicBezTo>
                  <a:pt x="8266448" y="975675"/>
                  <a:pt x="8226829" y="1015145"/>
                  <a:pt x="8195018" y="1062863"/>
                </a:cubicBezTo>
                <a:cubicBezTo>
                  <a:pt x="8163205" y="1110581"/>
                  <a:pt x="8140525" y="1167136"/>
                  <a:pt x="8126976" y="1232527"/>
                </a:cubicBezTo>
                <a:lnTo>
                  <a:pt x="9237745" y="1232527"/>
                </a:lnTo>
                <a:cubicBezTo>
                  <a:pt x="9224195" y="1167136"/>
                  <a:pt x="9201367" y="1110581"/>
                  <a:pt x="9169261" y="1062863"/>
                </a:cubicBezTo>
                <a:cubicBezTo>
                  <a:pt x="9137155" y="1015145"/>
                  <a:pt x="9097095" y="975675"/>
                  <a:pt x="9049082" y="944452"/>
                </a:cubicBezTo>
                <a:cubicBezTo>
                  <a:pt x="9001069" y="913229"/>
                  <a:pt x="8945840" y="890106"/>
                  <a:pt x="8883395" y="875084"/>
                </a:cubicBezTo>
                <a:cubicBezTo>
                  <a:pt x="8820949" y="860062"/>
                  <a:pt x="8753202" y="852550"/>
                  <a:pt x="8680151" y="852550"/>
                </a:cubicBezTo>
                <a:close/>
                <a:moveTo>
                  <a:pt x="4517728" y="852550"/>
                </a:moveTo>
                <a:cubicBezTo>
                  <a:pt x="4444676" y="852550"/>
                  <a:pt x="4377225" y="860062"/>
                  <a:pt x="4315367" y="875084"/>
                </a:cubicBezTo>
                <a:cubicBezTo>
                  <a:pt x="4253511" y="890106"/>
                  <a:pt x="4198871" y="913229"/>
                  <a:pt x="4151447" y="944452"/>
                </a:cubicBezTo>
                <a:cubicBezTo>
                  <a:pt x="4104023" y="975675"/>
                  <a:pt x="4064406" y="1015145"/>
                  <a:pt x="4032594" y="1062863"/>
                </a:cubicBezTo>
                <a:cubicBezTo>
                  <a:pt x="4000782" y="1110581"/>
                  <a:pt x="3978101" y="1167136"/>
                  <a:pt x="3964552" y="1232527"/>
                </a:cubicBezTo>
                <a:lnTo>
                  <a:pt x="5075321" y="1232527"/>
                </a:lnTo>
                <a:cubicBezTo>
                  <a:pt x="5061771" y="1167136"/>
                  <a:pt x="5038944" y="1110581"/>
                  <a:pt x="5006838" y="1062863"/>
                </a:cubicBezTo>
                <a:cubicBezTo>
                  <a:pt x="4974731" y="1015145"/>
                  <a:pt x="4934671" y="975675"/>
                  <a:pt x="4886659" y="944452"/>
                </a:cubicBezTo>
                <a:cubicBezTo>
                  <a:pt x="4838646" y="913229"/>
                  <a:pt x="4783416" y="890106"/>
                  <a:pt x="4720972" y="875084"/>
                </a:cubicBezTo>
                <a:cubicBezTo>
                  <a:pt x="4658526" y="860062"/>
                  <a:pt x="4590776" y="852550"/>
                  <a:pt x="4517728" y="852550"/>
                </a:cubicBezTo>
                <a:close/>
                <a:moveTo>
                  <a:pt x="2264041" y="508804"/>
                </a:moveTo>
                <a:lnTo>
                  <a:pt x="2832239" y="508804"/>
                </a:lnTo>
                <a:lnTo>
                  <a:pt x="2832239" y="2365388"/>
                </a:lnTo>
                <a:lnTo>
                  <a:pt x="2264041" y="2365388"/>
                </a:lnTo>
                <a:close/>
                <a:moveTo>
                  <a:pt x="11655254" y="450482"/>
                </a:moveTo>
                <a:cubicBezTo>
                  <a:pt x="11737729" y="450482"/>
                  <a:pt x="11818142" y="455489"/>
                  <a:pt x="11896495" y="465504"/>
                </a:cubicBezTo>
                <a:cubicBezTo>
                  <a:pt x="11974846" y="475519"/>
                  <a:pt x="12048632" y="492456"/>
                  <a:pt x="12117853" y="516315"/>
                </a:cubicBezTo>
                <a:lnTo>
                  <a:pt x="12192001" y="547588"/>
                </a:lnTo>
                <a:lnTo>
                  <a:pt x="12192001" y="2365388"/>
                </a:lnTo>
                <a:lnTo>
                  <a:pt x="12021092" y="2365388"/>
                </a:lnTo>
                <a:lnTo>
                  <a:pt x="12021092" y="1344753"/>
                </a:lnTo>
                <a:cubicBezTo>
                  <a:pt x="12021092" y="1266990"/>
                  <a:pt x="12011960" y="1199390"/>
                  <a:pt x="11993698" y="1141951"/>
                </a:cubicBezTo>
                <a:cubicBezTo>
                  <a:pt x="11975434" y="1084513"/>
                  <a:pt x="11946715" y="1036795"/>
                  <a:pt x="11907540" y="998797"/>
                </a:cubicBezTo>
                <a:cubicBezTo>
                  <a:pt x="11868364" y="960800"/>
                  <a:pt x="11818142" y="932375"/>
                  <a:pt x="11756875" y="913523"/>
                </a:cubicBezTo>
                <a:cubicBezTo>
                  <a:pt x="11695607" y="894672"/>
                  <a:pt x="11621968" y="885246"/>
                  <a:pt x="11535958" y="885246"/>
                </a:cubicBezTo>
                <a:cubicBezTo>
                  <a:pt x="11468210" y="885246"/>
                  <a:pt x="11404880" y="889517"/>
                  <a:pt x="11345970" y="898059"/>
                </a:cubicBezTo>
                <a:cubicBezTo>
                  <a:pt x="11287059" y="906602"/>
                  <a:pt x="11231977" y="917942"/>
                  <a:pt x="11180724" y="932081"/>
                </a:cubicBezTo>
                <a:cubicBezTo>
                  <a:pt x="11129472" y="946219"/>
                  <a:pt x="11081458" y="962715"/>
                  <a:pt x="11036687" y="981566"/>
                </a:cubicBezTo>
                <a:cubicBezTo>
                  <a:pt x="10991913" y="1000418"/>
                  <a:pt x="10949497" y="1020153"/>
                  <a:pt x="10909439" y="1040772"/>
                </a:cubicBezTo>
                <a:lnTo>
                  <a:pt x="10909439" y="2365388"/>
                </a:lnTo>
                <a:lnTo>
                  <a:pt x="10341241" y="2365388"/>
                </a:lnTo>
                <a:lnTo>
                  <a:pt x="10341241" y="508804"/>
                </a:lnTo>
                <a:lnTo>
                  <a:pt x="10837862" y="508804"/>
                </a:lnTo>
                <a:lnTo>
                  <a:pt x="10877627" y="721768"/>
                </a:lnTo>
                <a:cubicBezTo>
                  <a:pt x="10924754" y="679352"/>
                  <a:pt x="10976890" y="641354"/>
                  <a:pt x="11034036" y="607775"/>
                </a:cubicBezTo>
                <a:cubicBezTo>
                  <a:pt x="11091179" y="574196"/>
                  <a:pt x="11152447" y="545771"/>
                  <a:pt x="11217838" y="522501"/>
                </a:cubicBezTo>
                <a:cubicBezTo>
                  <a:pt x="11283230" y="499231"/>
                  <a:pt x="11352598" y="481410"/>
                  <a:pt x="11425942" y="469039"/>
                </a:cubicBezTo>
                <a:cubicBezTo>
                  <a:pt x="11499286" y="456668"/>
                  <a:pt x="11575724" y="450482"/>
                  <a:pt x="11655254" y="450482"/>
                </a:cubicBezTo>
                <a:close/>
                <a:moveTo>
                  <a:pt x="8680151" y="450482"/>
                </a:moveTo>
                <a:cubicBezTo>
                  <a:pt x="8812700" y="450482"/>
                  <a:pt x="8933027" y="461823"/>
                  <a:pt x="9041129" y="484503"/>
                </a:cubicBezTo>
                <a:cubicBezTo>
                  <a:pt x="9149231" y="507184"/>
                  <a:pt x="9245551" y="539143"/>
                  <a:pt x="9330088" y="580381"/>
                </a:cubicBezTo>
                <a:cubicBezTo>
                  <a:pt x="9414625" y="621619"/>
                  <a:pt x="9487675" y="671252"/>
                  <a:pt x="9549238" y="729279"/>
                </a:cubicBezTo>
                <a:cubicBezTo>
                  <a:pt x="9610799" y="787307"/>
                  <a:pt x="9661758" y="851814"/>
                  <a:pt x="9702112" y="922802"/>
                </a:cubicBezTo>
                <a:cubicBezTo>
                  <a:pt x="9742467" y="993790"/>
                  <a:pt x="9772364" y="1070375"/>
                  <a:pt x="9791804" y="1152556"/>
                </a:cubicBezTo>
                <a:cubicBezTo>
                  <a:pt x="9811245" y="1234737"/>
                  <a:pt x="9820966" y="1320599"/>
                  <a:pt x="9820966" y="1410144"/>
                </a:cubicBezTo>
                <a:cubicBezTo>
                  <a:pt x="9820966" y="1427229"/>
                  <a:pt x="9820671" y="1443577"/>
                  <a:pt x="9820082" y="1459188"/>
                </a:cubicBezTo>
                <a:cubicBezTo>
                  <a:pt x="9819492" y="1474799"/>
                  <a:pt x="9818755" y="1489969"/>
                  <a:pt x="9817873" y="1504697"/>
                </a:cubicBezTo>
                <a:cubicBezTo>
                  <a:pt x="9816988" y="1519425"/>
                  <a:pt x="9815810" y="1533269"/>
                  <a:pt x="9814338" y="1546229"/>
                </a:cubicBezTo>
                <a:cubicBezTo>
                  <a:pt x="9812865" y="1559190"/>
                  <a:pt x="9811244" y="1571561"/>
                  <a:pt x="9809478" y="1583343"/>
                </a:cubicBezTo>
                <a:lnTo>
                  <a:pt x="8119023" y="1583343"/>
                </a:lnTo>
                <a:cubicBezTo>
                  <a:pt x="8126092" y="1645789"/>
                  <a:pt x="8144207" y="1702049"/>
                  <a:pt x="8173368" y="1752123"/>
                </a:cubicBezTo>
                <a:cubicBezTo>
                  <a:pt x="8202529" y="1802198"/>
                  <a:pt x="8244209" y="1844761"/>
                  <a:pt x="8298407" y="1879813"/>
                </a:cubicBezTo>
                <a:cubicBezTo>
                  <a:pt x="8352605" y="1914866"/>
                  <a:pt x="8420352" y="1941817"/>
                  <a:pt x="8501651" y="1960669"/>
                </a:cubicBezTo>
                <a:cubicBezTo>
                  <a:pt x="8582947" y="1979521"/>
                  <a:pt x="8679856" y="1988946"/>
                  <a:pt x="8792377" y="1988946"/>
                </a:cubicBezTo>
                <a:cubicBezTo>
                  <a:pt x="8873674" y="1988946"/>
                  <a:pt x="8954382" y="1985264"/>
                  <a:pt x="9034502" y="1977900"/>
                </a:cubicBezTo>
                <a:cubicBezTo>
                  <a:pt x="9114620" y="1970536"/>
                  <a:pt x="9191647" y="1960227"/>
                  <a:pt x="9265581" y="1946972"/>
                </a:cubicBezTo>
                <a:cubicBezTo>
                  <a:pt x="9339513" y="1933717"/>
                  <a:pt x="9409323" y="1918106"/>
                  <a:pt x="9475010" y="1900138"/>
                </a:cubicBezTo>
                <a:cubicBezTo>
                  <a:pt x="9540695" y="1882170"/>
                  <a:pt x="9600343" y="1862287"/>
                  <a:pt x="9653952" y="1840490"/>
                </a:cubicBezTo>
                <a:lnTo>
                  <a:pt x="9653952" y="2246093"/>
                </a:lnTo>
                <a:cubicBezTo>
                  <a:pt x="9600343" y="2272603"/>
                  <a:pt x="9537897" y="2296462"/>
                  <a:pt x="9466615" y="2317670"/>
                </a:cubicBezTo>
                <a:cubicBezTo>
                  <a:pt x="9395332" y="2338878"/>
                  <a:pt x="9319190" y="2356994"/>
                  <a:pt x="9238187" y="2372016"/>
                </a:cubicBezTo>
                <a:cubicBezTo>
                  <a:pt x="9157184" y="2387038"/>
                  <a:pt x="9073088" y="2398673"/>
                  <a:pt x="8985900" y="2406920"/>
                </a:cubicBezTo>
                <a:cubicBezTo>
                  <a:pt x="8898711" y="2415168"/>
                  <a:pt x="8812700" y="2419292"/>
                  <a:pt x="8727869" y="2419292"/>
                </a:cubicBezTo>
                <a:cubicBezTo>
                  <a:pt x="8595318" y="2419292"/>
                  <a:pt x="8473962" y="2408099"/>
                  <a:pt x="8363799" y="2385713"/>
                </a:cubicBezTo>
                <a:cubicBezTo>
                  <a:pt x="8253634" y="2363327"/>
                  <a:pt x="8154664" y="2331662"/>
                  <a:pt x="8066887" y="2290718"/>
                </a:cubicBezTo>
                <a:cubicBezTo>
                  <a:pt x="7979108" y="2249775"/>
                  <a:pt x="7902523" y="2200143"/>
                  <a:pt x="7837133" y="2141821"/>
                </a:cubicBezTo>
                <a:cubicBezTo>
                  <a:pt x="7771741" y="2083499"/>
                  <a:pt x="7717249" y="2018255"/>
                  <a:pt x="7673655" y="1946088"/>
                </a:cubicBezTo>
                <a:cubicBezTo>
                  <a:pt x="7630060" y="1873922"/>
                  <a:pt x="7597512" y="1795865"/>
                  <a:pt x="7576010" y="1711917"/>
                </a:cubicBezTo>
                <a:cubicBezTo>
                  <a:pt x="7554507" y="1627969"/>
                  <a:pt x="7543756" y="1539454"/>
                  <a:pt x="7543756" y="1446375"/>
                </a:cubicBezTo>
                <a:cubicBezTo>
                  <a:pt x="7543756" y="1359186"/>
                  <a:pt x="7553624" y="1273913"/>
                  <a:pt x="7573359" y="1190553"/>
                </a:cubicBezTo>
                <a:cubicBezTo>
                  <a:pt x="7593093" y="1107194"/>
                  <a:pt x="7623285" y="1028695"/>
                  <a:pt x="7663934" y="955056"/>
                </a:cubicBezTo>
                <a:cubicBezTo>
                  <a:pt x="7704582" y="881417"/>
                  <a:pt x="7755835" y="813669"/>
                  <a:pt x="7817692" y="751812"/>
                </a:cubicBezTo>
                <a:cubicBezTo>
                  <a:pt x="7879548" y="689956"/>
                  <a:pt x="7952450" y="636641"/>
                  <a:pt x="8036400" y="591869"/>
                </a:cubicBezTo>
                <a:cubicBezTo>
                  <a:pt x="8120347" y="547097"/>
                  <a:pt x="8215931" y="512339"/>
                  <a:pt x="8323150" y="487596"/>
                </a:cubicBezTo>
                <a:cubicBezTo>
                  <a:pt x="8430368" y="462853"/>
                  <a:pt x="8549368" y="450482"/>
                  <a:pt x="8680151" y="450482"/>
                </a:cubicBezTo>
                <a:close/>
                <a:moveTo>
                  <a:pt x="4517728" y="450482"/>
                </a:moveTo>
                <a:cubicBezTo>
                  <a:pt x="4650278" y="450482"/>
                  <a:pt x="4770603" y="461823"/>
                  <a:pt x="4878705" y="484503"/>
                </a:cubicBezTo>
                <a:cubicBezTo>
                  <a:pt x="4986806" y="507184"/>
                  <a:pt x="5083127" y="539143"/>
                  <a:pt x="5167664" y="580381"/>
                </a:cubicBezTo>
                <a:cubicBezTo>
                  <a:pt x="5252201" y="621619"/>
                  <a:pt x="5325252" y="671252"/>
                  <a:pt x="5386814" y="729279"/>
                </a:cubicBezTo>
                <a:cubicBezTo>
                  <a:pt x="5448375" y="787307"/>
                  <a:pt x="5499334" y="851814"/>
                  <a:pt x="5539687" y="922802"/>
                </a:cubicBezTo>
                <a:cubicBezTo>
                  <a:pt x="5580043" y="993790"/>
                  <a:pt x="5609938" y="1070375"/>
                  <a:pt x="5629379" y="1152556"/>
                </a:cubicBezTo>
                <a:cubicBezTo>
                  <a:pt x="5648820" y="1234737"/>
                  <a:pt x="5658540" y="1320599"/>
                  <a:pt x="5658540" y="1410144"/>
                </a:cubicBezTo>
                <a:cubicBezTo>
                  <a:pt x="5658540" y="1427229"/>
                  <a:pt x="5658245" y="1443577"/>
                  <a:pt x="5657657" y="1459188"/>
                </a:cubicBezTo>
                <a:cubicBezTo>
                  <a:pt x="5657070" y="1474799"/>
                  <a:pt x="5656331" y="1489969"/>
                  <a:pt x="5655449" y="1504697"/>
                </a:cubicBezTo>
                <a:cubicBezTo>
                  <a:pt x="5654565" y="1519425"/>
                  <a:pt x="5653387" y="1533269"/>
                  <a:pt x="5651914" y="1546229"/>
                </a:cubicBezTo>
                <a:cubicBezTo>
                  <a:pt x="5650441" y="1559190"/>
                  <a:pt x="5648820" y="1571561"/>
                  <a:pt x="5647052" y="1583343"/>
                </a:cubicBezTo>
                <a:lnTo>
                  <a:pt x="3956599" y="1583343"/>
                </a:lnTo>
                <a:cubicBezTo>
                  <a:pt x="3963668" y="1645789"/>
                  <a:pt x="3981783" y="1702049"/>
                  <a:pt x="4010944" y="1752123"/>
                </a:cubicBezTo>
                <a:cubicBezTo>
                  <a:pt x="4040105" y="1802198"/>
                  <a:pt x="4081785" y="1844761"/>
                  <a:pt x="4135983" y="1879813"/>
                </a:cubicBezTo>
                <a:cubicBezTo>
                  <a:pt x="4190180" y="1914866"/>
                  <a:pt x="4257930" y="1941817"/>
                  <a:pt x="4339226" y="1960669"/>
                </a:cubicBezTo>
                <a:cubicBezTo>
                  <a:pt x="4420524" y="1979521"/>
                  <a:pt x="4517433" y="1988946"/>
                  <a:pt x="4629955" y="1988946"/>
                </a:cubicBezTo>
                <a:cubicBezTo>
                  <a:pt x="4711249" y="1988946"/>
                  <a:pt x="4791959" y="1985264"/>
                  <a:pt x="4872079" y="1977900"/>
                </a:cubicBezTo>
                <a:cubicBezTo>
                  <a:pt x="4952197" y="1970536"/>
                  <a:pt x="5029222" y="1960227"/>
                  <a:pt x="5103157" y="1946972"/>
                </a:cubicBezTo>
                <a:cubicBezTo>
                  <a:pt x="5177090" y="1933717"/>
                  <a:pt x="5246899" y="1918106"/>
                  <a:pt x="5312586" y="1900138"/>
                </a:cubicBezTo>
                <a:cubicBezTo>
                  <a:pt x="5378271" y="1882170"/>
                  <a:pt x="5437920" y="1862287"/>
                  <a:pt x="5491527" y="1840490"/>
                </a:cubicBezTo>
                <a:lnTo>
                  <a:pt x="5491527" y="2246093"/>
                </a:lnTo>
                <a:cubicBezTo>
                  <a:pt x="5437920" y="2272603"/>
                  <a:pt x="5375474" y="2296462"/>
                  <a:pt x="5304192" y="2317670"/>
                </a:cubicBezTo>
                <a:cubicBezTo>
                  <a:pt x="5232908" y="2338878"/>
                  <a:pt x="5156765" y="2356994"/>
                  <a:pt x="5075763" y="2372016"/>
                </a:cubicBezTo>
                <a:cubicBezTo>
                  <a:pt x="4994760" y="2387038"/>
                  <a:pt x="4910664" y="2398673"/>
                  <a:pt x="4823476" y="2406920"/>
                </a:cubicBezTo>
                <a:cubicBezTo>
                  <a:pt x="4736288" y="2415168"/>
                  <a:pt x="4650278" y="2419292"/>
                  <a:pt x="4565446" y="2419292"/>
                </a:cubicBezTo>
                <a:cubicBezTo>
                  <a:pt x="4432896" y="2419292"/>
                  <a:pt x="4311538" y="2408099"/>
                  <a:pt x="4201376" y="2385713"/>
                </a:cubicBezTo>
                <a:cubicBezTo>
                  <a:pt x="4091210" y="2363327"/>
                  <a:pt x="3992239" y="2331662"/>
                  <a:pt x="3904463" y="2290718"/>
                </a:cubicBezTo>
                <a:cubicBezTo>
                  <a:pt x="3816684" y="2249775"/>
                  <a:pt x="3740100" y="2200143"/>
                  <a:pt x="3674709" y="2141821"/>
                </a:cubicBezTo>
                <a:cubicBezTo>
                  <a:pt x="3609317" y="2083499"/>
                  <a:pt x="3554824" y="2018255"/>
                  <a:pt x="3511230" y="1946088"/>
                </a:cubicBezTo>
                <a:cubicBezTo>
                  <a:pt x="3467636" y="1873922"/>
                  <a:pt x="3435087" y="1795865"/>
                  <a:pt x="3413585" y="1711917"/>
                </a:cubicBezTo>
                <a:cubicBezTo>
                  <a:pt x="3392082" y="1627969"/>
                  <a:pt x="3381331" y="1539454"/>
                  <a:pt x="3381331" y="1446375"/>
                </a:cubicBezTo>
                <a:cubicBezTo>
                  <a:pt x="3381331" y="1359186"/>
                  <a:pt x="3391199" y="1273913"/>
                  <a:pt x="3410934" y="1190553"/>
                </a:cubicBezTo>
                <a:cubicBezTo>
                  <a:pt x="3430669" y="1107194"/>
                  <a:pt x="3460861" y="1028695"/>
                  <a:pt x="3501510" y="955056"/>
                </a:cubicBezTo>
                <a:cubicBezTo>
                  <a:pt x="3542159" y="881417"/>
                  <a:pt x="3593411" y="813669"/>
                  <a:pt x="3655268" y="751812"/>
                </a:cubicBezTo>
                <a:cubicBezTo>
                  <a:pt x="3717124" y="689956"/>
                  <a:pt x="3790027" y="636641"/>
                  <a:pt x="3873976" y="591869"/>
                </a:cubicBezTo>
                <a:cubicBezTo>
                  <a:pt x="3957924" y="547097"/>
                  <a:pt x="4053507" y="512339"/>
                  <a:pt x="4160726" y="487596"/>
                </a:cubicBezTo>
                <a:cubicBezTo>
                  <a:pt x="4267944" y="462853"/>
                  <a:pt x="4386944" y="450482"/>
                  <a:pt x="4517728" y="450482"/>
                </a:cubicBezTo>
                <a:close/>
                <a:moveTo>
                  <a:pt x="6157609" y="0"/>
                </a:moveTo>
                <a:lnTo>
                  <a:pt x="6725806" y="0"/>
                </a:lnTo>
                <a:lnTo>
                  <a:pt x="6725806" y="1760960"/>
                </a:lnTo>
                <a:cubicBezTo>
                  <a:pt x="6725806" y="1793361"/>
                  <a:pt x="6728752" y="1822817"/>
                  <a:pt x="6734642" y="1849327"/>
                </a:cubicBezTo>
                <a:cubicBezTo>
                  <a:pt x="6740534" y="1875837"/>
                  <a:pt x="6752904" y="1898370"/>
                  <a:pt x="6771756" y="1916927"/>
                </a:cubicBezTo>
                <a:cubicBezTo>
                  <a:pt x="6790608" y="1935484"/>
                  <a:pt x="6817559" y="1949770"/>
                  <a:pt x="6852612" y="1959785"/>
                </a:cubicBezTo>
                <a:cubicBezTo>
                  <a:pt x="6887663" y="1969800"/>
                  <a:pt x="6934645" y="1974808"/>
                  <a:pt x="6993557" y="1974808"/>
                </a:cubicBezTo>
                <a:cubicBezTo>
                  <a:pt x="7048343" y="1974808"/>
                  <a:pt x="7099892" y="1970831"/>
                  <a:pt x="7148198" y="1962878"/>
                </a:cubicBezTo>
                <a:cubicBezTo>
                  <a:pt x="7196506" y="1954925"/>
                  <a:pt x="7242751" y="1945647"/>
                  <a:pt x="7286935" y="1935043"/>
                </a:cubicBezTo>
                <a:lnTo>
                  <a:pt x="7286935" y="2332693"/>
                </a:lnTo>
                <a:cubicBezTo>
                  <a:pt x="7256301" y="2344475"/>
                  <a:pt x="7221984" y="2355226"/>
                  <a:pt x="7183987" y="2364947"/>
                </a:cubicBezTo>
                <a:cubicBezTo>
                  <a:pt x="7145989" y="2374667"/>
                  <a:pt x="7106077" y="2383062"/>
                  <a:pt x="7064249" y="2390131"/>
                </a:cubicBezTo>
                <a:cubicBezTo>
                  <a:pt x="7022423" y="2397200"/>
                  <a:pt x="6979417" y="2402650"/>
                  <a:pt x="6935235" y="2406479"/>
                </a:cubicBezTo>
                <a:cubicBezTo>
                  <a:pt x="6891051" y="2410308"/>
                  <a:pt x="6847752" y="2412223"/>
                  <a:pt x="6805336" y="2412223"/>
                </a:cubicBezTo>
                <a:cubicBezTo>
                  <a:pt x="6687514" y="2412223"/>
                  <a:pt x="6587659" y="2399262"/>
                  <a:pt x="6505773" y="2373342"/>
                </a:cubicBezTo>
                <a:cubicBezTo>
                  <a:pt x="6423887" y="2347420"/>
                  <a:pt x="6357022" y="2309865"/>
                  <a:pt x="6305180" y="2260674"/>
                </a:cubicBezTo>
                <a:cubicBezTo>
                  <a:pt x="6253338" y="2211483"/>
                  <a:pt x="6215782" y="2151246"/>
                  <a:pt x="6192514" y="2079964"/>
                </a:cubicBezTo>
                <a:cubicBezTo>
                  <a:pt x="6169242" y="2008682"/>
                  <a:pt x="6157609" y="1927679"/>
                  <a:pt x="6157609" y="1836955"/>
                </a:cubicBezTo>
                <a:close/>
                <a:moveTo>
                  <a:pt x="2264041" y="0"/>
                </a:moveTo>
                <a:lnTo>
                  <a:pt x="2832239" y="0"/>
                </a:lnTo>
                <a:lnTo>
                  <a:pt x="2832239" y="237518"/>
                </a:lnTo>
                <a:lnTo>
                  <a:pt x="2264041" y="237518"/>
                </a:lnTo>
                <a:close/>
                <a:moveTo>
                  <a:pt x="1165266" y="0"/>
                </a:moveTo>
                <a:lnTo>
                  <a:pt x="1795460" y="0"/>
                </a:lnTo>
                <a:lnTo>
                  <a:pt x="599681" y="2365388"/>
                </a:lnTo>
                <a:lnTo>
                  <a:pt x="0" y="2365388"/>
                </a:lnTo>
                <a:lnTo>
                  <a:pt x="0" y="1139294"/>
                </a:lnTo>
                <a:lnTo>
                  <a:pt x="176267" y="1507348"/>
                </a:lnTo>
                <a:cubicBezTo>
                  <a:pt x="198073" y="1554477"/>
                  <a:pt x="220321" y="1601606"/>
                  <a:pt x="243011" y="1648734"/>
                </a:cubicBezTo>
                <a:cubicBezTo>
                  <a:pt x="265701" y="1695864"/>
                  <a:pt x="287949" y="1742992"/>
                  <a:pt x="309756" y="1790121"/>
                </a:cubicBezTo>
                <a:cubicBezTo>
                  <a:pt x="331562" y="1742403"/>
                  <a:pt x="353957" y="1695274"/>
                  <a:pt x="376942" y="1648734"/>
                </a:cubicBezTo>
                <a:cubicBezTo>
                  <a:pt x="399926" y="1602195"/>
                  <a:pt x="422322" y="1555066"/>
                  <a:pt x="444128" y="1507348"/>
                </a:cubicBezTo>
                <a:close/>
              </a:path>
            </a:pathLst>
          </a:custGeom>
          <a:solidFill>
            <a:schemeClr val="dk1">
              <a:alpha val="274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2315845" y="3297957"/>
            <a:ext cx="9232900" cy="852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b="1" i="0" sz="6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1097280" y="70998"/>
            <a:ext cx="10939145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2-spaltig">
  <p:cSld name="Inhalt 2-spaltig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1097280" y="70998"/>
            <a:ext cx="10939145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695324" y="1089025"/>
            <a:ext cx="5493040" cy="5616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2" type="body"/>
          </p:nvPr>
        </p:nvSpPr>
        <p:spPr>
          <a:xfrm>
            <a:off x="6543385" y="1089025"/>
            <a:ext cx="5493040" cy="5616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2-spaltig mit Überschrift">
  <p:cSld name="Inhalt 2-spaltig mit Überschrif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1097280" y="70998"/>
            <a:ext cx="10939145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p16"/>
          <p:cNvCxnSpPr/>
          <p:nvPr/>
        </p:nvCxnSpPr>
        <p:spPr>
          <a:xfrm>
            <a:off x="695324" y="1374626"/>
            <a:ext cx="54930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6"/>
          <p:cNvCxnSpPr/>
          <p:nvPr/>
        </p:nvCxnSpPr>
        <p:spPr>
          <a:xfrm>
            <a:off x="6543386" y="1374626"/>
            <a:ext cx="54930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695324" y="1089025"/>
            <a:ext cx="5493040" cy="28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2" type="body"/>
          </p:nvPr>
        </p:nvSpPr>
        <p:spPr>
          <a:xfrm>
            <a:off x="6543385" y="1089025"/>
            <a:ext cx="5493040" cy="28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3" type="body"/>
          </p:nvPr>
        </p:nvSpPr>
        <p:spPr>
          <a:xfrm>
            <a:off x="695323" y="1482290"/>
            <a:ext cx="5493039" cy="5223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4" type="body"/>
          </p:nvPr>
        </p:nvSpPr>
        <p:spPr>
          <a:xfrm>
            <a:off x="6543386" y="1482290"/>
            <a:ext cx="5493039" cy="5223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3-spaltig mit Überschrift">
  <p:cSld name="Inhalt 3-spaltig mit Überschrif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1097280" y="70998"/>
            <a:ext cx="10939145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5" name="Google Shape;65;p17"/>
          <p:cNvCxnSpPr/>
          <p:nvPr/>
        </p:nvCxnSpPr>
        <p:spPr>
          <a:xfrm>
            <a:off x="695324" y="1374626"/>
            <a:ext cx="352854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695324" y="1089025"/>
            <a:ext cx="3528548" cy="28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7" name="Google Shape;67;p17"/>
          <p:cNvCxnSpPr/>
          <p:nvPr/>
        </p:nvCxnSpPr>
        <p:spPr>
          <a:xfrm>
            <a:off x="4601601" y="1374626"/>
            <a:ext cx="352854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601600" y="1089025"/>
            <a:ext cx="3528548" cy="28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>
            <a:off x="8507878" y="1374626"/>
            <a:ext cx="352854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7"/>
          <p:cNvSpPr txBox="1"/>
          <p:nvPr>
            <p:ph idx="3" type="body"/>
          </p:nvPr>
        </p:nvSpPr>
        <p:spPr>
          <a:xfrm>
            <a:off x="8507877" y="1089025"/>
            <a:ext cx="3528548" cy="28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4" type="body"/>
          </p:nvPr>
        </p:nvSpPr>
        <p:spPr>
          <a:xfrm>
            <a:off x="695324" y="1482290"/>
            <a:ext cx="3528548" cy="5223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5" type="body"/>
          </p:nvPr>
        </p:nvSpPr>
        <p:spPr>
          <a:xfrm>
            <a:off x="4601600" y="1482290"/>
            <a:ext cx="3528548" cy="5223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6" type="body"/>
          </p:nvPr>
        </p:nvSpPr>
        <p:spPr>
          <a:xfrm>
            <a:off x="8507877" y="1482290"/>
            <a:ext cx="3528548" cy="5223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4-spaltig mit Überschrift">
  <p:cSld name="Inhalt 4-spaltig mit Überschrif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1097280" y="70998"/>
            <a:ext cx="10939145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7" name="Google Shape;77;p18"/>
          <p:cNvCxnSpPr/>
          <p:nvPr/>
        </p:nvCxnSpPr>
        <p:spPr>
          <a:xfrm>
            <a:off x="695324" y="1374626"/>
            <a:ext cx="257858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95324" y="1089025"/>
            <a:ext cx="2578589" cy="28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9" name="Google Shape;79;p18"/>
          <p:cNvCxnSpPr/>
          <p:nvPr/>
        </p:nvCxnSpPr>
        <p:spPr>
          <a:xfrm>
            <a:off x="3616162" y="1374626"/>
            <a:ext cx="257858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3616161" y="1089025"/>
            <a:ext cx="2578589" cy="28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1" name="Google Shape;81;p18"/>
          <p:cNvCxnSpPr/>
          <p:nvPr/>
        </p:nvCxnSpPr>
        <p:spPr>
          <a:xfrm>
            <a:off x="6536999" y="1374626"/>
            <a:ext cx="257858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8"/>
          <p:cNvSpPr txBox="1"/>
          <p:nvPr>
            <p:ph idx="3" type="body"/>
          </p:nvPr>
        </p:nvSpPr>
        <p:spPr>
          <a:xfrm>
            <a:off x="6536998" y="1089025"/>
            <a:ext cx="2578589" cy="28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3" name="Google Shape;83;p18"/>
          <p:cNvCxnSpPr/>
          <p:nvPr/>
        </p:nvCxnSpPr>
        <p:spPr>
          <a:xfrm>
            <a:off x="9457837" y="1374626"/>
            <a:ext cx="257858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8"/>
          <p:cNvSpPr txBox="1"/>
          <p:nvPr>
            <p:ph idx="4" type="body"/>
          </p:nvPr>
        </p:nvSpPr>
        <p:spPr>
          <a:xfrm>
            <a:off x="9457836" y="1089025"/>
            <a:ext cx="2578589" cy="28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›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5" type="body"/>
          </p:nvPr>
        </p:nvSpPr>
        <p:spPr>
          <a:xfrm>
            <a:off x="695324" y="1482290"/>
            <a:ext cx="2578588" cy="5223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6" type="body"/>
          </p:nvPr>
        </p:nvSpPr>
        <p:spPr>
          <a:xfrm>
            <a:off x="3616162" y="1482290"/>
            <a:ext cx="2578588" cy="5223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7" type="body"/>
          </p:nvPr>
        </p:nvSpPr>
        <p:spPr>
          <a:xfrm>
            <a:off x="6536999" y="1482290"/>
            <a:ext cx="2578588" cy="5223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8" type="body"/>
          </p:nvPr>
        </p:nvSpPr>
        <p:spPr>
          <a:xfrm>
            <a:off x="9457837" y="1482290"/>
            <a:ext cx="2578588" cy="5223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i="0" sz="12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2pPr>
            <a:lvl3pPr indent="-400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3pPr>
            <a:lvl4pPr indent="-4000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›"/>
              <a:defRPr/>
            </a:lvl4pPr>
            <a:lvl5pPr indent="-4000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7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695322" y="1089024"/>
            <a:ext cx="11341101" cy="5616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Roboto"/>
              <a:buChar char="›"/>
              <a:defRPr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›"/>
              <a:defRPr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›"/>
              <a:defRPr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–"/>
              <a:defRPr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•"/>
              <a:defRPr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•"/>
              <a:defRPr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•"/>
              <a:defRPr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•"/>
              <a:defRPr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9"/>
          <p:cNvSpPr/>
          <p:nvPr/>
        </p:nvSpPr>
        <p:spPr>
          <a:xfrm>
            <a:off x="11681100" y="6591150"/>
            <a:ext cx="4200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/>
          <p:nvPr/>
        </p:nvSpPr>
        <p:spPr>
          <a:xfrm>
            <a:off x="780775" y="6519175"/>
            <a:ext cx="1117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Science Projektskizze – Gebrauchtwagenmarkt Deutschland   17.11.2022 | Kai Erbe, Nico Fisseler, Luca Romano, Felix Weller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45975" y="6591149"/>
            <a:ext cx="549357" cy="228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pos="3953">
          <p15:clr>
            <a:srgbClr val="F26B43"/>
          </p15:clr>
        </p15:guide>
        <p15:guide id="5" pos="438">
          <p15:clr>
            <a:srgbClr val="F26B43"/>
          </p15:clr>
        </p15:guide>
        <p15:guide id="6" pos="7582">
          <p15:clr>
            <a:srgbClr val="F26B43"/>
          </p15:clr>
        </p15:guide>
        <p15:guide id="7" pos="3727">
          <p15:clr>
            <a:srgbClr val="F26B43"/>
          </p15:clr>
        </p15:guide>
        <p15:guide id="8" orient="horz" pos="6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"/>
          <p:cNvSpPr txBox="1"/>
          <p:nvPr>
            <p:ph idx="1" type="subTitle"/>
          </p:nvPr>
        </p:nvSpPr>
        <p:spPr>
          <a:xfrm>
            <a:off x="695325" y="4468478"/>
            <a:ext cx="11341100" cy="251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Heilbronn | 17.11.2022 | Kai Erbe, Nico Fisseler, Luca Romano, Felix Weller</a:t>
            </a:r>
            <a:endParaRPr/>
          </a:p>
        </p:txBody>
      </p:sp>
      <p:sp>
        <p:nvSpPr>
          <p:cNvPr id="303" name="Google Shape;303;p1"/>
          <p:cNvSpPr txBox="1"/>
          <p:nvPr>
            <p:ph type="title"/>
          </p:nvPr>
        </p:nvSpPr>
        <p:spPr>
          <a:xfrm>
            <a:off x="695325" y="3286251"/>
            <a:ext cx="113412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-DE"/>
              <a:t>Data Science Projektskizze</a:t>
            </a:r>
            <a:br>
              <a:rPr lang="de-DE"/>
            </a:br>
            <a:r>
              <a:rPr lang="de-DE"/>
              <a:t>Gebrauchtwagenmarkt</a:t>
            </a:r>
            <a:r>
              <a:rPr lang="de-DE"/>
              <a:t> Deutschland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de-DE"/>
              <a:t>Agenda</a:t>
            </a:r>
            <a:endParaRPr b="1"/>
          </a:p>
        </p:txBody>
      </p:sp>
      <p:sp>
        <p:nvSpPr>
          <p:cNvPr id="309" name="Google Shape;309;p2"/>
          <p:cNvSpPr txBox="1"/>
          <p:nvPr>
            <p:ph idx="1" type="body"/>
          </p:nvPr>
        </p:nvSpPr>
        <p:spPr>
          <a:xfrm>
            <a:off x="2428633" y="1980388"/>
            <a:ext cx="12657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rPr lang="de-DE"/>
              <a:t>01</a:t>
            </a:r>
            <a:endParaRPr/>
          </a:p>
        </p:txBody>
      </p:sp>
      <p:sp>
        <p:nvSpPr>
          <p:cNvPr id="310" name="Google Shape;310;p2"/>
          <p:cNvSpPr txBox="1"/>
          <p:nvPr>
            <p:ph idx="2" type="body"/>
          </p:nvPr>
        </p:nvSpPr>
        <p:spPr>
          <a:xfrm>
            <a:off x="3694363" y="2139550"/>
            <a:ext cx="60690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Datensatz</a:t>
            </a:r>
            <a:endParaRPr/>
          </a:p>
        </p:txBody>
      </p:sp>
      <p:sp>
        <p:nvSpPr>
          <p:cNvPr id="311" name="Google Shape;311;p2"/>
          <p:cNvSpPr txBox="1"/>
          <p:nvPr>
            <p:ph idx="3" type="body"/>
          </p:nvPr>
        </p:nvSpPr>
        <p:spPr>
          <a:xfrm>
            <a:off x="3694363" y="2425736"/>
            <a:ext cx="6069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12" name="Google Shape;312;p2"/>
          <p:cNvSpPr txBox="1"/>
          <p:nvPr>
            <p:ph idx="4" type="body"/>
          </p:nvPr>
        </p:nvSpPr>
        <p:spPr>
          <a:xfrm>
            <a:off x="2428633" y="3025506"/>
            <a:ext cx="12657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rPr lang="de-DE"/>
              <a:t>02</a:t>
            </a:r>
            <a:endParaRPr/>
          </a:p>
        </p:txBody>
      </p:sp>
      <p:sp>
        <p:nvSpPr>
          <p:cNvPr id="313" name="Google Shape;313;p2"/>
          <p:cNvSpPr txBox="1"/>
          <p:nvPr>
            <p:ph idx="5" type="body"/>
          </p:nvPr>
        </p:nvSpPr>
        <p:spPr>
          <a:xfrm>
            <a:off x="3694363" y="3184668"/>
            <a:ext cx="60690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Deskriptive Analyse</a:t>
            </a:r>
            <a:endParaRPr/>
          </a:p>
        </p:txBody>
      </p:sp>
      <p:sp>
        <p:nvSpPr>
          <p:cNvPr id="314" name="Google Shape;314;p2"/>
          <p:cNvSpPr txBox="1"/>
          <p:nvPr>
            <p:ph idx="6" type="body"/>
          </p:nvPr>
        </p:nvSpPr>
        <p:spPr>
          <a:xfrm>
            <a:off x="3694363" y="3470854"/>
            <a:ext cx="6069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15" name="Google Shape;315;p2"/>
          <p:cNvSpPr txBox="1"/>
          <p:nvPr>
            <p:ph idx="7" type="body"/>
          </p:nvPr>
        </p:nvSpPr>
        <p:spPr>
          <a:xfrm>
            <a:off x="2428633" y="4070624"/>
            <a:ext cx="12657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rPr lang="de-DE"/>
              <a:t>03</a:t>
            </a:r>
            <a:endParaRPr/>
          </a:p>
        </p:txBody>
      </p:sp>
      <p:sp>
        <p:nvSpPr>
          <p:cNvPr id="316" name="Google Shape;316;p2"/>
          <p:cNvSpPr txBox="1"/>
          <p:nvPr>
            <p:ph idx="8" type="body"/>
          </p:nvPr>
        </p:nvSpPr>
        <p:spPr>
          <a:xfrm>
            <a:off x="3694363" y="4229786"/>
            <a:ext cx="60690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Fragestellungen</a:t>
            </a:r>
            <a:endParaRPr/>
          </a:p>
        </p:txBody>
      </p:sp>
      <p:sp>
        <p:nvSpPr>
          <p:cNvPr id="317" name="Google Shape;317;p2"/>
          <p:cNvSpPr txBox="1"/>
          <p:nvPr>
            <p:ph idx="9" type="body"/>
          </p:nvPr>
        </p:nvSpPr>
        <p:spPr>
          <a:xfrm>
            <a:off x="3694363" y="4515972"/>
            <a:ext cx="6069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de-DE"/>
              <a:t>Datensatz</a:t>
            </a:r>
            <a:endParaRPr b="1"/>
          </a:p>
        </p:txBody>
      </p:sp>
      <p:sp>
        <p:nvSpPr>
          <p:cNvPr id="323" name="Google Shape;323;p3"/>
          <p:cNvSpPr txBox="1"/>
          <p:nvPr>
            <p:ph idx="1" type="body"/>
          </p:nvPr>
        </p:nvSpPr>
        <p:spPr>
          <a:xfrm>
            <a:off x="695324" y="1089025"/>
            <a:ext cx="11341101" cy="5616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3599" lvl="0" marL="21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de-DE"/>
              <a:t>Deskriptive Analyse</a:t>
            </a:r>
            <a:endParaRPr b="1"/>
          </a:p>
        </p:txBody>
      </p:sp>
      <p:sp>
        <p:nvSpPr>
          <p:cNvPr id="329" name="Google Shape;329;p4"/>
          <p:cNvSpPr txBox="1"/>
          <p:nvPr>
            <p:ph idx="1" type="body"/>
          </p:nvPr>
        </p:nvSpPr>
        <p:spPr>
          <a:xfrm>
            <a:off x="695324" y="1089025"/>
            <a:ext cx="11341101" cy="5616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›"/>
            </a:pPr>
            <a:r>
              <a:rPr lang="de-DE"/>
              <a:t>Marken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de-DE"/>
              <a:t>Deskriptive Analyse</a:t>
            </a:r>
            <a:endParaRPr b="1"/>
          </a:p>
        </p:txBody>
      </p:sp>
      <p:sp>
        <p:nvSpPr>
          <p:cNvPr id="335" name="Google Shape;335;p5"/>
          <p:cNvSpPr txBox="1"/>
          <p:nvPr>
            <p:ph idx="1" type="body"/>
          </p:nvPr>
        </p:nvSpPr>
        <p:spPr>
          <a:xfrm>
            <a:off x="695324" y="1089025"/>
            <a:ext cx="11341101" cy="5616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›"/>
            </a:pPr>
            <a:r>
              <a:rPr lang="de-DE"/>
              <a:t>Fahrzeugtypen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de-DE"/>
              <a:t>Deskriptive Analyse</a:t>
            </a:r>
            <a:endParaRPr b="1"/>
          </a:p>
        </p:txBody>
      </p:sp>
      <p:sp>
        <p:nvSpPr>
          <p:cNvPr id="341" name="Google Shape;341;p6"/>
          <p:cNvSpPr txBox="1"/>
          <p:nvPr>
            <p:ph idx="1" type="body"/>
          </p:nvPr>
        </p:nvSpPr>
        <p:spPr>
          <a:xfrm>
            <a:off x="695324" y="1089025"/>
            <a:ext cx="11341101" cy="5616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›"/>
            </a:pPr>
            <a:r>
              <a:rPr lang="de-DE"/>
              <a:t>Baujahre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"/>
          <p:cNvSpPr txBox="1"/>
          <p:nvPr>
            <p:ph type="title"/>
          </p:nvPr>
        </p:nvSpPr>
        <p:spPr>
          <a:xfrm>
            <a:off x="695324" y="300396"/>
            <a:ext cx="11341101" cy="5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de-DE"/>
              <a:t>Fragestellungen</a:t>
            </a:r>
            <a:endParaRPr b="1"/>
          </a:p>
        </p:txBody>
      </p:sp>
      <p:sp>
        <p:nvSpPr>
          <p:cNvPr id="347" name="Google Shape;347;p7"/>
          <p:cNvSpPr txBox="1"/>
          <p:nvPr>
            <p:ph idx="1" type="body"/>
          </p:nvPr>
        </p:nvSpPr>
        <p:spPr>
          <a:xfrm>
            <a:off x="695324" y="1089025"/>
            <a:ext cx="11341101" cy="5616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›"/>
            </a:pPr>
            <a:r>
              <a:rPr lang="de-DE"/>
              <a:t>In welchen Gebieten Deutschlands sollte man sich als Gebrauchtwagenhändler niederlassen?</a:t>
            </a:r>
            <a:endParaRPr/>
          </a:p>
          <a:p>
            <a:pPr indent="-63599" lvl="0" marL="21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16000" lvl="0" marL="21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›"/>
            </a:pPr>
            <a:r>
              <a:rPr lang="de-DE"/>
              <a:t>Preisbewertung</a:t>
            </a:r>
            <a:endParaRPr/>
          </a:p>
          <a:p>
            <a:pPr indent="-63599" lvl="0" marL="21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16000" lvl="0" marL="21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›"/>
            </a:pPr>
            <a:r>
              <a:rPr lang="de-DE"/>
              <a:t>Welche Trends lassen sich bei den Gebrauchtwägen beobachten?</a:t>
            </a:r>
            <a:endParaRPr/>
          </a:p>
          <a:p>
            <a:pPr indent="-63599" lvl="0" marL="21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16000" lvl="0" marL="21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›"/>
            </a:pPr>
            <a:r>
              <a:rPr lang="de-DE"/>
              <a:t>Welche Gebrauchtwägen haben sich am schnellsten verkauft?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"/>
          <p:cNvSpPr txBox="1"/>
          <p:nvPr>
            <p:ph idx="1" type="body"/>
          </p:nvPr>
        </p:nvSpPr>
        <p:spPr>
          <a:xfrm>
            <a:off x="2315845" y="3297957"/>
            <a:ext cx="9232900" cy="852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</a:pPr>
            <a:r>
              <a:rPr lang="de-DE"/>
              <a:t>Vielen Dank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Audi VdT DE 16:9">
  <a:themeElements>
    <a:clrScheme name="Benutzerdefiniert 26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2F2F2"/>
      </a:accent1>
      <a:accent2>
        <a:srgbClr val="CCCCCC"/>
      </a:accent2>
      <a:accent3>
        <a:srgbClr val="808080"/>
      </a:accent3>
      <a:accent4>
        <a:srgbClr val="333333"/>
      </a:accent4>
      <a:accent5>
        <a:srgbClr val="000000"/>
      </a:accent5>
      <a:accent6>
        <a:srgbClr val="F50537"/>
      </a:accent6>
      <a:hlink>
        <a:srgbClr val="000000"/>
      </a:hlink>
      <a:folHlink>
        <a:srgbClr val="CC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Audi alt">
      <a:dk1>
        <a:srgbClr val="000000"/>
      </a:dk1>
      <a:lt1>
        <a:srgbClr val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2022-11-16T17:28:37Z</dcterms:created>
  <dc:creator>Weller, Felix (N/SO-53S)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c9b508-7c6e-42bd-bedf-808292653d6c_Enabled">
    <vt:lpwstr>true</vt:lpwstr>
  </property>
  <property fmtid="{D5CDD505-2E9C-101B-9397-08002B2CF9AE}" pid="3" name="MSIP_Label_b1c9b508-7c6e-42bd-bedf-808292653d6c_SetDate">
    <vt:lpwstr>2022-11-16T18:59:57Z</vt:lpwstr>
  </property>
  <property fmtid="{D5CDD505-2E9C-101B-9397-08002B2CF9AE}" pid="4" name="MSIP_Label_b1c9b508-7c6e-42bd-bedf-808292653d6c_Method">
    <vt:lpwstr>Standard</vt:lpwstr>
  </property>
  <property fmtid="{D5CDD505-2E9C-101B-9397-08002B2CF9AE}" pid="5" name="MSIP_Label_b1c9b508-7c6e-42bd-bedf-808292653d6c_Name">
    <vt:lpwstr>b1c9b508-7c6e-42bd-bedf-808292653d6c</vt:lpwstr>
  </property>
  <property fmtid="{D5CDD505-2E9C-101B-9397-08002B2CF9AE}" pid="6" name="MSIP_Label_b1c9b508-7c6e-42bd-bedf-808292653d6c_SiteId">
    <vt:lpwstr>2882be50-2012-4d88-ac86-544124e120c8</vt:lpwstr>
  </property>
  <property fmtid="{D5CDD505-2E9C-101B-9397-08002B2CF9AE}" pid="7" name="MSIP_Label_b1c9b508-7c6e-42bd-bedf-808292653d6c_ActionId">
    <vt:lpwstr>5e7c7e58-783c-4038-80b8-b1661170f8be</vt:lpwstr>
  </property>
  <property fmtid="{D5CDD505-2E9C-101B-9397-08002B2CF9AE}" pid="8" name="MSIP_Label_b1c9b508-7c6e-42bd-bedf-808292653d6c_ContentBits">
    <vt:lpwstr>3</vt:lpwstr>
  </property>
</Properties>
</file>