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78" r:id="rId4"/>
  </p:sldMasterIdLst>
  <p:notesMasterIdLst>
    <p:notesMasterId r:id="rId36"/>
  </p:notesMasterIdLst>
  <p:handoutMasterIdLst>
    <p:handoutMasterId r:id="rId37"/>
  </p:handoutMasterIdLst>
  <p:sldIdLst>
    <p:sldId id="314" r:id="rId5"/>
    <p:sldId id="346" r:id="rId6"/>
    <p:sldId id="333" r:id="rId7"/>
    <p:sldId id="337" r:id="rId8"/>
    <p:sldId id="419" r:id="rId9"/>
    <p:sldId id="349" r:id="rId10"/>
    <p:sldId id="516" r:id="rId11"/>
    <p:sldId id="433" r:id="rId12"/>
    <p:sldId id="434" r:id="rId13"/>
    <p:sldId id="408" r:id="rId14"/>
    <p:sldId id="462" r:id="rId15"/>
    <p:sldId id="425" r:id="rId16"/>
    <p:sldId id="463" r:id="rId17"/>
    <p:sldId id="518" r:id="rId18"/>
    <p:sldId id="519" r:id="rId19"/>
    <p:sldId id="520" r:id="rId20"/>
    <p:sldId id="436" r:id="rId21"/>
    <p:sldId id="487" r:id="rId22"/>
    <p:sldId id="521" r:id="rId23"/>
    <p:sldId id="522" r:id="rId24"/>
    <p:sldId id="523" r:id="rId25"/>
    <p:sldId id="524" r:id="rId26"/>
    <p:sldId id="525" r:id="rId27"/>
    <p:sldId id="526" r:id="rId28"/>
    <p:sldId id="527" r:id="rId29"/>
    <p:sldId id="528" r:id="rId30"/>
    <p:sldId id="529" r:id="rId31"/>
    <p:sldId id="351" r:id="rId32"/>
    <p:sldId id="352" r:id="rId33"/>
    <p:sldId id="335" r:id="rId34"/>
    <p:sldId id="332" r:id="rId35"/>
  </p:sldIdLst>
  <p:sldSz cx="12192000" cy="6858000"/>
  <p:notesSz cx="6858000" cy="9144000"/>
  <p:defaultText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6194743-3C7C-499C-B327-CF08643433A4}">
          <p14:sldIdLst>
            <p14:sldId id="314"/>
            <p14:sldId id="346"/>
            <p14:sldId id="333"/>
            <p14:sldId id="337"/>
            <p14:sldId id="419"/>
            <p14:sldId id="349"/>
            <p14:sldId id="516"/>
            <p14:sldId id="433"/>
            <p14:sldId id="434"/>
            <p14:sldId id="408"/>
            <p14:sldId id="462"/>
            <p14:sldId id="425"/>
            <p14:sldId id="463"/>
            <p14:sldId id="518"/>
            <p14:sldId id="519"/>
            <p14:sldId id="520"/>
            <p14:sldId id="436"/>
            <p14:sldId id="487"/>
            <p14:sldId id="521"/>
            <p14:sldId id="522"/>
            <p14:sldId id="523"/>
            <p14:sldId id="524"/>
            <p14:sldId id="525"/>
            <p14:sldId id="526"/>
            <p14:sldId id="527"/>
            <p14:sldId id="528"/>
            <p14:sldId id="529"/>
            <p14:sldId id="351"/>
            <p14:sldId id="352"/>
            <p14:sldId id="335"/>
            <p14:sldId id="33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00"/>
    <a:srgbClr val="FFFFFF"/>
    <a:srgbClr val="F0F0F0"/>
    <a:srgbClr val="F8F8F8"/>
    <a:srgbClr val="FAFAFA"/>
    <a:srgbClr val="EEEEEE"/>
    <a:srgbClr val="E8E8E8"/>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202B0CA-FC54-4496-8BCA-5EF66A818D29}" styleName="Estilo oscuro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067" autoAdjust="0"/>
    <p:restoredTop sz="95033" autoAdjust="0"/>
  </p:normalViewPr>
  <p:slideViewPr>
    <p:cSldViewPr snapToGrid="0" showGuides="1">
      <p:cViewPr varScale="1">
        <p:scale>
          <a:sx n="107" d="100"/>
          <a:sy n="107" d="100"/>
        </p:scale>
        <p:origin x="840" y="102"/>
      </p:cViewPr>
      <p:guideLst>
        <p:guide orient="horz" pos="2160"/>
        <p:guide pos="3840"/>
      </p:guideLst>
    </p:cSldViewPr>
  </p:slideViewPr>
  <p:notesTextViewPr>
    <p:cViewPr>
      <p:scale>
        <a:sx n="3" d="2"/>
        <a:sy n="3" d="2"/>
      </p:scale>
      <p:origin x="0" y="0"/>
    </p:cViewPr>
  </p:notesTextViewPr>
  <p:sorterViewPr>
    <p:cViewPr>
      <p:scale>
        <a:sx n="100" d="100"/>
        <a:sy n="100" d="100"/>
      </p:scale>
      <p:origin x="0" y="0"/>
    </p:cViewPr>
  </p:sorterViewPr>
  <p:notesViewPr>
    <p:cSldViewPr snapToGrid="0">
      <p:cViewPr varScale="1">
        <p:scale>
          <a:sx n="90" d="100"/>
          <a:sy n="90" d="100"/>
        </p:scale>
        <p:origin x="3774" y="78"/>
      </p:cViewPr>
      <p:guideLst/>
    </p:cSldViewPr>
  </p:notesViewPr>
  <p:gridSpacing cx="1522800" cy="15228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dirty="0"/>
          </a:p>
        </p:txBody>
      </p:sp>
      <p:sp>
        <p:nvSpPr>
          <p:cNvPr id="3" name="Marcador de posición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FAB3E6E3-061B-41A2-BBDC-C5312A04A40A}" type="datetime1">
              <a:rPr lang="es-ES" smtClean="0"/>
              <a:t>11/02/2023</a:t>
            </a:fld>
            <a:endParaRPr lang="es-ES" dirty="0"/>
          </a:p>
        </p:txBody>
      </p:sp>
      <p:sp>
        <p:nvSpPr>
          <p:cNvPr id="4" name="Marcador de posición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dirty="0"/>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B78FE58C-C1A6-4C4C-90C2-B7F5B0504B2D}" type="slidenum">
              <a:rPr lang="es-ES" smtClean="0"/>
              <a:t>‹#›</a:t>
            </a:fld>
            <a:endParaRPr lang="es-ES" dirty="0"/>
          </a:p>
        </p:txBody>
      </p:sp>
    </p:spTree>
    <p:extLst>
      <p:ext uri="{BB962C8B-B14F-4D97-AF65-F5344CB8AC3E}">
        <p14:creationId xmlns:p14="http://schemas.microsoft.com/office/powerpoint/2010/main" val="403460503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noProof="0" dirty="0"/>
          </a:p>
        </p:txBody>
      </p:sp>
      <p:sp>
        <p:nvSpPr>
          <p:cNvPr id="3" name="Marcador de posición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2145992C-CBBF-4F24-8325-F5CB0EAAC0E9}" type="datetime1">
              <a:rPr lang="es-ES" noProof="0" smtClean="0"/>
              <a:t>11/02/2023</a:t>
            </a:fld>
            <a:endParaRPr lang="es-ES" noProof="0" dirty="0"/>
          </a:p>
        </p:txBody>
      </p:sp>
      <p:sp>
        <p:nvSpPr>
          <p:cNvPr id="4" name="Marcador de posición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_tradnl" dirty="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dirty="0"/>
              <a:t>Editar el estilo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noProof="0" dirty="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10E1E9A-E921-4174-A0FC-51868D7AC568}" type="slidenum">
              <a:rPr lang="es-ES" noProof="0" smtClean="0"/>
              <a:t>‹#›</a:t>
            </a:fld>
            <a:endParaRPr lang="es-ES" noProof="0" dirty="0"/>
          </a:p>
        </p:txBody>
      </p:sp>
    </p:spTree>
    <p:extLst>
      <p:ext uri="{BB962C8B-B14F-4D97-AF65-F5344CB8AC3E}">
        <p14:creationId xmlns:p14="http://schemas.microsoft.com/office/powerpoint/2010/main" val="373786009"/>
      </p:ext>
    </p:extLst>
  </p:cSld>
  <p:clrMap bg1="lt1" tx1="dk1" bg2="lt2" tx2="dk2" accent1="accent1" accent2="accent2" accent3="accent3" accent4="accent4" accent5="accent5" accent6="accent6" hlink="hlink" folHlink="folHlink"/>
  <p:hf hdr="0" ftr="0" dt="0"/>
  <p:notesStyle>
    <a:lvl1pPr marL="0" algn="l" defTabSz="914377" rtl="0" eaLnBrk="1" latinLnBrk="0" hangingPunct="1">
      <a:defRPr sz="1200" kern="1200">
        <a:solidFill>
          <a:schemeClr val="tx1"/>
        </a:solidFill>
        <a:latin typeface="+mn-lt"/>
        <a:ea typeface="+mn-ea"/>
        <a:cs typeface="+mn-cs"/>
      </a:defRPr>
    </a:lvl1pPr>
    <a:lvl2pPr marL="457189" algn="l" defTabSz="914377" rtl="0" eaLnBrk="1" latinLnBrk="0" hangingPunct="1">
      <a:defRPr sz="1200" kern="1200">
        <a:solidFill>
          <a:schemeClr val="tx1"/>
        </a:solidFill>
        <a:latin typeface="+mn-lt"/>
        <a:ea typeface="+mn-ea"/>
        <a:cs typeface="+mn-cs"/>
      </a:defRPr>
    </a:lvl2pPr>
    <a:lvl3pPr marL="914377" algn="l" defTabSz="914377" rtl="0" eaLnBrk="1" latinLnBrk="0" hangingPunct="1">
      <a:defRPr sz="1200" kern="1200">
        <a:solidFill>
          <a:schemeClr val="tx1"/>
        </a:solidFill>
        <a:latin typeface="+mn-lt"/>
        <a:ea typeface="+mn-ea"/>
        <a:cs typeface="+mn-cs"/>
      </a:defRPr>
    </a:lvl3pPr>
    <a:lvl4pPr marL="1371566" algn="l" defTabSz="914377" rtl="0" eaLnBrk="1" latinLnBrk="0" hangingPunct="1">
      <a:defRPr sz="1200" kern="1200">
        <a:solidFill>
          <a:schemeClr val="tx1"/>
        </a:solidFill>
        <a:latin typeface="+mn-lt"/>
        <a:ea typeface="+mn-ea"/>
        <a:cs typeface="+mn-cs"/>
      </a:defRPr>
    </a:lvl4pPr>
    <a:lvl5pPr marL="1828754" algn="l" defTabSz="914377" rtl="0" eaLnBrk="1" latinLnBrk="0" hangingPunct="1">
      <a:defRPr sz="1200" kern="1200">
        <a:solidFill>
          <a:schemeClr val="tx1"/>
        </a:solidFill>
        <a:latin typeface="+mn-lt"/>
        <a:ea typeface="+mn-ea"/>
        <a:cs typeface="+mn-cs"/>
      </a:defRPr>
    </a:lvl5pPr>
    <a:lvl6pPr marL="2285943" algn="l" defTabSz="914377" rtl="0" eaLnBrk="1" latinLnBrk="0" hangingPunct="1">
      <a:defRPr sz="1200" kern="1200">
        <a:solidFill>
          <a:schemeClr val="tx1"/>
        </a:solidFill>
        <a:latin typeface="+mn-lt"/>
        <a:ea typeface="+mn-ea"/>
        <a:cs typeface="+mn-cs"/>
      </a:defRPr>
    </a:lvl6pPr>
    <a:lvl7pPr marL="2743131" algn="l" defTabSz="914377" rtl="0" eaLnBrk="1" latinLnBrk="0" hangingPunct="1">
      <a:defRPr sz="1200" kern="1200">
        <a:solidFill>
          <a:schemeClr val="tx1"/>
        </a:solidFill>
        <a:latin typeface="+mn-lt"/>
        <a:ea typeface="+mn-ea"/>
        <a:cs typeface="+mn-cs"/>
      </a:defRPr>
    </a:lvl7pPr>
    <a:lvl8pPr marL="3200320" algn="l" defTabSz="914377" rtl="0" eaLnBrk="1" latinLnBrk="0" hangingPunct="1">
      <a:defRPr sz="1200" kern="1200">
        <a:solidFill>
          <a:schemeClr val="tx1"/>
        </a:solidFill>
        <a:latin typeface="+mn-lt"/>
        <a:ea typeface="+mn-ea"/>
        <a:cs typeface="+mn-cs"/>
      </a:defRPr>
    </a:lvl8pPr>
    <a:lvl9pPr marL="3657509" algn="l" defTabSz="91437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1</a:t>
            </a:fld>
            <a:endParaRPr lang="es-ES" noProof="0" dirty="0"/>
          </a:p>
        </p:txBody>
      </p:sp>
    </p:spTree>
    <p:extLst>
      <p:ext uri="{BB962C8B-B14F-4D97-AF65-F5344CB8AC3E}">
        <p14:creationId xmlns:p14="http://schemas.microsoft.com/office/powerpoint/2010/main" val="6442160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sz="1000" dirty="0">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10</a:t>
            </a:fld>
            <a:endParaRPr lang="es-ES" noProof="0" dirty="0"/>
          </a:p>
        </p:txBody>
      </p:sp>
    </p:spTree>
    <p:extLst>
      <p:ext uri="{BB962C8B-B14F-4D97-AF65-F5344CB8AC3E}">
        <p14:creationId xmlns:p14="http://schemas.microsoft.com/office/powerpoint/2010/main" val="2688200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sz="1000" dirty="0">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11</a:t>
            </a:fld>
            <a:endParaRPr lang="es-ES" noProof="0" dirty="0"/>
          </a:p>
        </p:txBody>
      </p:sp>
    </p:spTree>
    <p:extLst>
      <p:ext uri="{BB962C8B-B14F-4D97-AF65-F5344CB8AC3E}">
        <p14:creationId xmlns:p14="http://schemas.microsoft.com/office/powerpoint/2010/main" val="11970282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sz="1000" dirty="0">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12</a:t>
            </a:fld>
            <a:endParaRPr lang="es-ES" noProof="0" dirty="0"/>
          </a:p>
        </p:txBody>
      </p:sp>
    </p:spTree>
    <p:extLst>
      <p:ext uri="{BB962C8B-B14F-4D97-AF65-F5344CB8AC3E}">
        <p14:creationId xmlns:p14="http://schemas.microsoft.com/office/powerpoint/2010/main" val="37330569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sz="1000" dirty="0">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13</a:t>
            </a:fld>
            <a:endParaRPr lang="es-ES" noProof="0" dirty="0"/>
          </a:p>
        </p:txBody>
      </p:sp>
    </p:spTree>
    <p:extLst>
      <p:ext uri="{BB962C8B-B14F-4D97-AF65-F5344CB8AC3E}">
        <p14:creationId xmlns:p14="http://schemas.microsoft.com/office/powerpoint/2010/main" val="3017280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sz="1000" dirty="0">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14</a:t>
            </a:fld>
            <a:endParaRPr lang="es-ES" noProof="0" dirty="0"/>
          </a:p>
        </p:txBody>
      </p:sp>
    </p:spTree>
    <p:extLst>
      <p:ext uri="{BB962C8B-B14F-4D97-AF65-F5344CB8AC3E}">
        <p14:creationId xmlns:p14="http://schemas.microsoft.com/office/powerpoint/2010/main" val="39140037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sz="1000" dirty="0">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15</a:t>
            </a:fld>
            <a:endParaRPr lang="es-ES" noProof="0" dirty="0"/>
          </a:p>
        </p:txBody>
      </p:sp>
    </p:spTree>
    <p:extLst>
      <p:ext uri="{BB962C8B-B14F-4D97-AF65-F5344CB8AC3E}">
        <p14:creationId xmlns:p14="http://schemas.microsoft.com/office/powerpoint/2010/main" val="15203600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sz="1000" dirty="0">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16</a:t>
            </a:fld>
            <a:endParaRPr lang="es-ES" noProof="0" dirty="0"/>
          </a:p>
        </p:txBody>
      </p:sp>
    </p:spTree>
    <p:extLst>
      <p:ext uri="{BB962C8B-B14F-4D97-AF65-F5344CB8AC3E}">
        <p14:creationId xmlns:p14="http://schemas.microsoft.com/office/powerpoint/2010/main" val="26676146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sz="1000" dirty="0">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17</a:t>
            </a:fld>
            <a:endParaRPr lang="es-ES" noProof="0" dirty="0"/>
          </a:p>
        </p:txBody>
      </p:sp>
    </p:spTree>
    <p:extLst>
      <p:ext uri="{BB962C8B-B14F-4D97-AF65-F5344CB8AC3E}">
        <p14:creationId xmlns:p14="http://schemas.microsoft.com/office/powerpoint/2010/main" val="17575074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sz="1000" dirty="0">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18</a:t>
            </a:fld>
            <a:endParaRPr lang="es-ES" noProof="0" dirty="0"/>
          </a:p>
        </p:txBody>
      </p:sp>
    </p:spTree>
    <p:extLst>
      <p:ext uri="{BB962C8B-B14F-4D97-AF65-F5344CB8AC3E}">
        <p14:creationId xmlns:p14="http://schemas.microsoft.com/office/powerpoint/2010/main" val="13953232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sz="1000" dirty="0">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19</a:t>
            </a:fld>
            <a:endParaRPr lang="es-ES" noProof="0" dirty="0"/>
          </a:p>
        </p:txBody>
      </p:sp>
    </p:spTree>
    <p:extLst>
      <p:ext uri="{BB962C8B-B14F-4D97-AF65-F5344CB8AC3E}">
        <p14:creationId xmlns:p14="http://schemas.microsoft.com/office/powerpoint/2010/main" val="11270620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sz="1000" dirty="0">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2</a:t>
            </a:fld>
            <a:endParaRPr lang="es-ES" noProof="0" dirty="0"/>
          </a:p>
        </p:txBody>
      </p:sp>
    </p:spTree>
    <p:extLst>
      <p:ext uri="{BB962C8B-B14F-4D97-AF65-F5344CB8AC3E}">
        <p14:creationId xmlns:p14="http://schemas.microsoft.com/office/powerpoint/2010/main" val="24123632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sz="1000" dirty="0">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20</a:t>
            </a:fld>
            <a:endParaRPr lang="es-ES" noProof="0" dirty="0"/>
          </a:p>
        </p:txBody>
      </p:sp>
    </p:spTree>
    <p:extLst>
      <p:ext uri="{BB962C8B-B14F-4D97-AF65-F5344CB8AC3E}">
        <p14:creationId xmlns:p14="http://schemas.microsoft.com/office/powerpoint/2010/main" val="8606907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sz="1000" dirty="0">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21</a:t>
            </a:fld>
            <a:endParaRPr lang="es-ES" noProof="0" dirty="0"/>
          </a:p>
        </p:txBody>
      </p:sp>
    </p:spTree>
    <p:extLst>
      <p:ext uri="{BB962C8B-B14F-4D97-AF65-F5344CB8AC3E}">
        <p14:creationId xmlns:p14="http://schemas.microsoft.com/office/powerpoint/2010/main" val="11927482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sz="1000" dirty="0">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22</a:t>
            </a:fld>
            <a:endParaRPr lang="es-ES" noProof="0" dirty="0"/>
          </a:p>
        </p:txBody>
      </p:sp>
    </p:spTree>
    <p:extLst>
      <p:ext uri="{BB962C8B-B14F-4D97-AF65-F5344CB8AC3E}">
        <p14:creationId xmlns:p14="http://schemas.microsoft.com/office/powerpoint/2010/main" val="25984215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sz="1000" dirty="0">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23</a:t>
            </a:fld>
            <a:endParaRPr lang="es-ES" noProof="0" dirty="0"/>
          </a:p>
        </p:txBody>
      </p:sp>
    </p:spTree>
    <p:extLst>
      <p:ext uri="{BB962C8B-B14F-4D97-AF65-F5344CB8AC3E}">
        <p14:creationId xmlns:p14="http://schemas.microsoft.com/office/powerpoint/2010/main" val="29185536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sz="1000" dirty="0">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24</a:t>
            </a:fld>
            <a:endParaRPr lang="es-ES" noProof="0" dirty="0"/>
          </a:p>
        </p:txBody>
      </p:sp>
    </p:spTree>
    <p:extLst>
      <p:ext uri="{BB962C8B-B14F-4D97-AF65-F5344CB8AC3E}">
        <p14:creationId xmlns:p14="http://schemas.microsoft.com/office/powerpoint/2010/main" val="10171484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sz="1000" dirty="0">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25</a:t>
            </a:fld>
            <a:endParaRPr lang="es-ES" noProof="0" dirty="0"/>
          </a:p>
        </p:txBody>
      </p:sp>
    </p:spTree>
    <p:extLst>
      <p:ext uri="{BB962C8B-B14F-4D97-AF65-F5344CB8AC3E}">
        <p14:creationId xmlns:p14="http://schemas.microsoft.com/office/powerpoint/2010/main" val="36249295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sz="1000" dirty="0">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26</a:t>
            </a:fld>
            <a:endParaRPr lang="es-ES" noProof="0" dirty="0"/>
          </a:p>
        </p:txBody>
      </p:sp>
    </p:spTree>
    <p:extLst>
      <p:ext uri="{BB962C8B-B14F-4D97-AF65-F5344CB8AC3E}">
        <p14:creationId xmlns:p14="http://schemas.microsoft.com/office/powerpoint/2010/main" val="221504264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sz="1000" dirty="0">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27</a:t>
            </a:fld>
            <a:endParaRPr lang="es-ES" noProof="0" dirty="0"/>
          </a:p>
        </p:txBody>
      </p:sp>
    </p:spTree>
    <p:extLst>
      <p:ext uri="{BB962C8B-B14F-4D97-AF65-F5344CB8AC3E}">
        <p14:creationId xmlns:p14="http://schemas.microsoft.com/office/powerpoint/2010/main" val="17200455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sz="1000" dirty="0">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28</a:t>
            </a:fld>
            <a:endParaRPr lang="es-ES" noProof="0" dirty="0"/>
          </a:p>
        </p:txBody>
      </p:sp>
    </p:spTree>
    <p:extLst>
      <p:ext uri="{BB962C8B-B14F-4D97-AF65-F5344CB8AC3E}">
        <p14:creationId xmlns:p14="http://schemas.microsoft.com/office/powerpoint/2010/main" val="403182112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sz="1000" dirty="0">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29</a:t>
            </a:fld>
            <a:endParaRPr lang="es-ES" noProof="0" dirty="0"/>
          </a:p>
        </p:txBody>
      </p:sp>
    </p:spTree>
    <p:extLst>
      <p:ext uri="{BB962C8B-B14F-4D97-AF65-F5344CB8AC3E}">
        <p14:creationId xmlns:p14="http://schemas.microsoft.com/office/powerpoint/2010/main" val="40517804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sz="1000" dirty="0">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3</a:t>
            </a:fld>
            <a:endParaRPr lang="es-ES" noProof="0" dirty="0"/>
          </a:p>
        </p:txBody>
      </p:sp>
    </p:spTree>
    <p:extLst>
      <p:ext uri="{BB962C8B-B14F-4D97-AF65-F5344CB8AC3E}">
        <p14:creationId xmlns:p14="http://schemas.microsoft.com/office/powerpoint/2010/main" val="1734233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sz="1000" dirty="0">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30</a:t>
            </a:fld>
            <a:endParaRPr lang="es-ES" noProof="0" dirty="0"/>
          </a:p>
        </p:txBody>
      </p:sp>
    </p:spTree>
    <p:extLst>
      <p:ext uri="{BB962C8B-B14F-4D97-AF65-F5344CB8AC3E}">
        <p14:creationId xmlns:p14="http://schemas.microsoft.com/office/powerpoint/2010/main" val="264139155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sz="1000" dirty="0">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31</a:t>
            </a:fld>
            <a:endParaRPr lang="es-ES" noProof="0" dirty="0"/>
          </a:p>
        </p:txBody>
      </p:sp>
    </p:spTree>
    <p:extLst>
      <p:ext uri="{BB962C8B-B14F-4D97-AF65-F5344CB8AC3E}">
        <p14:creationId xmlns:p14="http://schemas.microsoft.com/office/powerpoint/2010/main" val="33819076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sz="1000" dirty="0">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4</a:t>
            </a:fld>
            <a:endParaRPr lang="es-ES" noProof="0" dirty="0"/>
          </a:p>
        </p:txBody>
      </p:sp>
    </p:spTree>
    <p:extLst>
      <p:ext uri="{BB962C8B-B14F-4D97-AF65-F5344CB8AC3E}">
        <p14:creationId xmlns:p14="http://schemas.microsoft.com/office/powerpoint/2010/main" val="27327562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sz="1000" dirty="0">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5</a:t>
            </a:fld>
            <a:endParaRPr lang="es-ES" noProof="0" dirty="0"/>
          </a:p>
        </p:txBody>
      </p:sp>
    </p:spTree>
    <p:extLst>
      <p:ext uri="{BB962C8B-B14F-4D97-AF65-F5344CB8AC3E}">
        <p14:creationId xmlns:p14="http://schemas.microsoft.com/office/powerpoint/2010/main" val="9804686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sz="1000" dirty="0">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6</a:t>
            </a:fld>
            <a:endParaRPr lang="es-ES" noProof="0" dirty="0"/>
          </a:p>
        </p:txBody>
      </p:sp>
    </p:spTree>
    <p:extLst>
      <p:ext uri="{BB962C8B-B14F-4D97-AF65-F5344CB8AC3E}">
        <p14:creationId xmlns:p14="http://schemas.microsoft.com/office/powerpoint/2010/main" val="26466084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sz="1000" dirty="0">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7</a:t>
            </a:fld>
            <a:endParaRPr lang="es-ES" noProof="0" dirty="0"/>
          </a:p>
        </p:txBody>
      </p:sp>
    </p:spTree>
    <p:extLst>
      <p:ext uri="{BB962C8B-B14F-4D97-AF65-F5344CB8AC3E}">
        <p14:creationId xmlns:p14="http://schemas.microsoft.com/office/powerpoint/2010/main" val="318771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sz="1000" dirty="0">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8</a:t>
            </a:fld>
            <a:endParaRPr lang="es-ES" noProof="0" dirty="0"/>
          </a:p>
        </p:txBody>
      </p:sp>
    </p:spTree>
    <p:extLst>
      <p:ext uri="{BB962C8B-B14F-4D97-AF65-F5344CB8AC3E}">
        <p14:creationId xmlns:p14="http://schemas.microsoft.com/office/powerpoint/2010/main" val="24030379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sz="1000" dirty="0">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9</a:t>
            </a:fld>
            <a:endParaRPr lang="es-ES" noProof="0" dirty="0"/>
          </a:p>
        </p:txBody>
      </p:sp>
    </p:spTree>
    <p:extLst>
      <p:ext uri="{BB962C8B-B14F-4D97-AF65-F5344CB8AC3E}">
        <p14:creationId xmlns:p14="http://schemas.microsoft.com/office/powerpoint/2010/main" val="33098149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bienvenida e introducción">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720000" y="720000"/>
            <a:ext cx="6840000" cy="2880000"/>
          </a:xfrm>
        </p:spPr>
        <p:txBody>
          <a:bodyPr anchor="t" anchorCtr="0">
            <a:normAutofit/>
          </a:bodyPr>
          <a:lstStyle>
            <a:lvl1pPr algn="l">
              <a:defRPr sz="2600"/>
            </a:lvl1pPr>
          </a:lstStyle>
          <a:p>
            <a:r>
              <a:rPr lang="es-ES" dirty="0"/>
              <a:t>Ingrese aquí el título de la sección, actividad o clase</a:t>
            </a:r>
            <a:endParaRPr lang="en-US" dirty="0"/>
          </a:p>
        </p:txBody>
      </p:sp>
      <p:sp>
        <p:nvSpPr>
          <p:cNvPr id="3" name="Subtitle 2"/>
          <p:cNvSpPr>
            <a:spLocks noGrp="1"/>
          </p:cNvSpPr>
          <p:nvPr>
            <p:ph type="subTitle" idx="1" hasCustomPrompt="1"/>
          </p:nvPr>
        </p:nvSpPr>
        <p:spPr>
          <a:xfrm>
            <a:off x="720000" y="3701988"/>
            <a:ext cx="6840000" cy="1553775"/>
          </a:xfrm>
        </p:spPr>
        <p:txBody>
          <a:bodyPr>
            <a:normAutofit/>
          </a:bodyPr>
          <a:lstStyle>
            <a:lvl1pPr marL="0" indent="0" algn="l">
              <a:buNone/>
              <a:defRPr sz="2000">
                <a:solidFill>
                  <a:schemeClr val="tx1">
                    <a:lumMod val="75000"/>
                    <a:lumOff val="25000"/>
                  </a:schemeClr>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s-ES" dirty="0"/>
              <a:t>Ingrese aquí un texto descriptivo de esta actividad (opcional)</a:t>
            </a:r>
            <a:endParaRPr lang="en-US" dirty="0"/>
          </a:p>
        </p:txBody>
      </p:sp>
      <p:sp>
        <p:nvSpPr>
          <p:cNvPr id="4" name="Date Placeholder 3"/>
          <p:cNvSpPr>
            <a:spLocks noGrp="1"/>
          </p:cNvSpPr>
          <p:nvPr>
            <p:ph type="dt" sz="half" idx="10"/>
          </p:nvPr>
        </p:nvSpPr>
        <p:spPr/>
        <p:txBody>
          <a:bodyPr/>
          <a:lstStyle/>
          <a:p>
            <a:pPr rtl="0"/>
            <a:fld id="{55224D71-97F5-4B9D-B11B-235152E09E96}" type="datetime1">
              <a:rPr lang="es-ES" noProof="0" smtClean="0"/>
              <a:t>11/02/2023</a:t>
            </a:fld>
            <a:endParaRPr lang="es-ES" noProof="0" dirty="0"/>
          </a:p>
        </p:txBody>
      </p:sp>
      <p:sp>
        <p:nvSpPr>
          <p:cNvPr id="5" name="Footer Placeholder 4"/>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6" name="Slide Number Placeholder 5"/>
          <p:cNvSpPr>
            <a:spLocks noGrp="1"/>
          </p:cNvSpPr>
          <p:nvPr>
            <p:ph type="sldNum" sz="quarter" idx="12"/>
          </p:nvPr>
        </p:nvSpPr>
        <p:spPr/>
        <p:txBody>
          <a:bodyPr/>
          <a:lstStyle/>
          <a:p>
            <a:pPr rtl="0"/>
            <a:fld id="{71B7BAC7-FE87-40F6-AA24-4F4685D1B022}" type="slidenum">
              <a:rPr lang="es-ES" noProof="0" smtClean="0"/>
              <a:t>‹#›</a:t>
            </a:fld>
            <a:endParaRPr lang="es-ES" noProof="0" dirty="0"/>
          </a:p>
        </p:txBody>
      </p:sp>
      <p:sp>
        <p:nvSpPr>
          <p:cNvPr id="8" name="Rectangle: Rounded Corners 7">
            <a:extLst>
              <a:ext uri="{FF2B5EF4-FFF2-40B4-BE49-F238E27FC236}">
                <a16:creationId xmlns:a16="http://schemas.microsoft.com/office/drawing/2014/main" id="{564332D5-1933-C57D-42B6-183DC2A4C567}"/>
              </a:ext>
            </a:extLst>
          </p:cNvPr>
          <p:cNvSpPr/>
          <p:nvPr/>
        </p:nvSpPr>
        <p:spPr>
          <a:xfrm>
            <a:off x="720000" y="5598000"/>
            <a:ext cx="613813" cy="540000"/>
          </a:xfrm>
          <a:prstGeom prst="roundRect">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1" name="Content Placeholder 20">
            <a:extLst>
              <a:ext uri="{FF2B5EF4-FFF2-40B4-BE49-F238E27FC236}">
                <a16:creationId xmlns:a16="http://schemas.microsoft.com/office/drawing/2014/main" id="{37EDCC3F-5122-AA78-5970-BD245E579433}"/>
              </a:ext>
            </a:extLst>
          </p:cNvPr>
          <p:cNvSpPr>
            <a:spLocks noGrp="1"/>
          </p:cNvSpPr>
          <p:nvPr>
            <p:ph sz="quarter" idx="14" hasCustomPrompt="1"/>
          </p:nvPr>
        </p:nvSpPr>
        <p:spPr>
          <a:xfrm>
            <a:off x="927652" y="5598000"/>
            <a:ext cx="4320000" cy="540000"/>
          </a:xfrm>
          <a:solidFill>
            <a:schemeClr val="bg1">
              <a:lumMod val="75000"/>
            </a:schemeClr>
          </a:solidFill>
        </p:spPr>
        <p:txBody>
          <a:bodyPr anchor="ctr" anchorCtr="0">
            <a:noAutofit/>
          </a:bodyPr>
          <a:lstStyle>
            <a:lvl1pPr marL="0" indent="0">
              <a:buNone/>
              <a:defRPr sz="1800">
                <a:solidFill>
                  <a:schemeClr val="bg1">
                    <a:lumMod val="10000"/>
                  </a:schemeClr>
                </a:solidFill>
                <a:latin typeface="+mn-lt"/>
              </a:defRPr>
            </a:lvl1pPr>
            <a:lvl2pPr>
              <a:defRPr sz="1600"/>
            </a:lvl2pPr>
            <a:lvl3pPr>
              <a:defRPr sz="1400"/>
            </a:lvl3pPr>
            <a:lvl4pPr>
              <a:defRPr sz="1200"/>
            </a:lvl4pPr>
            <a:lvl5pPr>
              <a:defRPr sz="1200"/>
            </a:lvl5pPr>
          </a:lstStyle>
          <a:p>
            <a:r>
              <a:rPr lang="en-US" sz="1800" dirty="0" err="1">
                <a:solidFill>
                  <a:schemeClr val="bg1"/>
                </a:solidFill>
                <a:latin typeface="Segoe UI" panose="020B0502040204020203" pitchFamily="34" charset="0"/>
                <a:cs typeface="Segoe UI" panose="020B0502040204020203" pitchFamily="34" charset="0"/>
              </a:rPr>
              <a:t>Ingrese</a:t>
            </a:r>
            <a:r>
              <a:rPr lang="en-US" sz="1800" dirty="0">
                <a:solidFill>
                  <a:schemeClr val="bg1"/>
                </a:solidFill>
                <a:latin typeface="Segoe UI" panose="020B0502040204020203" pitchFamily="34" charset="0"/>
                <a:cs typeface="Segoe UI" panose="020B0502040204020203" pitchFamily="34" charset="0"/>
              </a:rPr>
              <a:t> </a:t>
            </a:r>
            <a:r>
              <a:rPr lang="en-US" sz="1800" dirty="0" err="1">
                <a:solidFill>
                  <a:schemeClr val="bg1"/>
                </a:solidFill>
                <a:latin typeface="Segoe UI" panose="020B0502040204020203" pitchFamily="34" charset="0"/>
                <a:cs typeface="Segoe UI" panose="020B0502040204020203" pitchFamily="34" charset="0"/>
              </a:rPr>
              <a:t>aquí</a:t>
            </a:r>
            <a:r>
              <a:rPr lang="en-US" sz="1800" dirty="0">
                <a:solidFill>
                  <a:schemeClr val="bg1"/>
                </a:solidFill>
                <a:latin typeface="Segoe UI" panose="020B0502040204020203" pitchFamily="34" charset="0"/>
                <a:cs typeface="Segoe UI" panose="020B0502040204020203" pitchFamily="34" charset="0"/>
              </a:rPr>
              <a:t> </a:t>
            </a:r>
            <a:r>
              <a:rPr lang="en-US" sz="1800" dirty="0" err="1">
                <a:solidFill>
                  <a:schemeClr val="bg1"/>
                </a:solidFill>
                <a:latin typeface="Segoe UI" panose="020B0502040204020203" pitchFamily="34" charset="0"/>
                <a:cs typeface="Segoe UI" panose="020B0502040204020203" pitchFamily="34" charset="0"/>
              </a:rPr>
              <a:t>su</a:t>
            </a:r>
            <a:r>
              <a:rPr lang="en-US" sz="1800" dirty="0">
                <a:solidFill>
                  <a:schemeClr val="bg1"/>
                </a:solidFill>
                <a:latin typeface="Segoe UI" panose="020B0502040204020203" pitchFamily="34" charset="0"/>
                <a:cs typeface="Segoe UI" panose="020B0502040204020203" pitchFamily="34" charset="0"/>
              </a:rPr>
              <a:t> </a:t>
            </a:r>
            <a:r>
              <a:rPr lang="en-US" sz="1800" dirty="0" err="1">
                <a:solidFill>
                  <a:schemeClr val="bg1"/>
                </a:solidFill>
                <a:latin typeface="Segoe UI" panose="020B0502040204020203" pitchFamily="34" charset="0"/>
                <a:cs typeface="Segoe UI" panose="020B0502040204020203" pitchFamily="34" charset="0"/>
              </a:rPr>
              <a:t>nombre</a:t>
            </a:r>
            <a:r>
              <a:rPr lang="en-US" sz="1800" dirty="0">
                <a:solidFill>
                  <a:schemeClr val="bg1"/>
                </a:solidFill>
                <a:latin typeface="Segoe UI" panose="020B0502040204020203" pitchFamily="34" charset="0"/>
                <a:cs typeface="Segoe UI" panose="020B0502040204020203" pitchFamily="34" charset="0"/>
              </a:rPr>
              <a:t> (</a:t>
            </a:r>
            <a:r>
              <a:rPr lang="en-US" sz="1800" dirty="0" err="1">
                <a:solidFill>
                  <a:schemeClr val="bg1"/>
                </a:solidFill>
                <a:latin typeface="Segoe UI" panose="020B0502040204020203" pitchFamily="34" charset="0"/>
                <a:cs typeface="Segoe UI" panose="020B0502040204020203" pitchFamily="34" charset="0"/>
              </a:rPr>
              <a:t>requerido</a:t>
            </a:r>
            <a:r>
              <a:rPr lang="en-US" sz="1800" dirty="0">
                <a:solidFill>
                  <a:schemeClr val="bg1"/>
                </a:solidFill>
                <a:latin typeface="Segoe UI" panose="020B0502040204020203" pitchFamily="34" charset="0"/>
                <a:cs typeface="Segoe UI" panose="020B0502040204020203" pitchFamily="34" charset="0"/>
              </a:rPr>
              <a:t>)</a:t>
            </a:r>
          </a:p>
        </p:txBody>
      </p:sp>
    </p:spTree>
    <p:extLst>
      <p:ext uri="{BB962C8B-B14F-4D97-AF65-F5344CB8AC3E}">
        <p14:creationId xmlns:p14="http://schemas.microsoft.com/office/powerpoint/2010/main" val="3292397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Solo el título con expositor">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s-ES" dirty="0"/>
              <a:t>Ingrese aquí el subtítulo</a:t>
            </a:r>
            <a:endParaRPr lang="en-US" dirty="0"/>
          </a:p>
        </p:txBody>
      </p:sp>
      <p:sp>
        <p:nvSpPr>
          <p:cNvPr id="3" name="Date Placeholder 2"/>
          <p:cNvSpPr>
            <a:spLocks noGrp="1"/>
          </p:cNvSpPr>
          <p:nvPr>
            <p:ph type="dt" sz="half" idx="10"/>
          </p:nvPr>
        </p:nvSpPr>
        <p:spPr/>
        <p:txBody>
          <a:bodyPr/>
          <a:lstStyle/>
          <a:p>
            <a:pPr rtl="0"/>
            <a:fld id="{2AB3A384-AAB1-4A76-A43B-EFE930A802BF}" type="datetime1">
              <a:rPr lang="es-ES" noProof="0" smtClean="0"/>
              <a:t>11/02/2023</a:t>
            </a:fld>
            <a:endParaRPr lang="es-ES" noProof="0" dirty="0"/>
          </a:p>
        </p:txBody>
      </p:sp>
      <p:sp>
        <p:nvSpPr>
          <p:cNvPr id="4" name="Footer Placeholder 3"/>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5" name="Slide Number Placeholder 4"/>
          <p:cNvSpPr>
            <a:spLocks noGrp="1"/>
          </p:cNvSpPr>
          <p:nvPr>
            <p:ph type="sldNum" sz="quarter" idx="12"/>
          </p:nvPr>
        </p:nvSpPr>
        <p:spPr/>
        <p:txBody>
          <a:bodyPr/>
          <a:lstStyle/>
          <a:p>
            <a:pPr rtl="0"/>
            <a:fld id="{71B7BAC7-FE87-40F6-AA24-4F4685D1B022}" type="slidenum">
              <a:rPr lang="es-ES" noProof="0" smtClean="0"/>
              <a:t>‹#›</a:t>
            </a:fld>
            <a:endParaRPr lang="es-ES" noProof="0" dirty="0"/>
          </a:p>
        </p:txBody>
      </p:sp>
    </p:spTree>
    <p:extLst>
      <p:ext uri="{BB962C8B-B14F-4D97-AF65-F5344CB8AC3E}">
        <p14:creationId xmlns:p14="http://schemas.microsoft.com/office/powerpoint/2010/main" val="1536668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Solo el título sin exposito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0000" y="720000"/>
            <a:ext cx="10753200" cy="2160000"/>
          </a:xfrm>
        </p:spPr>
        <p:txBody>
          <a:bodyPr/>
          <a:lstStyle/>
          <a:p>
            <a:r>
              <a:rPr lang="es-ES" dirty="0"/>
              <a:t>Ingrese aquí el subtítulo</a:t>
            </a:r>
            <a:endParaRPr lang="en-US" dirty="0"/>
          </a:p>
        </p:txBody>
      </p:sp>
      <p:sp>
        <p:nvSpPr>
          <p:cNvPr id="3" name="Date Placeholder 2"/>
          <p:cNvSpPr>
            <a:spLocks noGrp="1"/>
          </p:cNvSpPr>
          <p:nvPr>
            <p:ph type="dt" sz="half" idx="10"/>
          </p:nvPr>
        </p:nvSpPr>
        <p:spPr/>
        <p:txBody>
          <a:bodyPr/>
          <a:lstStyle/>
          <a:p>
            <a:pPr rtl="0"/>
            <a:fld id="{95F109E8-29A7-4A4D-BBAF-954B5246DC6B}" type="datetime1">
              <a:rPr lang="es-ES" noProof="0" smtClean="0"/>
              <a:t>11/02/2023</a:t>
            </a:fld>
            <a:endParaRPr lang="es-ES" noProof="0" dirty="0"/>
          </a:p>
        </p:txBody>
      </p:sp>
      <p:sp>
        <p:nvSpPr>
          <p:cNvPr id="4" name="Footer Placeholder 3"/>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5" name="Slide Number Placeholder 4"/>
          <p:cNvSpPr>
            <a:spLocks noGrp="1"/>
          </p:cNvSpPr>
          <p:nvPr>
            <p:ph type="sldNum" sz="quarter" idx="12"/>
          </p:nvPr>
        </p:nvSpPr>
        <p:spPr/>
        <p:txBody>
          <a:bodyPr/>
          <a:lstStyle/>
          <a:p>
            <a:pPr rtl="0"/>
            <a:fld id="{71B7BAC7-FE87-40F6-AA24-4F4685D1B022}" type="slidenum">
              <a:rPr lang="es-ES" noProof="0" smtClean="0"/>
              <a:t>‹#›</a:t>
            </a:fld>
            <a:endParaRPr lang="es-ES" noProof="0" dirty="0"/>
          </a:p>
        </p:txBody>
      </p:sp>
    </p:spTree>
    <p:extLst>
      <p:ext uri="{BB962C8B-B14F-4D97-AF65-F5344CB8AC3E}">
        <p14:creationId xmlns:p14="http://schemas.microsoft.com/office/powerpoint/2010/main" val="3318467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rtl="0"/>
            <a:fld id="{3EDF4B7F-437B-43B6-8193-868254AADFEB}" type="datetime1">
              <a:rPr lang="es-ES" noProof="0" smtClean="0"/>
              <a:t>11/02/2023</a:t>
            </a:fld>
            <a:endParaRPr lang="es-ES" noProof="0" dirty="0"/>
          </a:p>
        </p:txBody>
      </p:sp>
      <p:sp>
        <p:nvSpPr>
          <p:cNvPr id="3" name="Footer Placeholder 2"/>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4" name="Slide Number Placeholder 3"/>
          <p:cNvSpPr>
            <a:spLocks noGrp="1"/>
          </p:cNvSpPr>
          <p:nvPr>
            <p:ph type="sldNum" sz="quarter" idx="12"/>
          </p:nvPr>
        </p:nvSpPr>
        <p:spPr/>
        <p:txBody>
          <a:bodyPr/>
          <a:lstStyle/>
          <a:p>
            <a:pPr rtl="0"/>
            <a:fld id="{71B7BAC7-FE87-40F6-AA24-4F4685D1B022}" type="slidenum">
              <a:rPr lang="es-ES" noProof="0" smtClean="0"/>
              <a:t>‹#›</a:t>
            </a:fld>
            <a:endParaRPr lang="es-ES" noProof="0" dirty="0"/>
          </a:p>
        </p:txBody>
      </p:sp>
    </p:spTree>
    <p:extLst>
      <p:ext uri="{BB962C8B-B14F-4D97-AF65-F5344CB8AC3E}">
        <p14:creationId xmlns:p14="http://schemas.microsoft.com/office/powerpoint/2010/main" val="1491661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ido con título sin exposito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19999" y="720000"/>
            <a:ext cx="4140000" cy="810000"/>
          </a:xfrm>
        </p:spPr>
        <p:txBody>
          <a:bodyPr anchor="t" anchorCtr="0">
            <a:normAutofit/>
          </a:bodyPr>
          <a:lstStyle>
            <a:lvl1pPr>
              <a:defRPr sz="2600"/>
            </a:lvl1pPr>
          </a:lstStyle>
          <a:p>
            <a:r>
              <a:rPr lang="es-ES" dirty="0"/>
              <a:t>Ingrese aquí el subtítulo</a:t>
            </a:r>
            <a:endParaRPr lang="en-US" dirty="0"/>
          </a:p>
        </p:txBody>
      </p:sp>
      <p:sp>
        <p:nvSpPr>
          <p:cNvPr id="3" name="Content Placeholder 2"/>
          <p:cNvSpPr>
            <a:spLocks noGrp="1"/>
          </p:cNvSpPr>
          <p:nvPr>
            <p:ph idx="1"/>
          </p:nvPr>
        </p:nvSpPr>
        <p:spPr>
          <a:xfrm>
            <a:off x="5183188" y="720001"/>
            <a:ext cx="6288812" cy="5409468"/>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Text Placeholder 3"/>
          <p:cNvSpPr>
            <a:spLocks noGrp="1"/>
          </p:cNvSpPr>
          <p:nvPr>
            <p:ph type="body" sz="half" idx="2" hasCustomPrompt="1"/>
          </p:nvPr>
        </p:nvSpPr>
        <p:spPr>
          <a:xfrm>
            <a:off x="720000" y="1719468"/>
            <a:ext cx="4139999" cy="4410000"/>
          </a:xfrm>
        </p:spPr>
        <p:txBody>
          <a:bodyPr>
            <a:normAutofit/>
          </a:bodyPr>
          <a:lstStyle>
            <a:lvl1pPr marL="0" indent="0">
              <a:buNone/>
              <a:defRPr sz="20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s-ES" dirty="0"/>
              <a:t>Ingrese aquí el texto descriptivo de la imagen</a:t>
            </a:r>
          </a:p>
        </p:txBody>
      </p:sp>
      <p:sp>
        <p:nvSpPr>
          <p:cNvPr id="5" name="Date Placeholder 4"/>
          <p:cNvSpPr>
            <a:spLocks noGrp="1"/>
          </p:cNvSpPr>
          <p:nvPr>
            <p:ph type="dt" sz="half" idx="10"/>
          </p:nvPr>
        </p:nvSpPr>
        <p:spPr/>
        <p:txBody>
          <a:bodyPr/>
          <a:lstStyle/>
          <a:p>
            <a:pPr rtl="0"/>
            <a:fld id="{5FD9D2A0-9803-4B3F-A6B6-606959F35242}" type="datetime1">
              <a:rPr lang="es-ES" noProof="0" smtClean="0"/>
              <a:t>11/02/2023</a:t>
            </a:fld>
            <a:endParaRPr lang="es-ES" noProof="0" dirty="0"/>
          </a:p>
        </p:txBody>
      </p:sp>
      <p:sp>
        <p:nvSpPr>
          <p:cNvPr id="6" name="Footer Placeholder 5"/>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7" name="Slide Number Placeholder 6"/>
          <p:cNvSpPr>
            <a:spLocks noGrp="1"/>
          </p:cNvSpPr>
          <p:nvPr>
            <p:ph type="sldNum" sz="quarter" idx="12"/>
          </p:nvPr>
        </p:nvSpPr>
        <p:spPr/>
        <p:txBody>
          <a:bodyPr/>
          <a:lstStyle/>
          <a:p>
            <a:pPr rtl="0"/>
            <a:fld id="{71B7BAC7-FE87-40F6-AA24-4F4685D1B022}" type="slidenum">
              <a:rPr lang="es-ES" noProof="0" smtClean="0"/>
              <a:pPr rtl="0"/>
              <a:t>‹#›</a:t>
            </a:fld>
            <a:endParaRPr lang="es-ES" noProof="0" dirty="0"/>
          </a:p>
        </p:txBody>
      </p:sp>
    </p:spTree>
    <p:extLst>
      <p:ext uri="{BB962C8B-B14F-4D97-AF65-F5344CB8AC3E}">
        <p14:creationId xmlns:p14="http://schemas.microsoft.com/office/powerpoint/2010/main" val="2178198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Imagen con título con exposito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0000" y="720000"/>
            <a:ext cx="6840000" cy="810000"/>
          </a:xfrm>
        </p:spPr>
        <p:txBody>
          <a:bodyPr anchor="t" anchorCtr="0">
            <a:noAutofit/>
          </a:bodyPr>
          <a:lstStyle>
            <a:lvl1pPr>
              <a:defRPr sz="2600"/>
            </a:lvl1pPr>
          </a:lstStyle>
          <a:p>
            <a:r>
              <a:rPr lang="es-ES" dirty="0"/>
              <a:t>Ingrese aquí el subtítulo</a:t>
            </a:r>
            <a:endParaRPr lang="en-US" dirty="0"/>
          </a:p>
        </p:txBody>
      </p:sp>
      <p:sp>
        <p:nvSpPr>
          <p:cNvPr id="3" name="Picture Placeholder 2"/>
          <p:cNvSpPr>
            <a:spLocks noGrp="1" noChangeAspect="1"/>
          </p:cNvSpPr>
          <p:nvPr>
            <p:ph type="pic" idx="1"/>
          </p:nvPr>
        </p:nvSpPr>
        <p:spPr>
          <a:xfrm>
            <a:off x="719999" y="2340002"/>
            <a:ext cx="6840000" cy="3797998"/>
          </a:xfrm>
        </p:spPr>
        <p:txBody>
          <a:bodyPr anchor="t">
            <a:normAutofit/>
          </a:bodyPr>
          <a:lstStyle>
            <a:lvl1pPr marL="0" indent="0">
              <a:buNone/>
              <a:defRPr sz="24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s-ES" dirty="0"/>
              <a:t>Haga clic en el icono para agregar una imagen</a:t>
            </a:r>
            <a:endParaRPr lang="en-US" dirty="0"/>
          </a:p>
        </p:txBody>
      </p:sp>
      <p:sp>
        <p:nvSpPr>
          <p:cNvPr id="4" name="Text Placeholder 3"/>
          <p:cNvSpPr>
            <a:spLocks noGrp="1"/>
          </p:cNvSpPr>
          <p:nvPr>
            <p:ph type="body" sz="half" idx="2" hasCustomPrompt="1"/>
          </p:nvPr>
        </p:nvSpPr>
        <p:spPr>
          <a:xfrm>
            <a:off x="720000" y="1530001"/>
            <a:ext cx="6840000" cy="810000"/>
          </a:xfrm>
        </p:spPr>
        <p:txBody>
          <a:bodyPr>
            <a:normAutofit/>
          </a:bodyPr>
          <a:lstStyle>
            <a:lvl1pPr marL="0" indent="0">
              <a:buNone/>
              <a:defRPr sz="20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s-ES" dirty="0"/>
              <a:t>Ingrese aquí el texto descriptivo de la imagen</a:t>
            </a:r>
          </a:p>
        </p:txBody>
      </p:sp>
      <p:sp>
        <p:nvSpPr>
          <p:cNvPr id="5" name="Date Placeholder 4"/>
          <p:cNvSpPr>
            <a:spLocks noGrp="1"/>
          </p:cNvSpPr>
          <p:nvPr>
            <p:ph type="dt" sz="half" idx="10"/>
          </p:nvPr>
        </p:nvSpPr>
        <p:spPr/>
        <p:txBody>
          <a:bodyPr/>
          <a:lstStyle/>
          <a:p>
            <a:pPr rtl="0"/>
            <a:fld id="{B48CB6FA-6884-4007-A174-A67BE7A1CA93}" type="datetime1">
              <a:rPr lang="es-ES" noProof="0" smtClean="0"/>
              <a:t>11/02/2023</a:t>
            </a:fld>
            <a:endParaRPr lang="es-ES" noProof="0" dirty="0"/>
          </a:p>
        </p:txBody>
      </p:sp>
      <p:sp>
        <p:nvSpPr>
          <p:cNvPr id="6" name="Footer Placeholder 5"/>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7" name="Slide Number Placeholder 6"/>
          <p:cNvSpPr>
            <a:spLocks noGrp="1"/>
          </p:cNvSpPr>
          <p:nvPr>
            <p:ph type="sldNum" sz="quarter" idx="12"/>
          </p:nvPr>
        </p:nvSpPr>
        <p:spPr/>
        <p:txBody>
          <a:bodyPr/>
          <a:lstStyle/>
          <a:p>
            <a:pPr rtl="0"/>
            <a:fld id="{71B7BAC7-FE87-40F6-AA24-4F4685D1B022}" type="slidenum">
              <a:rPr lang="es-ES" noProof="0" smtClean="0"/>
              <a:pPr rtl="0"/>
              <a:t>‹#›</a:t>
            </a:fld>
            <a:endParaRPr lang="es-ES" noProof="0" dirty="0"/>
          </a:p>
        </p:txBody>
      </p:sp>
    </p:spTree>
    <p:extLst>
      <p:ext uri="{BB962C8B-B14F-4D97-AF65-F5344CB8AC3E}">
        <p14:creationId xmlns:p14="http://schemas.microsoft.com/office/powerpoint/2010/main" val="8622993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Imagen con título sin exposito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0000" y="720000"/>
            <a:ext cx="4140000" cy="810000"/>
          </a:xfrm>
        </p:spPr>
        <p:txBody>
          <a:bodyPr anchor="t" anchorCtr="0">
            <a:noAutofit/>
          </a:bodyPr>
          <a:lstStyle>
            <a:lvl1pPr>
              <a:defRPr sz="26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183188" y="720000"/>
            <a:ext cx="6288812" cy="5417999"/>
          </a:xfrm>
        </p:spPr>
        <p:txBody>
          <a:bodyPr anchor="t">
            <a:normAutofit/>
          </a:bodyPr>
          <a:lstStyle>
            <a:lvl1pPr marL="0" indent="0">
              <a:buNone/>
              <a:defRPr sz="24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s-ES" dirty="0"/>
              <a:t>Haga clic en el icono para agregar una imagen</a:t>
            </a:r>
            <a:endParaRPr lang="en-US" dirty="0"/>
          </a:p>
        </p:txBody>
      </p:sp>
      <p:sp>
        <p:nvSpPr>
          <p:cNvPr id="4" name="Text Placeholder 3"/>
          <p:cNvSpPr>
            <a:spLocks noGrp="1"/>
          </p:cNvSpPr>
          <p:nvPr>
            <p:ph type="body" sz="half" idx="2"/>
          </p:nvPr>
        </p:nvSpPr>
        <p:spPr>
          <a:xfrm>
            <a:off x="720000" y="1729408"/>
            <a:ext cx="4140000" cy="4408591"/>
          </a:xfrm>
        </p:spPr>
        <p:txBody>
          <a:bodyPr>
            <a:normAutofit/>
          </a:bodyPr>
          <a:lstStyle>
            <a:lvl1pPr marL="0" indent="0">
              <a:buNone/>
              <a:defRPr sz="20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s-ES" dirty="0"/>
              <a:t>Haga clic para modificar los estilos de texto del patrón</a:t>
            </a:r>
          </a:p>
        </p:txBody>
      </p:sp>
      <p:sp>
        <p:nvSpPr>
          <p:cNvPr id="5" name="Date Placeholder 4"/>
          <p:cNvSpPr>
            <a:spLocks noGrp="1"/>
          </p:cNvSpPr>
          <p:nvPr>
            <p:ph type="dt" sz="half" idx="10"/>
          </p:nvPr>
        </p:nvSpPr>
        <p:spPr/>
        <p:txBody>
          <a:bodyPr/>
          <a:lstStyle/>
          <a:p>
            <a:pPr rtl="0"/>
            <a:fld id="{DCA87387-1199-4F13-92EC-EA845724990E}" type="datetime1">
              <a:rPr lang="es-ES" noProof="0" smtClean="0"/>
              <a:t>11/02/2023</a:t>
            </a:fld>
            <a:endParaRPr lang="es-ES" noProof="0" dirty="0"/>
          </a:p>
        </p:txBody>
      </p:sp>
      <p:sp>
        <p:nvSpPr>
          <p:cNvPr id="6" name="Footer Placeholder 5"/>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7" name="Slide Number Placeholder 6"/>
          <p:cNvSpPr>
            <a:spLocks noGrp="1"/>
          </p:cNvSpPr>
          <p:nvPr>
            <p:ph type="sldNum" sz="quarter" idx="12"/>
          </p:nvPr>
        </p:nvSpPr>
        <p:spPr/>
        <p:txBody>
          <a:bodyPr/>
          <a:lstStyle/>
          <a:p>
            <a:pPr rtl="0"/>
            <a:fld id="{71B7BAC7-FE87-40F6-AA24-4F4685D1B022}" type="slidenum">
              <a:rPr lang="es-ES" noProof="0" smtClean="0"/>
              <a:pPr rtl="0"/>
              <a:t>‹#›</a:t>
            </a:fld>
            <a:endParaRPr lang="es-ES" noProof="0" dirty="0"/>
          </a:p>
        </p:txBody>
      </p:sp>
    </p:spTree>
    <p:extLst>
      <p:ext uri="{BB962C8B-B14F-4D97-AF65-F5344CB8AC3E}">
        <p14:creationId xmlns:p14="http://schemas.microsoft.com/office/powerpoint/2010/main" val="39221854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pPr rtl="0"/>
            <a:fld id="{0277B9E3-6C0A-45A5-BAE5-CD19B242173D}" type="datetime1">
              <a:rPr lang="es-ES" noProof="0" smtClean="0"/>
              <a:t>11/02/2023</a:t>
            </a:fld>
            <a:endParaRPr lang="es-ES" noProof="0" dirty="0"/>
          </a:p>
        </p:txBody>
      </p:sp>
      <p:sp>
        <p:nvSpPr>
          <p:cNvPr id="5" name="Footer Placeholder 4"/>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6" name="Slide Number Placeholder 5"/>
          <p:cNvSpPr>
            <a:spLocks noGrp="1"/>
          </p:cNvSpPr>
          <p:nvPr>
            <p:ph type="sldNum" sz="quarter" idx="12"/>
          </p:nvPr>
        </p:nvSpPr>
        <p:spPr/>
        <p:txBody>
          <a:bodyPr/>
          <a:lstStyle/>
          <a:p>
            <a:pPr rtl="0"/>
            <a:fld id="{71B7BAC7-FE87-40F6-AA24-4F4685D1B022}" type="slidenum">
              <a:rPr lang="es-ES" noProof="0" smtClean="0"/>
              <a:pPr rtl="0"/>
              <a:t>‹#›</a:t>
            </a:fld>
            <a:endParaRPr lang="es-ES" noProof="0" dirty="0"/>
          </a:p>
        </p:txBody>
      </p:sp>
    </p:spTree>
    <p:extLst>
      <p:ext uri="{BB962C8B-B14F-4D97-AF65-F5344CB8AC3E}">
        <p14:creationId xmlns:p14="http://schemas.microsoft.com/office/powerpoint/2010/main" val="18757247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6"/>
            <a:ext cx="2628900" cy="5811839"/>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1" y="365126"/>
            <a:ext cx="7734300" cy="5811839"/>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pPr rtl="0"/>
            <a:fld id="{AB41DD2C-FA4F-413E-A1B5-23565A0780B7}" type="datetime1">
              <a:rPr lang="es-ES" noProof="0" smtClean="0"/>
              <a:t>11/02/2023</a:t>
            </a:fld>
            <a:endParaRPr lang="es-ES" noProof="0" dirty="0"/>
          </a:p>
        </p:txBody>
      </p:sp>
      <p:sp>
        <p:nvSpPr>
          <p:cNvPr id="5" name="Footer Placeholder 4"/>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6" name="Slide Number Placeholder 5"/>
          <p:cNvSpPr>
            <a:spLocks noGrp="1"/>
          </p:cNvSpPr>
          <p:nvPr>
            <p:ph type="sldNum" sz="quarter" idx="12"/>
          </p:nvPr>
        </p:nvSpPr>
        <p:spPr/>
        <p:txBody>
          <a:bodyPr/>
          <a:lstStyle/>
          <a:p>
            <a:pPr rtl="0"/>
            <a:fld id="{71B7BAC7-FE87-40F6-AA24-4F4685D1B022}" type="slidenum">
              <a:rPr lang="es-ES" noProof="0" smtClean="0"/>
              <a:pPr rtl="0"/>
              <a:t>‹#›</a:t>
            </a:fld>
            <a:endParaRPr lang="es-ES" noProof="0" dirty="0"/>
          </a:p>
        </p:txBody>
      </p:sp>
    </p:spTree>
    <p:extLst>
      <p:ext uri="{BB962C8B-B14F-4D97-AF65-F5344CB8AC3E}">
        <p14:creationId xmlns:p14="http://schemas.microsoft.com/office/powerpoint/2010/main" val="18589317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con exposito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0000" y="719999"/>
            <a:ext cx="6840000" cy="810000"/>
          </a:xfrm>
        </p:spPr>
        <p:txBody>
          <a:bodyPr anchor="b" anchorCtr="0">
            <a:normAutofit/>
          </a:bodyPr>
          <a:lstStyle>
            <a:lvl1pPr>
              <a:defRPr sz="2600"/>
            </a:lvl1pPr>
          </a:lstStyle>
          <a:p>
            <a:r>
              <a:rPr lang="es-ES" dirty="0"/>
              <a:t>Ingrese aquí un subtítulo</a:t>
            </a:r>
            <a:endParaRPr lang="en-US" dirty="0"/>
          </a:p>
        </p:txBody>
      </p:sp>
      <p:sp>
        <p:nvSpPr>
          <p:cNvPr id="3" name="Content Placeholder 2"/>
          <p:cNvSpPr>
            <a:spLocks noGrp="1"/>
          </p:cNvSpPr>
          <p:nvPr>
            <p:ph idx="1"/>
          </p:nvPr>
        </p:nvSpPr>
        <p:spPr>
          <a:xfrm>
            <a:off x="720000" y="1620000"/>
            <a:ext cx="6840000" cy="4590000"/>
          </a:xfrm>
        </p:spPr>
        <p:txBody>
          <a:bodyPr/>
          <a:lstStyle>
            <a:lvl1pPr>
              <a:defRPr sz="2400">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Date Placeholder 3"/>
          <p:cNvSpPr>
            <a:spLocks noGrp="1"/>
          </p:cNvSpPr>
          <p:nvPr>
            <p:ph type="dt" sz="half" idx="10"/>
          </p:nvPr>
        </p:nvSpPr>
        <p:spPr>
          <a:xfrm>
            <a:off x="720000" y="6356351"/>
            <a:ext cx="2743200" cy="365125"/>
          </a:xfrm>
        </p:spPr>
        <p:txBody>
          <a:bodyPr/>
          <a:lstStyle/>
          <a:p>
            <a:pPr rtl="0"/>
            <a:fld id="{0D82DBE2-B5E9-4999-A9C0-55ED93FCE73D}" type="datetime1">
              <a:rPr lang="es-ES" noProof="0" smtClean="0"/>
              <a:t>11/02/2023</a:t>
            </a:fld>
            <a:endParaRPr lang="es-ES" noProof="0" dirty="0"/>
          </a:p>
        </p:txBody>
      </p:sp>
      <p:sp>
        <p:nvSpPr>
          <p:cNvPr id="5" name="Footer Placeholder 4"/>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6" name="Slide Number Placeholder 5"/>
          <p:cNvSpPr>
            <a:spLocks noGrp="1"/>
          </p:cNvSpPr>
          <p:nvPr>
            <p:ph type="sldNum" sz="quarter" idx="12"/>
          </p:nvPr>
        </p:nvSpPr>
        <p:spPr/>
        <p:txBody>
          <a:bodyPr/>
          <a:lstStyle/>
          <a:p>
            <a:pPr rtl="0"/>
            <a:fld id="{71B7BAC7-FE87-40F6-AA24-4F4685D1B022}" type="slidenum">
              <a:rPr lang="es-ES" noProof="0" smtClean="0"/>
              <a:pPr rtl="0"/>
              <a:t>‹#›</a:t>
            </a:fld>
            <a:endParaRPr lang="es-ES" noProof="0" dirty="0"/>
          </a:p>
        </p:txBody>
      </p:sp>
    </p:spTree>
    <p:extLst>
      <p:ext uri="{BB962C8B-B14F-4D97-AF65-F5344CB8AC3E}">
        <p14:creationId xmlns:p14="http://schemas.microsoft.com/office/powerpoint/2010/main" val="8158087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ítulo y objetos sin exposito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0000" y="719999"/>
            <a:ext cx="10753200" cy="810000"/>
          </a:xfrm>
        </p:spPr>
        <p:txBody>
          <a:bodyPr anchor="b" anchorCtr="0">
            <a:normAutofit/>
          </a:bodyPr>
          <a:lstStyle>
            <a:lvl1pPr>
              <a:defRPr sz="2600"/>
            </a:lvl1pPr>
          </a:lstStyle>
          <a:p>
            <a:r>
              <a:rPr lang="es-ES" dirty="0"/>
              <a:t>Ingrese aquí un subtítulo</a:t>
            </a:r>
            <a:endParaRPr lang="en-US" dirty="0"/>
          </a:p>
        </p:txBody>
      </p:sp>
      <p:sp>
        <p:nvSpPr>
          <p:cNvPr id="3" name="Content Placeholder 2"/>
          <p:cNvSpPr>
            <a:spLocks noGrp="1"/>
          </p:cNvSpPr>
          <p:nvPr>
            <p:ph idx="1"/>
          </p:nvPr>
        </p:nvSpPr>
        <p:spPr>
          <a:xfrm>
            <a:off x="720000" y="1620000"/>
            <a:ext cx="10753200" cy="4590000"/>
          </a:xfrm>
        </p:spPr>
        <p:txBody>
          <a:bodyPr/>
          <a:lstStyle>
            <a:lvl1pPr>
              <a:defRPr sz="2400">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Date Placeholder 3"/>
          <p:cNvSpPr>
            <a:spLocks noGrp="1"/>
          </p:cNvSpPr>
          <p:nvPr>
            <p:ph type="dt" sz="half" idx="10"/>
          </p:nvPr>
        </p:nvSpPr>
        <p:spPr>
          <a:xfrm>
            <a:off x="720000" y="6356351"/>
            <a:ext cx="2743200" cy="365125"/>
          </a:xfrm>
        </p:spPr>
        <p:txBody>
          <a:bodyPr/>
          <a:lstStyle/>
          <a:p>
            <a:pPr rtl="0"/>
            <a:fld id="{89B7BC24-C90D-4DAD-A6CB-BBA58C4D57BB}" type="datetime1">
              <a:rPr lang="es-ES" noProof="0" smtClean="0"/>
              <a:t>11/02/2023</a:t>
            </a:fld>
            <a:endParaRPr lang="es-ES" noProof="0" dirty="0"/>
          </a:p>
        </p:txBody>
      </p:sp>
      <p:sp>
        <p:nvSpPr>
          <p:cNvPr id="5" name="Footer Placeholder 4"/>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6" name="Slide Number Placeholder 5"/>
          <p:cNvSpPr>
            <a:spLocks noGrp="1"/>
          </p:cNvSpPr>
          <p:nvPr>
            <p:ph type="sldNum" sz="quarter" idx="12"/>
          </p:nvPr>
        </p:nvSpPr>
        <p:spPr/>
        <p:txBody>
          <a:bodyPr/>
          <a:lstStyle/>
          <a:p>
            <a:pPr rtl="0"/>
            <a:fld id="{71B7BAC7-FE87-40F6-AA24-4F4685D1B022}" type="slidenum">
              <a:rPr lang="es-ES" noProof="0" smtClean="0"/>
              <a:pPr rtl="0"/>
              <a:t>‹#›</a:t>
            </a:fld>
            <a:endParaRPr lang="es-ES" noProof="0" dirty="0"/>
          </a:p>
        </p:txBody>
      </p:sp>
    </p:spTree>
    <p:extLst>
      <p:ext uri="{BB962C8B-B14F-4D97-AF65-F5344CB8AC3E}">
        <p14:creationId xmlns:p14="http://schemas.microsoft.com/office/powerpoint/2010/main" val="5099722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Encabezado de sección con exposito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0000" y="1709740"/>
            <a:ext cx="6840000" cy="2852737"/>
          </a:xfrm>
        </p:spPr>
        <p:txBody>
          <a:bodyPr anchor="b">
            <a:normAutofit/>
          </a:bodyPr>
          <a:lstStyle>
            <a:lvl1pPr>
              <a:defRPr sz="2600">
                <a:solidFill>
                  <a:schemeClr val="tx1"/>
                </a:solidFill>
              </a:defRPr>
            </a:lvl1pPr>
          </a:lstStyle>
          <a:p>
            <a:r>
              <a:rPr lang="es-ES" dirty="0"/>
              <a:t>Ingrese aquí el subtítulo</a:t>
            </a:r>
            <a:endParaRPr lang="en-US" dirty="0"/>
          </a:p>
        </p:txBody>
      </p:sp>
      <p:sp>
        <p:nvSpPr>
          <p:cNvPr id="3" name="Text Placeholder 2"/>
          <p:cNvSpPr>
            <a:spLocks noGrp="1"/>
          </p:cNvSpPr>
          <p:nvPr>
            <p:ph type="body" idx="1" hasCustomPrompt="1"/>
          </p:nvPr>
        </p:nvSpPr>
        <p:spPr>
          <a:xfrm>
            <a:off x="720000" y="4643020"/>
            <a:ext cx="6840000" cy="1446631"/>
          </a:xfrm>
        </p:spPr>
        <p:txBody>
          <a:bodyPr>
            <a:normAutofit/>
          </a:bodyPr>
          <a:lstStyle>
            <a:lvl1pPr marL="0" indent="0">
              <a:buNone/>
              <a:defRPr sz="2000">
                <a:solidFill>
                  <a:schemeClr val="tx1">
                    <a:lumMod val="75000"/>
                    <a:lumOff val="2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s-ES" dirty="0"/>
              <a:t>Ingrese aquí una breve descripción del alcance</a:t>
            </a:r>
          </a:p>
        </p:txBody>
      </p:sp>
      <p:sp>
        <p:nvSpPr>
          <p:cNvPr id="4" name="Date Placeholder 3"/>
          <p:cNvSpPr>
            <a:spLocks noGrp="1"/>
          </p:cNvSpPr>
          <p:nvPr>
            <p:ph type="dt" sz="half" idx="10"/>
          </p:nvPr>
        </p:nvSpPr>
        <p:spPr/>
        <p:txBody>
          <a:bodyPr/>
          <a:lstStyle/>
          <a:p>
            <a:pPr rtl="0"/>
            <a:fld id="{217D4995-77A4-48E5-92B1-2DC992A39FBB}" type="datetime1">
              <a:rPr lang="es-ES" noProof="0" smtClean="0"/>
              <a:t>11/02/2023</a:t>
            </a:fld>
            <a:endParaRPr lang="es-ES" noProof="0" dirty="0"/>
          </a:p>
        </p:txBody>
      </p:sp>
      <p:sp>
        <p:nvSpPr>
          <p:cNvPr id="5" name="Footer Placeholder 4"/>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6" name="Slide Number Placeholder 5"/>
          <p:cNvSpPr>
            <a:spLocks noGrp="1"/>
          </p:cNvSpPr>
          <p:nvPr>
            <p:ph type="sldNum" sz="quarter" idx="12"/>
          </p:nvPr>
        </p:nvSpPr>
        <p:spPr/>
        <p:txBody>
          <a:bodyPr/>
          <a:lstStyle/>
          <a:p>
            <a:pPr rtl="0"/>
            <a:fld id="{71B7BAC7-FE87-40F6-AA24-4F4685D1B022}" type="slidenum">
              <a:rPr lang="es-ES" noProof="0" smtClean="0"/>
              <a:t>‹#›</a:t>
            </a:fld>
            <a:endParaRPr lang="es-ES" noProof="0" dirty="0"/>
          </a:p>
        </p:txBody>
      </p:sp>
    </p:spTree>
    <p:extLst>
      <p:ext uri="{BB962C8B-B14F-4D97-AF65-F5344CB8AC3E}">
        <p14:creationId xmlns:p14="http://schemas.microsoft.com/office/powerpoint/2010/main" val="333937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Encabezado de sección sin exposito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0000" y="1709740"/>
            <a:ext cx="10753200" cy="2852737"/>
          </a:xfrm>
        </p:spPr>
        <p:txBody>
          <a:bodyPr anchor="b">
            <a:normAutofit/>
          </a:bodyPr>
          <a:lstStyle>
            <a:lvl1pPr>
              <a:defRPr sz="2600">
                <a:solidFill>
                  <a:schemeClr val="tx1"/>
                </a:solidFill>
              </a:defRPr>
            </a:lvl1pPr>
          </a:lstStyle>
          <a:p>
            <a:r>
              <a:rPr lang="es-ES" dirty="0"/>
              <a:t>Ingrese aquí el subtítulo</a:t>
            </a:r>
            <a:endParaRPr lang="en-US" dirty="0"/>
          </a:p>
        </p:txBody>
      </p:sp>
      <p:sp>
        <p:nvSpPr>
          <p:cNvPr id="3" name="Text Placeholder 2"/>
          <p:cNvSpPr>
            <a:spLocks noGrp="1"/>
          </p:cNvSpPr>
          <p:nvPr>
            <p:ph type="body" idx="1" hasCustomPrompt="1"/>
          </p:nvPr>
        </p:nvSpPr>
        <p:spPr>
          <a:xfrm>
            <a:off x="720000" y="4651898"/>
            <a:ext cx="10753200" cy="1437753"/>
          </a:xfrm>
        </p:spPr>
        <p:txBody>
          <a:bodyPr>
            <a:normAutofit/>
          </a:bodyPr>
          <a:lstStyle>
            <a:lvl1pPr marL="0" indent="0">
              <a:buNone/>
              <a:defRPr sz="2000">
                <a:solidFill>
                  <a:schemeClr val="tx1">
                    <a:lumMod val="75000"/>
                    <a:lumOff val="2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s-ES" dirty="0"/>
              <a:t>Ingrese aquí una breve descripción del alcance</a:t>
            </a:r>
          </a:p>
        </p:txBody>
      </p:sp>
      <p:sp>
        <p:nvSpPr>
          <p:cNvPr id="4" name="Date Placeholder 3"/>
          <p:cNvSpPr>
            <a:spLocks noGrp="1"/>
          </p:cNvSpPr>
          <p:nvPr>
            <p:ph type="dt" sz="half" idx="10"/>
          </p:nvPr>
        </p:nvSpPr>
        <p:spPr/>
        <p:txBody>
          <a:bodyPr/>
          <a:lstStyle/>
          <a:p>
            <a:pPr rtl="0"/>
            <a:fld id="{AE8112B3-1F24-452F-80DE-56BF301098EC}" type="datetime1">
              <a:rPr lang="es-ES" noProof="0" smtClean="0"/>
              <a:t>11/02/2023</a:t>
            </a:fld>
            <a:endParaRPr lang="es-ES" noProof="0" dirty="0"/>
          </a:p>
        </p:txBody>
      </p:sp>
      <p:sp>
        <p:nvSpPr>
          <p:cNvPr id="5" name="Footer Placeholder 4"/>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6" name="Slide Number Placeholder 5"/>
          <p:cNvSpPr>
            <a:spLocks noGrp="1"/>
          </p:cNvSpPr>
          <p:nvPr>
            <p:ph type="sldNum" sz="quarter" idx="12"/>
          </p:nvPr>
        </p:nvSpPr>
        <p:spPr/>
        <p:txBody>
          <a:bodyPr/>
          <a:lstStyle/>
          <a:p>
            <a:pPr rtl="0"/>
            <a:fld id="{71B7BAC7-FE87-40F6-AA24-4F4685D1B022}" type="slidenum">
              <a:rPr lang="es-ES" noProof="0" smtClean="0"/>
              <a:t>‹#›</a:t>
            </a:fld>
            <a:endParaRPr lang="es-ES" noProof="0" dirty="0"/>
          </a:p>
        </p:txBody>
      </p:sp>
    </p:spTree>
    <p:extLst>
      <p:ext uri="{BB962C8B-B14F-4D97-AF65-F5344CB8AC3E}">
        <p14:creationId xmlns:p14="http://schemas.microsoft.com/office/powerpoint/2010/main" val="1733040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Dos objetos con exposito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0000" y="720000"/>
            <a:ext cx="6840000" cy="810000"/>
          </a:xfrm>
        </p:spPr>
        <p:txBody>
          <a:bodyPr anchor="b" anchorCtr="0"/>
          <a:lstStyle>
            <a:lvl1pPr>
              <a:defRPr>
                <a:solidFill>
                  <a:schemeClr val="tx1"/>
                </a:solidFill>
              </a:defRPr>
            </a:lvl1pPr>
          </a:lstStyle>
          <a:p>
            <a:r>
              <a:rPr lang="es-ES" dirty="0"/>
              <a:t>Ingrese aquí el subtítulo</a:t>
            </a:r>
            <a:endParaRPr lang="en-US" dirty="0"/>
          </a:p>
        </p:txBody>
      </p:sp>
      <p:sp>
        <p:nvSpPr>
          <p:cNvPr id="3" name="Content Placeholder 2"/>
          <p:cNvSpPr>
            <a:spLocks noGrp="1"/>
          </p:cNvSpPr>
          <p:nvPr>
            <p:ph sz="half" idx="1"/>
          </p:nvPr>
        </p:nvSpPr>
        <p:spPr>
          <a:xfrm>
            <a:off x="720000" y="1710000"/>
            <a:ext cx="3330000" cy="441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Content Placeholder 3"/>
          <p:cNvSpPr>
            <a:spLocks noGrp="1"/>
          </p:cNvSpPr>
          <p:nvPr>
            <p:ph sz="half" idx="2"/>
          </p:nvPr>
        </p:nvSpPr>
        <p:spPr>
          <a:xfrm>
            <a:off x="4230000" y="1710000"/>
            <a:ext cx="3330000" cy="441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5" name="Date Placeholder 4"/>
          <p:cNvSpPr>
            <a:spLocks noGrp="1"/>
          </p:cNvSpPr>
          <p:nvPr>
            <p:ph type="dt" sz="half" idx="10"/>
          </p:nvPr>
        </p:nvSpPr>
        <p:spPr/>
        <p:txBody>
          <a:bodyPr/>
          <a:lstStyle/>
          <a:p>
            <a:pPr rtl="0"/>
            <a:fld id="{39B46DA2-8C2E-44C4-A865-CD3D33CFD45F}" type="datetime1">
              <a:rPr lang="es-ES" noProof="0" smtClean="0"/>
              <a:t>11/02/2023</a:t>
            </a:fld>
            <a:endParaRPr lang="es-ES" noProof="0" dirty="0"/>
          </a:p>
        </p:txBody>
      </p:sp>
      <p:sp>
        <p:nvSpPr>
          <p:cNvPr id="6" name="Footer Placeholder 5"/>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7" name="Slide Number Placeholder 6"/>
          <p:cNvSpPr>
            <a:spLocks noGrp="1"/>
          </p:cNvSpPr>
          <p:nvPr>
            <p:ph type="sldNum" sz="quarter" idx="12"/>
          </p:nvPr>
        </p:nvSpPr>
        <p:spPr/>
        <p:txBody>
          <a:bodyPr/>
          <a:lstStyle/>
          <a:p>
            <a:pPr rtl="0"/>
            <a:fld id="{71B7BAC7-FE87-40F6-AA24-4F4685D1B022}" type="slidenum">
              <a:rPr lang="es-ES" noProof="0" smtClean="0"/>
              <a:pPr rtl="0"/>
              <a:t>‹#›</a:t>
            </a:fld>
            <a:endParaRPr lang="es-ES" noProof="0" dirty="0"/>
          </a:p>
        </p:txBody>
      </p:sp>
    </p:spTree>
    <p:extLst>
      <p:ext uri="{BB962C8B-B14F-4D97-AF65-F5344CB8AC3E}">
        <p14:creationId xmlns:p14="http://schemas.microsoft.com/office/powerpoint/2010/main" val="3126167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Dos objetos sin exposito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0000" y="720000"/>
            <a:ext cx="10753200" cy="810000"/>
          </a:xfrm>
        </p:spPr>
        <p:txBody>
          <a:bodyPr anchor="b" anchorCtr="0"/>
          <a:lstStyle>
            <a:lvl1pPr>
              <a:defRPr>
                <a:solidFill>
                  <a:schemeClr val="tx1"/>
                </a:solidFill>
              </a:defRPr>
            </a:lvl1pPr>
          </a:lstStyle>
          <a:p>
            <a:r>
              <a:rPr lang="es-ES" dirty="0"/>
              <a:t>Ingrese aquí el subtítulo</a:t>
            </a:r>
            <a:endParaRPr lang="en-US" dirty="0"/>
          </a:p>
        </p:txBody>
      </p:sp>
      <p:sp>
        <p:nvSpPr>
          <p:cNvPr id="3" name="Content Placeholder 2"/>
          <p:cNvSpPr>
            <a:spLocks noGrp="1"/>
          </p:cNvSpPr>
          <p:nvPr>
            <p:ph sz="half" idx="1"/>
          </p:nvPr>
        </p:nvSpPr>
        <p:spPr>
          <a:xfrm>
            <a:off x="720000" y="1710000"/>
            <a:ext cx="5220000" cy="441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Content Placeholder 3"/>
          <p:cNvSpPr>
            <a:spLocks noGrp="1"/>
          </p:cNvSpPr>
          <p:nvPr>
            <p:ph sz="half" idx="2"/>
          </p:nvPr>
        </p:nvSpPr>
        <p:spPr>
          <a:xfrm>
            <a:off x="6252002" y="1710000"/>
            <a:ext cx="5220000" cy="441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5" name="Date Placeholder 4"/>
          <p:cNvSpPr>
            <a:spLocks noGrp="1"/>
          </p:cNvSpPr>
          <p:nvPr>
            <p:ph type="dt" sz="half" idx="10"/>
          </p:nvPr>
        </p:nvSpPr>
        <p:spPr/>
        <p:txBody>
          <a:bodyPr/>
          <a:lstStyle/>
          <a:p>
            <a:pPr rtl="0"/>
            <a:fld id="{D1525062-C568-4AE5-A98F-45E6D6D3E9AC}" type="datetime1">
              <a:rPr lang="es-ES" noProof="0" smtClean="0"/>
              <a:t>11/02/2023</a:t>
            </a:fld>
            <a:endParaRPr lang="es-ES" noProof="0" dirty="0"/>
          </a:p>
        </p:txBody>
      </p:sp>
      <p:sp>
        <p:nvSpPr>
          <p:cNvPr id="6" name="Footer Placeholder 5"/>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7" name="Slide Number Placeholder 6"/>
          <p:cNvSpPr>
            <a:spLocks noGrp="1"/>
          </p:cNvSpPr>
          <p:nvPr>
            <p:ph type="sldNum" sz="quarter" idx="12"/>
          </p:nvPr>
        </p:nvSpPr>
        <p:spPr/>
        <p:txBody>
          <a:bodyPr/>
          <a:lstStyle/>
          <a:p>
            <a:pPr rtl="0"/>
            <a:fld id="{71B7BAC7-FE87-40F6-AA24-4F4685D1B022}" type="slidenum">
              <a:rPr lang="es-ES" noProof="0" smtClean="0"/>
              <a:pPr rtl="0"/>
              <a:t>‹#›</a:t>
            </a:fld>
            <a:endParaRPr lang="es-ES" noProof="0" dirty="0"/>
          </a:p>
        </p:txBody>
      </p:sp>
    </p:spTree>
    <p:extLst>
      <p:ext uri="{BB962C8B-B14F-4D97-AF65-F5344CB8AC3E}">
        <p14:creationId xmlns:p14="http://schemas.microsoft.com/office/powerpoint/2010/main" val="9606891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ación con exposito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0000" y="720000"/>
            <a:ext cx="6840000" cy="810000"/>
          </a:xfrm>
        </p:spPr>
        <p:txBody>
          <a:bodyPr anchor="b" anchorCtr="0"/>
          <a:lstStyle>
            <a:lvl1pPr>
              <a:defRPr>
                <a:solidFill>
                  <a:schemeClr val="tx1"/>
                </a:solidFill>
              </a:defRPr>
            </a:lvl1pPr>
          </a:lstStyle>
          <a:p>
            <a:r>
              <a:rPr lang="es-ES" dirty="0"/>
              <a:t>Ingrese aquí el subtítulo</a:t>
            </a:r>
            <a:endParaRPr lang="en-US" dirty="0"/>
          </a:p>
        </p:txBody>
      </p:sp>
      <p:sp>
        <p:nvSpPr>
          <p:cNvPr id="3" name="Text Placeholder 2"/>
          <p:cNvSpPr>
            <a:spLocks noGrp="1"/>
          </p:cNvSpPr>
          <p:nvPr>
            <p:ph type="body" idx="1" hasCustomPrompt="1"/>
          </p:nvPr>
        </p:nvSpPr>
        <p:spPr>
          <a:xfrm>
            <a:off x="719999" y="1681163"/>
            <a:ext cx="3330000" cy="823912"/>
          </a:xfrm>
        </p:spPr>
        <p:txBody>
          <a:bodyPr anchor="b">
            <a:noAutofit/>
          </a:bodyPr>
          <a:lstStyle>
            <a:lvl1pPr marL="0" indent="0">
              <a:buNone/>
              <a:defRPr sz="2400" b="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s-ES" dirty="0"/>
              <a:t>Subtítulo primer elemento</a:t>
            </a:r>
          </a:p>
        </p:txBody>
      </p:sp>
      <p:sp>
        <p:nvSpPr>
          <p:cNvPr id="4" name="Content Placeholder 3"/>
          <p:cNvSpPr>
            <a:spLocks noGrp="1"/>
          </p:cNvSpPr>
          <p:nvPr>
            <p:ph sz="half" idx="2"/>
          </p:nvPr>
        </p:nvSpPr>
        <p:spPr>
          <a:xfrm>
            <a:off x="719999" y="2656238"/>
            <a:ext cx="3330000" cy="3481762"/>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5" name="Text Placeholder 4"/>
          <p:cNvSpPr>
            <a:spLocks noGrp="1"/>
          </p:cNvSpPr>
          <p:nvPr>
            <p:ph type="body" sz="quarter" idx="3" hasCustomPrompt="1"/>
          </p:nvPr>
        </p:nvSpPr>
        <p:spPr>
          <a:xfrm>
            <a:off x="4230000" y="1696688"/>
            <a:ext cx="3330000" cy="823912"/>
          </a:xfrm>
        </p:spPr>
        <p:txBody>
          <a:bodyPr anchor="b"/>
          <a:lstStyle>
            <a:lvl1pPr marL="0" indent="0">
              <a:buNone/>
              <a:defRPr sz="2400" b="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s-ES" dirty="0"/>
              <a:t>Subtítulo segundo elemento</a:t>
            </a:r>
          </a:p>
        </p:txBody>
      </p:sp>
      <p:sp>
        <p:nvSpPr>
          <p:cNvPr id="6" name="Content Placeholder 5"/>
          <p:cNvSpPr>
            <a:spLocks noGrp="1"/>
          </p:cNvSpPr>
          <p:nvPr>
            <p:ph sz="quarter" idx="4"/>
          </p:nvPr>
        </p:nvSpPr>
        <p:spPr>
          <a:xfrm>
            <a:off x="4230000" y="2687287"/>
            <a:ext cx="3330000" cy="3466237"/>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7" name="Date Placeholder 6"/>
          <p:cNvSpPr>
            <a:spLocks noGrp="1"/>
          </p:cNvSpPr>
          <p:nvPr>
            <p:ph type="dt" sz="half" idx="10"/>
          </p:nvPr>
        </p:nvSpPr>
        <p:spPr/>
        <p:txBody>
          <a:bodyPr/>
          <a:lstStyle/>
          <a:p>
            <a:pPr rtl="0"/>
            <a:fld id="{8EBA81B0-EA87-4E7B-A74D-942650D6BCED}" type="datetime1">
              <a:rPr lang="es-ES" noProof="0" smtClean="0"/>
              <a:t>11/02/2023</a:t>
            </a:fld>
            <a:endParaRPr lang="es-ES" noProof="0" dirty="0"/>
          </a:p>
        </p:txBody>
      </p:sp>
      <p:sp>
        <p:nvSpPr>
          <p:cNvPr id="8" name="Footer Placeholder 7"/>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9" name="Slide Number Placeholder 8"/>
          <p:cNvSpPr>
            <a:spLocks noGrp="1"/>
          </p:cNvSpPr>
          <p:nvPr>
            <p:ph type="sldNum" sz="quarter" idx="12"/>
          </p:nvPr>
        </p:nvSpPr>
        <p:spPr/>
        <p:txBody>
          <a:bodyPr/>
          <a:lstStyle/>
          <a:p>
            <a:pPr rtl="0"/>
            <a:fld id="{71B7BAC7-FE87-40F6-AA24-4F4685D1B022}" type="slidenum">
              <a:rPr lang="es-ES" noProof="0" smtClean="0"/>
              <a:pPr rtl="0"/>
              <a:t>‹#›</a:t>
            </a:fld>
            <a:endParaRPr lang="es-ES" noProof="0" dirty="0"/>
          </a:p>
        </p:txBody>
      </p:sp>
    </p:spTree>
    <p:extLst>
      <p:ext uri="{BB962C8B-B14F-4D97-AF65-F5344CB8AC3E}">
        <p14:creationId xmlns:p14="http://schemas.microsoft.com/office/powerpoint/2010/main" val="34608163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ación sin exposito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0000" y="720000"/>
            <a:ext cx="10753200" cy="810000"/>
          </a:xfrm>
        </p:spPr>
        <p:txBody>
          <a:bodyPr anchor="b" anchorCtr="0"/>
          <a:lstStyle>
            <a:lvl1pPr>
              <a:defRPr>
                <a:solidFill>
                  <a:schemeClr val="tx1"/>
                </a:solidFill>
              </a:defRPr>
            </a:lvl1pPr>
          </a:lstStyle>
          <a:p>
            <a:r>
              <a:rPr lang="es-ES" dirty="0"/>
              <a:t>Ingrese aquí el subtítulo</a:t>
            </a:r>
            <a:endParaRPr lang="en-US" dirty="0"/>
          </a:p>
        </p:txBody>
      </p:sp>
      <p:sp>
        <p:nvSpPr>
          <p:cNvPr id="3" name="Text Placeholder 2"/>
          <p:cNvSpPr>
            <a:spLocks noGrp="1"/>
          </p:cNvSpPr>
          <p:nvPr>
            <p:ph type="body" idx="1" hasCustomPrompt="1"/>
          </p:nvPr>
        </p:nvSpPr>
        <p:spPr>
          <a:xfrm>
            <a:off x="719999" y="1681163"/>
            <a:ext cx="5220000" cy="823912"/>
          </a:xfrm>
        </p:spPr>
        <p:txBody>
          <a:bodyPr anchor="b">
            <a:noAutofit/>
          </a:bodyPr>
          <a:lstStyle>
            <a:lvl1pPr marL="0" indent="0">
              <a:buNone/>
              <a:defRPr sz="2400" b="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s-ES" dirty="0"/>
              <a:t>Subtítulo primer elemento</a:t>
            </a:r>
          </a:p>
        </p:txBody>
      </p:sp>
      <p:sp>
        <p:nvSpPr>
          <p:cNvPr id="4" name="Content Placeholder 3"/>
          <p:cNvSpPr>
            <a:spLocks noGrp="1"/>
          </p:cNvSpPr>
          <p:nvPr>
            <p:ph sz="half" idx="2"/>
          </p:nvPr>
        </p:nvSpPr>
        <p:spPr>
          <a:xfrm>
            <a:off x="719999" y="2656237"/>
            <a:ext cx="5220000" cy="3481763"/>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5" name="Text Placeholder 4"/>
          <p:cNvSpPr>
            <a:spLocks noGrp="1"/>
          </p:cNvSpPr>
          <p:nvPr>
            <p:ph type="body" sz="quarter" idx="3" hasCustomPrompt="1"/>
          </p:nvPr>
        </p:nvSpPr>
        <p:spPr>
          <a:xfrm>
            <a:off x="6252000" y="1681163"/>
            <a:ext cx="5220000" cy="823912"/>
          </a:xfrm>
        </p:spPr>
        <p:txBody>
          <a:bodyPr anchor="b"/>
          <a:lstStyle>
            <a:lvl1pPr marL="0" indent="0">
              <a:buNone/>
              <a:defRPr sz="2400" b="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s-ES" dirty="0"/>
              <a:t>Subtítulo segundo elemento</a:t>
            </a:r>
          </a:p>
        </p:txBody>
      </p:sp>
      <p:sp>
        <p:nvSpPr>
          <p:cNvPr id="6" name="Content Placeholder 5"/>
          <p:cNvSpPr>
            <a:spLocks noGrp="1"/>
          </p:cNvSpPr>
          <p:nvPr>
            <p:ph sz="quarter" idx="4"/>
          </p:nvPr>
        </p:nvSpPr>
        <p:spPr>
          <a:xfrm>
            <a:off x="6252000" y="2656238"/>
            <a:ext cx="5220000" cy="3481763"/>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7" name="Date Placeholder 6"/>
          <p:cNvSpPr>
            <a:spLocks noGrp="1"/>
          </p:cNvSpPr>
          <p:nvPr>
            <p:ph type="dt" sz="half" idx="10"/>
          </p:nvPr>
        </p:nvSpPr>
        <p:spPr/>
        <p:txBody>
          <a:bodyPr/>
          <a:lstStyle/>
          <a:p>
            <a:pPr rtl="0"/>
            <a:fld id="{F6653BDA-CE15-46D4-A5A4-C9E9758DEFB2}" type="datetime1">
              <a:rPr lang="es-ES" noProof="0" smtClean="0"/>
              <a:t>11/02/2023</a:t>
            </a:fld>
            <a:endParaRPr lang="es-ES" noProof="0" dirty="0"/>
          </a:p>
        </p:txBody>
      </p:sp>
      <p:sp>
        <p:nvSpPr>
          <p:cNvPr id="8" name="Footer Placeholder 7"/>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9" name="Slide Number Placeholder 8"/>
          <p:cNvSpPr>
            <a:spLocks noGrp="1"/>
          </p:cNvSpPr>
          <p:nvPr>
            <p:ph type="sldNum" sz="quarter" idx="12"/>
          </p:nvPr>
        </p:nvSpPr>
        <p:spPr/>
        <p:txBody>
          <a:bodyPr/>
          <a:lstStyle/>
          <a:p>
            <a:pPr rtl="0"/>
            <a:fld id="{71B7BAC7-FE87-40F6-AA24-4F4685D1B022}" type="slidenum">
              <a:rPr lang="es-ES" noProof="0" smtClean="0"/>
              <a:pPr rtl="0"/>
              <a:t>‹#›</a:t>
            </a:fld>
            <a:endParaRPr lang="es-ES" noProof="0" dirty="0"/>
          </a:p>
        </p:txBody>
      </p:sp>
    </p:spTree>
    <p:extLst>
      <p:ext uri="{BB962C8B-B14F-4D97-AF65-F5344CB8AC3E}">
        <p14:creationId xmlns:p14="http://schemas.microsoft.com/office/powerpoint/2010/main" val="42839666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F0F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20000" y="720000"/>
            <a:ext cx="6840000" cy="2160000"/>
          </a:xfrm>
          <a:prstGeom prst="rect">
            <a:avLst/>
          </a:prstGeom>
        </p:spPr>
        <p:txBody>
          <a:bodyPr vert="horz" lIns="91440" tIns="45720" rIns="91440" bIns="45720" rtlCol="0" anchor="t" anchorCtr="0">
            <a:normAutofit/>
          </a:bodyPr>
          <a:lstStyle/>
          <a:p>
            <a:r>
              <a:rPr lang="es-ES" dirty="0"/>
              <a:t>Haga clic para modificar el estilo de título del patrón</a:t>
            </a:r>
            <a:endParaRPr lang="en-US" dirty="0"/>
          </a:p>
        </p:txBody>
      </p:sp>
      <p:sp>
        <p:nvSpPr>
          <p:cNvPr id="3" name="Text Placeholder 2"/>
          <p:cNvSpPr>
            <a:spLocks noGrp="1"/>
          </p:cNvSpPr>
          <p:nvPr>
            <p:ph type="body" idx="1"/>
          </p:nvPr>
        </p:nvSpPr>
        <p:spPr>
          <a:xfrm>
            <a:off x="720000" y="2880000"/>
            <a:ext cx="6840000" cy="2160000"/>
          </a:xfrm>
          <a:prstGeom prst="rect">
            <a:avLst/>
          </a:prstGeom>
        </p:spPr>
        <p:txBody>
          <a:bodyPr vert="horz" lIns="91440" tIns="45720" rIns="91440" bIns="45720" rtlCol="0">
            <a:normAutofit/>
          </a:body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Date Placeholder 3"/>
          <p:cNvSpPr>
            <a:spLocks noGrp="1"/>
          </p:cNvSpPr>
          <p:nvPr>
            <p:ph type="dt" sz="half" idx="2"/>
          </p:nvPr>
        </p:nvSpPr>
        <p:spPr>
          <a:xfrm>
            <a:off x="7200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rtl="0"/>
            <a:fld id="{72696FBB-EB5C-4293-9014-59E70AE1A5E6}" type="datetime1">
              <a:rPr lang="es-ES" noProof="0" smtClean="0"/>
              <a:t>11/02/2023</a:t>
            </a:fld>
            <a:endParaRPr lang="es-ES" noProof="0" dirty="0"/>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rtl="0"/>
            <a:r>
              <a:rPr lang="es-CO" noProof="0"/>
              <a:t>Escuela Colombiana de Ingeniería Julio Garavito</a:t>
            </a:r>
            <a:endParaRPr lang="es-ES" noProof="0" dirty="0"/>
          </a:p>
        </p:txBody>
      </p:sp>
      <p:sp>
        <p:nvSpPr>
          <p:cNvPr id="6" name="Slide Number Placeholder 5"/>
          <p:cNvSpPr>
            <a:spLocks noGrp="1"/>
          </p:cNvSpPr>
          <p:nvPr>
            <p:ph type="sldNum" sz="quarter" idx="4"/>
          </p:nvPr>
        </p:nvSpPr>
        <p:spPr>
          <a:xfrm>
            <a:off x="87288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71B7BAC7-FE87-40F6-AA24-4F4685D1B022}" type="slidenum">
              <a:rPr lang="es-ES" noProof="0" smtClean="0"/>
              <a:pPr rtl="0"/>
              <a:t>‹#›</a:t>
            </a:fld>
            <a:endParaRPr lang="es-ES" noProof="0" dirty="0"/>
          </a:p>
        </p:txBody>
      </p:sp>
    </p:spTree>
    <p:extLst>
      <p:ext uri="{BB962C8B-B14F-4D97-AF65-F5344CB8AC3E}">
        <p14:creationId xmlns:p14="http://schemas.microsoft.com/office/powerpoint/2010/main" val="2162769115"/>
      </p:ext>
    </p:extLst>
  </p:cSld>
  <p:clrMap bg1="lt1" tx1="dk1" bg2="lt2" tx2="dk2" accent1="accent1" accent2="accent2" accent3="accent3" accent4="accent4" accent5="accent5" accent6="accent6" hlink="hlink" folHlink="folHlink"/>
  <p:sldLayoutIdLst>
    <p:sldLayoutId id="2147483779" r:id="rId1"/>
    <p:sldLayoutId id="2147483780" r:id="rId2"/>
    <p:sldLayoutId id="2147483790" r:id="rId3"/>
    <p:sldLayoutId id="2147483781" r:id="rId4"/>
    <p:sldLayoutId id="2147483791" r:id="rId5"/>
    <p:sldLayoutId id="2147483782" r:id="rId6"/>
    <p:sldLayoutId id="2147483792" r:id="rId7"/>
    <p:sldLayoutId id="2147483783" r:id="rId8"/>
    <p:sldLayoutId id="2147483793" r:id="rId9"/>
    <p:sldLayoutId id="2147483784" r:id="rId10"/>
    <p:sldLayoutId id="2147483794" r:id="rId11"/>
    <p:sldLayoutId id="2147483785" r:id="rId12"/>
    <p:sldLayoutId id="2147483786" r:id="rId13"/>
    <p:sldLayoutId id="2147483787" r:id="rId14"/>
    <p:sldLayoutId id="2147483795" r:id="rId15"/>
    <p:sldLayoutId id="2147483788" r:id="rId16"/>
    <p:sldLayoutId id="2147483789"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377" rtl="0" eaLnBrk="1" latinLnBrk="0" hangingPunct="1">
        <a:lnSpc>
          <a:spcPct val="90000"/>
        </a:lnSpc>
        <a:spcBef>
          <a:spcPct val="0"/>
        </a:spcBef>
        <a:buNone/>
        <a:defRPr sz="26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9.sv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31.svg"/></Relationships>
</file>

<file path=ppt/slides/_rels/slide3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sv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sv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FFE5A-2FB8-AE9F-1D0D-204792F34E4D}"/>
              </a:ext>
            </a:extLst>
          </p:cNvPr>
          <p:cNvSpPr>
            <a:spLocks noGrp="1"/>
          </p:cNvSpPr>
          <p:nvPr>
            <p:ph type="title"/>
          </p:nvPr>
        </p:nvSpPr>
        <p:spPr>
          <a:xfrm>
            <a:off x="2660835" y="2868771"/>
            <a:ext cx="6870330" cy="1120458"/>
          </a:xfrm>
        </p:spPr>
        <p:txBody>
          <a:bodyPr anchor="t" anchorCtr="0">
            <a:noAutofit/>
          </a:bodyPr>
          <a:lstStyle/>
          <a:p>
            <a:pPr algn="ctr"/>
            <a:r>
              <a:rPr lang="es-CO" sz="3600" dirty="0">
                <a:effectLst/>
                <a:latin typeface="Segoe UI" panose="020B0502040204020203" pitchFamily="34" charset="0"/>
                <a:ea typeface="Calibri" panose="020F0502020204030204" pitchFamily="34" charset="0"/>
                <a:cs typeface="Segoe UI" panose="020B0502040204020203" pitchFamily="34" charset="0"/>
              </a:rPr>
              <a:t>Análisis de </a:t>
            </a:r>
            <a:r>
              <a:rPr lang="es-CO" sz="3600" b="1" dirty="0">
                <a:effectLst/>
                <a:latin typeface="Segoe UI" panose="020B0502040204020203" pitchFamily="34" charset="0"/>
                <a:ea typeface="Calibri" panose="020F0502020204030204" pitchFamily="34" charset="0"/>
                <a:cs typeface="Segoe UI" panose="020B0502040204020203" pitchFamily="34" charset="0"/>
              </a:rPr>
              <a:t>cambio climático </a:t>
            </a:r>
            <a:r>
              <a:rPr lang="es-CO" sz="3600" dirty="0">
                <a:effectLst/>
                <a:latin typeface="Segoe UI" panose="020B0502040204020203" pitchFamily="34" charset="0"/>
                <a:ea typeface="Calibri" panose="020F0502020204030204" pitchFamily="34" charset="0"/>
                <a:cs typeface="Segoe UI" panose="020B0502040204020203" pitchFamily="34" charset="0"/>
              </a:rPr>
              <a:t>para segmentación de series</a:t>
            </a:r>
            <a:endParaRPr lang="en-US" sz="3600" b="1" dirty="0">
              <a:latin typeface="Segoe UI" panose="020B0502040204020203" pitchFamily="34" charset="0"/>
              <a:cs typeface="Segoe UI" panose="020B0502040204020203" pitchFamily="34" charset="0"/>
            </a:endParaRPr>
          </a:p>
        </p:txBody>
      </p:sp>
      <p:sp>
        <p:nvSpPr>
          <p:cNvPr id="10" name="Title 1">
            <a:extLst>
              <a:ext uri="{FF2B5EF4-FFF2-40B4-BE49-F238E27FC236}">
                <a16:creationId xmlns:a16="http://schemas.microsoft.com/office/drawing/2014/main" id="{1DB9E084-28B8-DC3F-A193-7DE7F45A04E2}"/>
              </a:ext>
            </a:extLst>
          </p:cNvPr>
          <p:cNvSpPr txBox="1">
            <a:spLocks/>
          </p:cNvSpPr>
          <p:nvPr/>
        </p:nvSpPr>
        <p:spPr>
          <a:xfrm>
            <a:off x="0" y="6410961"/>
            <a:ext cx="12192000" cy="447039"/>
          </a:xfrm>
          <a:prstGeom prst="rect">
            <a:avLst/>
          </a:prstGeom>
        </p:spPr>
        <p:txBody>
          <a:bodyPr vert="horz" lIns="91440" tIns="45720" rIns="91440" bIns="45720" rtlCol="0" anchor="ctr" anchorCtr="0">
            <a:noAutofit/>
          </a:bodyPr>
          <a:lstStyle>
            <a:lvl1pPr algn="l" defTabSz="914377" rtl="0" eaLnBrk="1" latinLnBrk="0" hangingPunct="1">
              <a:lnSpc>
                <a:spcPct val="90000"/>
              </a:lnSpc>
              <a:spcBef>
                <a:spcPct val="0"/>
              </a:spcBef>
              <a:buNone/>
              <a:defRPr sz="2600" kern="1200">
                <a:solidFill>
                  <a:schemeClr val="tx1"/>
                </a:solidFill>
                <a:latin typeface="+mj-lt"/>
                <a:ea typeface="+mj-ea"/>
                <a:cs typeface="+mj-cs"/>
              </a:defRPr>
            </a:lvl1pPr>
          </a:lstStyle>
          <a:p>
            <a:pPr algn="r"/>
            <a:r>
              <a:rPr lang="en-US" sz="2000" dirty="0">
                <a:solidFill>
                  <a:schemeClr val="bg1">
                    <a:lumMod val="25000"/>
                  </a:schemeClr>
                </a:solidFill>
                <a:latin typeface="+mn-lt"/>
                <a:ea typeface="Segoe UI Black" panose="020B0A02040204020203" pitchFamily="34" charset="0"/>
                <a:cs typeface="Segoe UI" panose="020B0502040204020203" pitchFamily="34" charset="0"/>
              </a:rPr>
              <a:t>github.com/rcfdtools/R.LTWB</a:t>
            </a:r>
            <a:endParaRPr lang="es-CO" sz="2000" dirty="0">
              <a:solidFill>
                <a:schemeClr val="bg1">
                  <a:lumMod val="25000"/>
                </a:schemeClr>
              </a:solidFill>
              <a:latin typeface="+mn-lt"/>
            </a:endParaRPr>
          </a:p>
        </p:txBody>
      </p:sp>
      <p:pic>
        <p:nvPicPr>
          <p:cNvPr id="6" name="Graphic 5">
            <a:extLst>
              <a:ext uri="{FF2B5EF4-FFF2-40B4-BE49-F238E27FC236}">
                <a16:creationId xmlns:a16="http://schemas.microsoft.com/office/drawing/2014/main" id="{2AD67B17-5A76-A6EC-F317-9014601168F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70000" y="270000"/>
            <a:ext cx="1800000" cy="618504"/>
          </a:xfrm>
          <a:prstGeom prst="rect">
            <a:avLst/>
          </a:prstGeom>
        </p:spPr>
      </p:pic>
    </p:spTree>
    <p:extLst>
      <p:ext uri="{BB962C8B-B14F-4D97-AF65-F5344CB8AC3E}">
        <p14:creationId xmlns:p14="http://schemas.microsoft.com/office/powerpoint/2010/main" val="3896129441"/>
      </p:ext>
    </p:extLst>
  </p:cSld>
  <p:clrMapOvr>
    <a:masterClrMapping/>
  </p:clrMapOvr>
  <mc:AlternateContent xmlns:mc="http://schemas.openxmlformats.org/markup-compatibility/2006" xmlns:p14="http://schemas.microsoft.com/office/powerpoint/2010/main">
    <mc:Choice Requires="p14">
      <p:transition spd="med" p14:dur="700" advTm="6826">
        <p:fade/>
      </p:transition>
    </mc:Choice>
    <mc:Fallback xmlns="">
      <p:transition spd="med" advTm="6826">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B7A9F77-114B-1D65-AA1F-3BC2E43FE9A6}"/>
              </a:ext>
            </a:extLst>
          </p:cNvPr>
          <p:cNvPicPr>
            <a:picLocks noChangeAspect="1"/>
          </p:cNvPicPr>
          <p:nvPr/>
        </p:nvPicPr>
        <p:blipFill>
          <a:blip r:embed="rId3"/>
          <a:stretch>
            <a:fillRect/>
          </a:stretch>
        </p:blipFill>
        <p:spPr>
          <a:xfrm>
            <a:off x="992791" y="191477"/>
            <a:ext cx="10042762" cy="6475045"/>
          </a:xfrm>
          <a:prstGeom prst="rect">
            <a:avLst/>
          </a:prstGeom>
        </p:spPr>
      </p:pic>
    </p:spTree>
    <p:extLst>
      <p:ext uri="{BB962C8B-B14F-4D97-AF65-F5344CB8AC3E}">
        <p14:creationId xmlns:p14="http://schemas.microsoft.com/office/powerpoint/2010/main" val="1166810101"/>
      </p:ext>
    </p:extLst>
  </p:cSld>
  <p:clrMapOvr>
    <a:masterClrMapping/>
  </p:clrMapOvr>
  <mc:AlternateContent xmlns:mc="http://schemas.openxmlformats.org/markup-compatibility/2006" xmlns:p14="http://schemas.microsoft.com/office/powerpoint/2010/main">
    <mc:Choice Requires="p14">
      <p:transition spd="med" p14:dur="700" advTm="13583">
        <p:fade/>
      </p:transition>
    </mc:Choice>
    <mc:Fallback xmlns="">
      <p:transition spd="med" advTm="13583">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LTWB">
            <a:extLst>
              <a:ext uri="{FF2B5EF4-FFF2-40B4-BE49-F238E27FC236}">
                <a16:creationId xmlns:a16="http://schemas.microsoft.com/office/drawing/2014/main" id="{7F4BE116-BDA1-665D-3A05-25AA2C89AB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2488" y="871538"/>
            <a:ext cx="10487025" cy="5114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3325280"/>
      </p:ext>
    </p:extLst>
  </p:cSld>
  <p:clrMapOvr>
    <a:masterClrMapping/>
  </p:clrMapOvr>
  <mc:AlternateContent xmlns:mc="http://schemas.openxmlformats.org/markup-compatibility/2006" xmlns:p14="http://schemas.microsoft.com/office/powerpoint/2010/main">
    <mc:Choice Requires="p14">
      <p:transition spd="med" p14:dur="700" advTm="7696">
        <p:fade/>
      </p:transition>
    </mc:Choice>
    <mc:Fallback xmlns="">
      <p:transition spd="med" advTm="7696">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R.LTWB">
            <a:extLst>
              <a:ext uri="{FF2B5EF4-FFF2-40B4-BE49-F238E27FC236}">
                <a16:creationId xmlns:a16="http://schemas.microsoft.com/office/drawing/2014/main" id="{07C366E3-A09C-3FBD-F154-731AA24C2D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Rounded Corners 1">
            <a:extLst>
              <a:ext uri="{FF2B5EF4-FFF2-40B4-BE49-F238E27FC236}">
                <a16:creationId xmlns:a16="http://schemas.microsoft.com/office/drawing/2014/main" id="{25B03DB0-0000-4D5D-73E3-B573912FD3A9}"/>
              </a:ext>
            </a:extLst>
          </p:cNvPr>
          <p:cNvSpPr/>
          <p:nvPr/>
        </p:nvSpPr>
        <p:spPr>
          <a:xfrm>
            <a:off x="2008095" y="1501231"/>
            <a:ext cx="3998258" cy="289711"/>
          </a:xfrm>
          <a:prstGeom prst="roundRect">
            <a:avLst/>
          </a:prstGeom>
          <a:noFill/>
          <a:ln w="28575">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2052" name="Picture 4" descr="R.LTWB">
            <a:extLst>
              <a:ext uri="{FF2B5EF4-FFF2-40B4-BE49-F238E27FC236}">
                <a16:creationId xmlns:a16="http://schemas.microsoft.com/office/drawing/2014/main" id="{4AB2F917-5D46-FD3B-789C-39BE0870F66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22875" y="4676775"/>
            <a:ext cx="8296275" cy="218122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Rounded Corners 2">
            <a:extLst>
              <a:ext uri="{FF2B5EF4-FFF2-40B4-BE49-F238E27FC236}">
                <a16:creationId xmlns:a16="http://schemas.microsoft.com/office/drawing/2014/main" id="{D125B9D7-DC46-0DD2-9B58-0841F038A93B}"/>
              </a:ext>
            </a:extLst>
          </p:cNvPr>
          <p:cNvSpPr/>
          <p:nvPr/>
        </p:nvSpPr>
        <p:spPr>
          <a:xfrm>
            <a:off x="3722876" y="5581486"/>
            <a:ext cx="3170984" cy="1129553"/>
          </a:xfrm>
          <a:prstGeom prst="roundRect">
            <a:avLst/>
          </a:prstGeom>
          <a:noFill/>
          <a:ln w="28575">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212162986"/>
      </p:ext>
    </p:extLst>
  </p:cSld>
  <p:clrMapOvr>
    <a:masterClrMapping/>
  </p:clrMapOvr>
  <mc:AlternateContent xmlns:mc="http://schemas.openxmlformats.org/markup-compatibility/2006" xmlns:p14="http://schemas.microsoft.com/office/powerpoint/2010/main">
    <mc:Choice Requires="p14">
      <p:transition spd="med" p14:dur="700" advTm="7542">
        <p:fade/>
      </p:transition>
    </mc:Choice>
    <mc:Fallback xmlns="">
      <p:transition spd="med" advTm="7542">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R.LTWB">
            <a:extLst>
              <a:ext uri="{FF2B5EF4-FFF2-40B4-BE49-F238E27FC236}">
                <a16:creationId xmlns:a16="http://schemas.microsoft.com/office/drawing/2014/main" id="{856296CD-9CFE-9C11-DA41-E15C26D7BF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grpSp>
        <p:nvGrpSpPr>
          <p:cNvPr id="2" name="Group 1">
            <a:extLst>
              <a:ext uri="{FF2B5EF4-FFF2-40B4-BE49-F238E27FC236}">
                <a16:creationId xmlns:a16="http://schemas.microsoft.com/office/drawing/2014/main" id="{6A6F43BA-FCA0-985A-0AA4-BB65B2B6B773}"/>
              </a:ext>
            </a:extLst>
          </p:cNvPr>
          <p:cNvGrpSpPr/>
          <p:nvPr/>
        </p:nvGrpSpPr>
        <p:grpSpPr>
          <a:xfrm>
            <a:off x="1990165" y="1595717"/>
            <a:ext cx="9879106" cy="4043082"/>
            <a:chOff x="0" y="1004046"/>
            <a:chExt cx="12192000" cy="5011271"/>
          </a:xfrm>
        </p:grpSpPr>
        <p:pic>
          <p:nvPicPr>
            <p:cNvPr id="4" name="Picture 2" descr="R.LTWB">
              <a:extLst>
                <a:ext uri="{FF2B5EF4-FFF2-40B4-BE49-F238E27FC236}">
                  <a16:creationId xmlns:a16="http://schemas.microsoft.com/office/drawing/2014/main" id="{287B173D-D152-BF49-A727-F1770EFA84D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004046"/>
              <a:ext cx="6093566" cy="501127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R.LTWB">
              <a:extLst>
                <a:ext uri="{FF2B5EF4-FFF2-40B4-BE49-F238E27FC236}">
                  <a16:creationId xmlns:a16="http://schemas.microsoft.com/office/drawing/2014/main" id="{637EC889-9A27-FB78-A517-45C9E17832F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8434" y="1004046"/>
              <a:ext cx="6093566" cy="501127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095058477"/>
      </p:ext>
    </p:extLst>
  </p:cSld>
  <p:clrMapOvr>
    <a:masterClrMapping/>
  </p:clrMapOvr>
  <mc:AlternateContent xmlns:mc="http://schemas.openxmlformats.org/markup-compatibility/2006" xmlns:p14="http://schemas.microsoft.com/office/powerpoint/2010/main">
    <mc:Choice Requires="p14">
      <p:transition spd="med" p14:dur="700" advTm="4950">
        <p:fade/>
      </p:transition>
    </mc:Choice>
    <mc:Fallback xmlns="">
      <p:transition spd="med" advTm="495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descr="R.LTWB">
            <a:extLst>
              <a:ext uri="{FF2B5EF4-FFF2-40B4-BE49-F238E27FC236}">
                <a16:creationId xmlns:a16="http://schemas.microsoft.com/office/drawing/2014/main" id="{CD53D745-07D7-6CC3-689D-4D0C578554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4981575"/>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R.LTWB">
            <a:extLst>
              <a:ext uri="{FF2B5EF4-FFF2-40B4-BE49-F238E27FC236}">
                <a16:creationId xmlns:a16="http://schemas.microsoft.com/office/drawing/2014/main" id="{F734589F-4F0F-56AB-884F-8D6C23C0A6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96140" y="2601342"/>
            <a:ext cx="7560000" cy="42207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6710434"/>
      </p:ext>
    </p:extLst>
  </p:cSld>
  <p:clrMapOvr>
    <a:masterClrMapping/>
  </p:clrMapOvr>
  <mc:AlternateContent xmlns:mc="http://schemas.openxmlformats.org/markup-compatibility/2006" xmlns:p14="http://schemas.microsoft.com/office/powerpoint/2010/main">
    <mc:Choice Requires="p14">
      <p:transition spd="med" p14:dur="700" advTm="1739">
        <p:fade/>
      </p:transition>
    </mc:Choice>
    <mc:Fallback xmlns="">
      <p:transition spd="med" advTm="1739">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R.LTWB">
            <a:extLst>
              <a:ext uri="{FF2B5EF4-FFF2-40B4-BE49-F238E27FC236}">
                <a16:creationId xmlns:a16="http://schemas.microsoft.com/office/drawing/2014/main" id="{0067F39A-FD37-DF92-F5E0-B8709126AC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4981575"/>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R.LTWB">
            <a:extLst>
              <a:ext uri="{FF2B5EF4-FFF2-40B4-BE49-F238E27FC236}">
                <a16:creationId xmlns:a16="http://schemas.microsoft.com/office/drawing/2014/main" id="{4390B770-F541-AB64-270D-3076A34BAA7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96140" y="2601341"/>
            <a:ext cx="7560000" cy="42207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7632237"/>
      </p:ext>
    </p:extLst>
  </p:cSld>
  <p:clrMapOvr>
    <a:masterClrMapping/>
  </p:clrMapOvr>
  <mc:AlternateContent xmlns:mc="http://schemas.openxmlformats.org/markup-compatibility/2006" xmlns:p14="http://schemas.microsoft.com/office/powerpoint/2010/main">
    <mc:Choice Requires="p14">
      <p:transition spd="med" p14:dur="700" advTm="2415">
        <p:fade/>
      </p:transition>
    </mc:Choice>
    <mc:Fallback xmlns="">
      <p:transition spd="med" advTm="2415">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R.LTWB">
            <a:extLst>
              <a:ext uri="{FF2B5EF4-FFF2-40B4-BE49-F238E27FC236}">
                <a16:creationId xmlns:a16="http://schemas.microsoft.com/office/drawing/2014/main" id="{486FEB62-4BFB-ED76-78B7-1F15C9290D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251" y="941715"/>
            <a:ext cx="11659498" cy="49745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2299423"/>
      </p:ext>
    </p:extLst>
  </p:cSld>
  <p:clrMapOvr>
    <a:masterClrMapping/>
  </p:clrMapOvr>
  <mc:AlternateContent xmlns:mc="http://schemas.openxmlformats.org/markup-compatibility/2006" xmlns:p14="http://schemas.microsoft.com/office/powerpoint/2010/main">
    <mc:Choice Requires="p14">
      <p:transition spd="med" p14:dur="700" advTm="10210">
        <p:fade/>
      </p:transition>
    </mc:Choice>
    <mc:Fallback xmlns="">
      <p:transition spd="med" advTm="10210">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itle 1">
            <a:extLst>
              <a:ext uri="{FF2B5EF4-FFF2-40B4-BE49-F238E27FC236}">
                <a16:creationId xmlns:a16="http://schemas.microsoft.com/office/drawing/2014/main" id="{A27D5E8D-9945-76BF-9902-32BFD1840804}"/>
              </a:ext>
            </a:extLst>
          </p:cNvPr>
          <p:cNvSpPr>
            <a:spLocks noGrp="1"/>
          </p:cNvSpPr>
          <p:nvPr>
            <p:ph type="title"/>
          </p:nvPr>
        </p:nvSpPr>
        <p:spPr>
          <a:xfrm>
            <a:off x="1122601" y="2695098"/>
            <a:ext cx="9946797" cy="1467803"/>
          </a:xfrm>
        </p:spPr>
        <p:txBody>
          <a:bodyPr anchor="t" anchorCtr="0">
            <a:noAutofit/>
          </a:bodyPr>
          <a:lstStyle/>
          <a:p>
            <a:pPr algn="ctr"/>
            <a:r>
              <a:rPr lang="es-CO" sz="2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Durante el proceso de ejecución del script, se genera automáticamente un reporte científico integrado de resultados en formato </a:t>
            </a:r>
            <a:r>
              <a:rPr lang="es-CO" sz="2400" dirty="0" err="1">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Markdown</a:t>
            </a:r>
            <a:r>
              <a:rPr lang="es-CO" sz="2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con el nombre </a:t>
            </a:r>
            <a:r>
              <a:rPr lang="es-CO" sz="24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D:\R.LTWB\.datasets\ENSOONI\ONI_Eval.md</a:t>
            </a:r>
            <a:r>
              <a:rPr lang="es-CO" sz="2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a:t>
            </a:r>
            <a:r>
              <a:rPr lang="es-CO" sz="24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a:t>
            </a:r>
            <a:r>
              <a:rPr lang="es-CO" sz="2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que contiene los siguientes resultados mostrados en pantalla.</a:t>
            </a:r>
          </a:p>
        </p:txBody>
      </p:sp>
    </p:spTree>
    <p:extLst>
      <p:ext uri="{BB962C8B-B14F-4D97-AF65-F5344CB8AC3E}">
        <p14:creationId xmlns:p14="http://schemas.microsoft.com/office/powerpoint/2010/main" val="1777715288"/>
      </p:ext>
    </p:extLst>
  </p:cSld>
  <p:clrMapOvr>
    <a:masterClrMapping/>
  </p:clrMapOvr>
  <mc:AlternateContent xmlns:mc="http://schemas.openxmlformats.org/markup-compatibility/2006" xmlns:p14="http://schemas.microsoft.com/office/powerpoint/2010/main">
    <mc:Choice Requires="p14">
      <p:transition spd="med" p14:dur="700" advTm="9058">
        <p:fade/>
      </p:transition>
    </mc:Choice>
    <mc:Fallback xmlns="">
      <p:transition spd="med" advTm="9058">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0042434-AE21-39AA-2359-A3837285CC19}"/>
              </a:ext>
            </a:extLst>
          </p:cNvPr>
          <p:cNvPicPr>
            <a:picLocks noChangeAspect="1"/>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3819942490"/>
      </p:ext>
    </p:extLst>
  </p:cSld>
  <p:clrMapOvr>
    <a:masterClrMapping/>
  </p:clrMapOvr>
  <mc:AlternateContent xmlns:mc="http://schemas.openxmlformats.org/markup-compatibility/2006" xmlns:p14="http://schemas.microsoft.com/office/powerpoint/2010/main">
    <mc:Choice Requires="p14">
      <p:transition spd="med" p14:dur="700" advTm="8209">
        <p:fade/>
      </p:transition>
    </mc:Choice>
    <mc:Fallback xmlns="">
      <p:transition spd="med" advTm="8209">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3C60C7C-6D10-F426-78C8-76269D103932}"/>
              </a:ext>
            </a:extLst>
          </p:cNvPr>
          <p:cNvPicPr>
            <a:picLocks noChangeAspect="1"/>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1022545062"/>
      </p:ext>
    </p:extLst>
  </p:cSld>
  <p:clrMapOvr>
    <a:masterClrMapping/>
  </p:clrMapOvr>
  <mc:AlternateContent xmlns:mc="http://schemas.openxmlformats.org/markup-compatibility/2006" xmlns:p14="http://schemas.microsoft.com/office/powerpoint/2010/main">
    <mc:Choice Requires="p14">
      <p:transition spd="med" p14:dur="700" advTm="8986">
        <p:fade/>
      </p:transition>
    </mc:Choice>
    <mc:Fallback xmlns="">
      <p:transition spd="med" advTm="8986">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itle 1">
            <a:extLst>
              <a:ext uri="{FF2B5EF4-FFF2-40B4-BE49-F238E27FC236}">
                <a16:creationId xmlns:a16="http://schemas.microsoft.com/office/drawing/2014/main" id="{A27D5E8D-9945-76BF-9902-32BFD1840804}"/>
              </a:ext>
            </a:extLst>
          </p:cNvPr>
          <p:cNvSpPr>
            <a:spLocks noGrp="1"/>
          </p:cNvSpPr>
          <p:nvPr>
            <p:ph type="title"/>
          </p:nvPr>
        </p:nvSpPr>
        <p:spPr>
          <a:xfrm>
            <a:off x="1721780" y="2375647"/>
            <a:ext cx="8748439" cy="2106705"/>
          </a:xfrm>
        </p:spPr>
        <p:txBody>
          <a:bodyPr anchor="t" anchorCtr="0">
            <a:noAutofit/>
          </a:bodyPr>
          <a:lstStyle/>
          <a:p>
            <a:pPr algn="ctr"/>
            <a:r>
              <a:rPr lang="es-CO" sz="2400" dirty="0">
                <a:effectLst/>
                <a:latin typeface="Segoe UI" panose="020B0502040204020203" pitchFamily="34" charset="0"/>
                <a:ea typeface="Calibri" panose="020F0502020204030204" pitchFamily="34" charset="0"/>
                <a:cs typeface="Segoe UI" panose="020B0502040204020203" pitchFamily="34" charset="0"/>
              </a:rPr>
              <a:t>En esta actividad se realiza la identificación de </a:t>
            </a:r>
            <a:r>
              <a:rPr lang="es-CO" sz="2400" b="1" dirty="0">
                <a:effectLst/>
                <a:latin typeface="Segoe UI" panose="020B0502040204020203" pitchFamily="34" charset="0"/>
                <a:ea typeface="Calibri" panose="020F0502020204030204" pitchFamily="34" charset="0"/>
                <a:cs typeface="Segoe UI" panose="020B0502040204020203" pitchFamily="34" charset="0"/>
              </a:rPr>
              <a:t>años asociados a fenómenos</a:t>
            </a:r>
            <a:r>
              <a:rPr lang="es-CO" sz="2400" dirty="0">
                <a:effectLst/>
                <a:latin typeface="Segoe UI" panose="020B0502040204020203" pitchFamily="34" charset="0"/>
                <a:ea typeface="Calibri" panose="020F0502020204030204" pitchFamily="34" charset="0"/>
                <a:cs typeface="Segoe UI" panose="020B0502040204020203" pitchFamily="34" charset="0"/>
              </a:rPr>
              <a:t> climatológicos de </a:t>
            </a:r>
            <a:r>
              <a:rPr lang="es-CO" sz="2400" b="1" dirty="0">
                <a:effectLst/>
                <a:latin typeface="Segoe UI" panose="020B0502040204020203" pitchFamily="34" charset="0"/>
                <a:ea typeface="Calibri" panose="020F0502020204030204" pitchFamily="34" charset="0"/>
                <a:cs typeface="Segoe UI" panose="020B0502040204020203" pitchFamily="34" charset="0"/>
              </a:rPr>
              <a:t>El Niño</a:t>
            </a:r>
            <a:r>
              <a:rPr lang="es-CO" sz="2400" dirty="0">
                <a:effectLst/>
                <a:latin typeface="Segoe UI" panose="020B0502040204020203" pitchFamily="34" charset="0"/>
                <a:ea typeface="Calibri" panose="020F0502020204030204" pitchFamily="34" charset="0"/>
                <a:cs typeface="Segoe UI" panose="020B0502040204020203" pitchFamily="34" charset="0"/>
              </a:rPr>
              <a:t>, </a:t>
            </a:r>
            <a:r>
              <a:rPr lang="es-CO" sz="2400" b="1" dirty="0">
                <a:effectLst/>
                <a:latin typeface="Segoe UI" panose="020B0502040204020203" pitchFamily="34" charset="0"/>
                <a:ea typeface="Calibri" panose="020F0502020204030204" pitchFamily="34" charset="0"/>
                <a:cs typeface="Segoe UI" panose="020B0502040204020203" pitchFamily="34" charset="0"/>
              </a:rPr>
              <a:t>La Niña y Neutro</a:t>
            </a:r>
            <a:r>
              <a:rPr lang="es-CO" sz="2400" dirty="0">
                <a:effectLst/>
                <a:latin typeface="Segoe UI" panose="020B0502040204020203" pitchFamily="34" charset="0"/>
                <a:ea typeface="Calibri" panose="020F0502020204030204" pitchFamily="34" charset="0"/>
                <a:cs typeface="Segoe UI" panose="020B0502040204020203" pitchFamily="34" charset="0"/>
              </a:rPr>
              <a:t>, utilizando el Índice Oceánico del Niño u </a:t>
            </a:r>
            <a:r>
              <a:rPr lang="es-CO" sz="2400" b="1" dirty="0">
                <a:effectLst/>
                <a:latin typeface="Segoe UI" panose="020B0502040204020203" pitchFamily="34" charset="0"/>
                <a:ea typeface="Calibri" panose="020F0502020204030204" pitchFamily="34" charset="0"/>
                <a:cs typeface="Segoe UI" panose="020B0502040204020203" pitchFamily="34" charset="0"/>
              </a:rPr>
              <a:t>ONI</a:t>
            </a:r>
            <a:r>
              <a:rPr lang="es-CO" sz="2400" dirty="0">
                <a:effectLst/>
                <a:latin typeface="Segoe UI" panose="020B0502040204020203" pitchFamily="34" charset="0"/>
                <a:ea typeface="Calibri" panose="020F0502020204030204" pitchFamily="34" charset="0"/>
                <a:cs typeface="Segoe UI" panose="020B0502040204020203" pitchFamily="34" charset="0"/>
              </a:rPr>
              <a:t>, </a:t>
            </a:r>
            <a:r>
              <a:rPr lang="es-CO" sz="2400" dirty="0" err="1">
                <a:effectLst/>
                <a:latin typeface="Segoe UI" panose="020B0502040204020203" pitchFamily="34" charset="0"/>
                <a:ea typeface="Calibri" panose="020F0502020204030204" pitchFamily="34" charset="0"/>
                <a:cs typeface="Segoe UI" panose="020B0502040204020203" pitchFamily="34" charset="0"/>
              </a:rPr>
              <a:t>Oceanic</a:t>
            </a:r>
            <a:r>
              <a:rPr lang="es-CO" sz="2400" dirty="0">
                <a:effectLst/>
                <a:latin typeface="Segoe UI" panose="020B0502040204020203" pitchFamily="34" charset="0"/>
                <a:ea typeface="Calibri" panose="020F0502020204030204" pitchFamily="34" charset="0"/>
                <a:cs typeface="Segoe UI" panose="020B0502040204020203" pitchFamily="34" charset="0"/>
              </a:rPr>
              <a:t> Niño </a:t>
            </a:r>
            <a:r>
              <a:rPr lang="es-CO" sz="2400" dirty="0" err="1">
                <a:effectLst/>
                <a:latin typeface="Segoe UI" panose="020B0502040204020203" pitchFamily="34" charset="0"/>
                <a:ea typeface="Calibri" panose="020F0502020204030204" pitchFamily="34" charset="0"/>
                <a:cs typeface="Segoe UI" panose="020B0502040204020203" pitchFamily="34" charset="0"/>
              </a:rPr>
              <a:t>Index</a:t>
            </a:r>
            <a:r>
              <a:rPr lang="es-CO" sz="2400" dirty="0">
                <a:effectLst/>
                <a:latin typeface="Segoe UI" panose="020B0502040204020203" pitchFamily="34" charset="0"/>
                <a:ea typeface="Calibri" panose="020F0502020204030204" pitchFamily="34" charset="0"/>
                <a:cs typeface="Segoe UI" panose="020B0502040204020203" pitchFamily="34" charset="0"/>
              </a:rPr>
              <a:t>. Este índice, es calculado como la media móvil de tres puntos de la serie mensual de anomalías de la temperatura de la superficie del mar, en la Región Niño 3 4. </a:t>
            </a:r>
          </a:p>
        </p:txBody>
      </p:sp>
    </p:spTree>
    <p:extLst>
      <p:ext uri="{BB962C8B-B14F-4D97-AF65-F5344CB8AC3E}">
        <p14:creationId xmlns:p14="http://schemas.microsoft.com/office/powerpoint/2010/main" val="1058563509"/>
      </p:ext>
    </p:extLst>
  </p:cSld>
  <p:clrMapOvr>
    <a:masterClrMapping/>
  </p:clrMapOvr>
  <mc:AlternateContent xmlns:mc="http://schemas.openxmlformats.org/markup-compatibility/2006" xmlns:p14="http://schemas.microsoft.com/office/powerpoint/2010/main">
    <mc:Choice Requires="p14">
      <p:transition spd="med" p14:dur="700" advTm="43831">
        <p:fade/>
      </p:transition>
    </mc:Choice>
    <mc:Fallback xmlns="">
      <p:transition spd="med" advTm="43831">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7F9C408-1A4F-B6C4-8E16-32420706930A}"/>
              </a:ext>
            </a:extLst>
          </p:cNvPr>
          <p:cNvPicPr>
            <a:picLocks noChangeAspect="1"/>
          </p:cNvPicPr>
          <p:nvPr/>
        </p:nvPicPr>
        <p:blipFill>
          <a:blip r:embed="rId3"/>
          <a:stretch>
            <a:fillRect/>
          </a:stretch>
        </p:blipFill>
        <p:spPr>
          <a:xfrm>
            <a:off x="282388" y="2220531"/>
            <a:ext cx="11627224" cy="2416938"/>
          </a:xfrm>
          <a:prstGeom prst="rect">
            <a:avLst/>
          </a:prstGeom>
        </p:spPr>
      </p:pic>
      <p:sp>
        <p:nvSpPr>
          <p:cNvPr id="4" name="Title 1">
            <a:extLst>
              <a:ext uri="{FF2B5EF4-FFF2-40B4-BE49-F238E27FC236}">
                <a16:creationId xmlns:a16="http://schemas.microsoft.com/office/drawing/2014/main" id="{E860B7B9-8661-43EB-9A02-F063641DE515}"/>
              </a:ext>
            </a:extLst>
          </p:cNvPr>
          <p:cNvSpPr>
            <a:spLocks noGrp="1"/>
          </p:cNvSpPr>
          <p:nvPr>
            <p:ph type="title"/>
          </p:nvPr>
        </p:nvSpPr>
        <p:spPr>
          <a:xfrm>
            <a:off x="1122601" y="1751088"/>
            <a:ext cx="9946797" cy="469443"/>
          </a:xfrm>
        </p:spPr>
        <p:txBody>
          <a:bodyPr anchor="t" anchorCtr="0">
            <a:noAutofit/>
          </a:bodyPr>
          <a:lstStyle/>
          <a:p>
            <a:pPr algn="ctr"/>
            <a:r>
              <a:rPr lang="es-CO" sz="2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Estructura del archivo </a:t>
            </a:r>
            <a:r>
              <a:rPr lang="es-CO" sz="24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oni.ascii.txt</a:t>
            </a:r>
          </a:p>
        </p:txBody>
      </p:sp>
    </p:spTree>
    <p:extLst>
      <p:ext uri="{BB962C8B-B14F-4D97-AF65-F5344CB8AC3E}">
        <p14:creationId xmlns:p14="http://schemas.microsoft.com/office/powerpoint/2010/main" val="475417235"/>
      </p:ext>
    </p:extLst>
  </p:cSld>
  <p:clrMapOvr>
    <a:masterClrMapping/>
  </p:clrMapOvr>
  <mc:AlternateContent xmlns:mc="http://schemas.openxmlformats.org/markup-compatibility/2006" xmlns:p14="http://schemas.microsoft.com/office/powerpoint/2010/main">
    <mc:Choice Requires="p14">
      <p:transition spd="med" p14:dur="700" advTm="6430">
        <p:fade/>
      </p:transition>
    </mc:Choice>
    <mc:Fallback xmlns="">
      <p:transition spd="med" advTm="6430">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0E9BD38-5FF9-11DA-CF35-F88B626BF37E}"/>
              </a:ext>
            </a:extLst>
          </p:cNvPr>
          <p:cNvPicPr>
            <a:picLocks noChangeAspect="1"/>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3832893172"/>
      </p:ext>
    </p:extLst>
  </p:cSld>
  <p:clrMapOvr>
    <a:masterClrMapping/>
  </p:clrMapOvr>
  <mc:AlternateContent xmlns:mc="http://schemas.openxmlformats.org/markup-compatibility/2006" xmlns:p14="http://schemas.microsoft.com/office/powerpoint/2010/main">
    <mc:Choice Requires="p14">
      <p:transition spd="med" p14:dur="700" advTm="6636">
        <p:fade/>
      </p:transition>
    </mc:Choice>
    <mc:Fallback xmlns="">
      <p:transition spd="med" advTm="6636">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2B8701A-D8E6-F081-FC4F-7DEFF3908EEC}"/>
              </a:ext>
            </a:extLst>
          </p:cNvPr>
          <p:cNvPicPr>
            <a:picLocks noChangeAspect="1"/>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2125389500"/>
      </p:ext>
    </p:extLst>
  </p:cSld>
  <p:clrMapOvr>
    <a:masterClrMapping/>
  </p:clrMapOvr>
  <mc:AlternateContent xmlns:mc="http://schemas.openxmlformats.org/markup-compatibility/2006" xmlns:p14="http://schemas.microsoft.com/office/powerpoint/2010/main">
    <mc:Choice Requires="p14">
      <p:transition spd="med" p14:dur="700" advTm="6342">
        <p:fade/>
      </p:transition>
    </mc:Choice>
    <mc:Fallback xmlns="">
      <p:transition spd="med" advTm="6342">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772A531-7165-C3D8-152C-9F328CEFD898}"/>
              </a:ext>
            </a:extLst>
          </p:cNvPr>
          <p:cNvPicPr>
            <a:picLocks noChangeAspect="1"/>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1730973659"/>
      </p:ext>
    </p:extLst>
  </p:cSld>
  <p:clrMapOvr>
    <a:masterClrMapping/>
  </p:clrMapOvr>
  <mc:AlternateContent xmlns:mc="http://schemas.openxmlformats.org/markup-compatibility/2006" xmlns:p14="http://schemas.microsoft.com/office/powerpoint/2010/main">
    <mc:Choice Requires="p14">
      <p:transition spd="med" p14:dur="700" advTm="10604">
        <p:fade/>
      </p:transition>
    </mc:Choice>
    <mc:Fallback xmlns="">
      <p:transition spd="med" advTm="10604">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297648F-F9A3-CA47-990F-6FADF0E868D6}"/>
              </a:ext>
            </a:extLst>
          </p:cNvPr>
          <p:cNvPicPr>
            <a:picLocks noChangeAspect="1"/>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491328430"/>
      </p:ext>
    </p:extLst>
  </p:cSld>
  <p:clrMapOvr>
    <a:masterClrMapping/>
  </p:clrMapOvr>
  <mc:AlternateContent xmlns:mc="http://schemas.openxmlformats.org/markup-compatibility/2006" xmlns:p14="http://schemas.microsoft.com/office/powerpoint/2010/main">
    <mc:Choice Requires="p14">
      <p:transition spd="med" p14:dur="700" advTm="8173">
        <p:fade/>
      </p:transition>
    </mc:Choice>
    <mc:Fallback xmlns="">
      <p:transition spd="med" advTm="8173">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60CC55C-8555-0BD0-CB87-2AC71A070AE7}"/>
              </a:ext>
            </a:extLst>
          </p:cNvPr>
          <p:cNvPicPr>
            <a:picLocks noChangeAspect="1"/>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4065089775"/>
      </p:ext>
    </p:extLst>
  </p:cSld>
  <p:clrMapOvr>
    <a:masterClrMapping/>
  </p:clrMapOvr>
  <mc:AlternateContent xmlns:mc="http://schemas.openxmlformats.org/markup-compatibility/2006" xmlns:p14="http://schemas.microsoft.com/office/powerpoint/2010/main">
    <mc:Choice Requires="p14">
      <p:transition spd="med" p14:dur="700" advTm="3765">
        <p:fade/>
      </p:transition>
    </mc:Choice>
    <mc:Fallback xmlns="">
      <p:transition spd="med" advTm="3765">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9B43589-1A7F-6E88-B7CD-EA7D04728E4F}"/>
              </a:ext>
            </a:extLst>
          </p:cNvPr>
          <p:cNvPicPr>
            <a:picLocks noChangeAspect="1"/>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2629428163"/>
      </p:ext>
    </p:extLst>
  </p:cSld>
  <p:clrMapOvr>
    <a:masterClrMapping/>
  </p:clrMapOvr>
  <mc:AlternateContent xmlns:mc="http://schemas.openxmlformats.org/markup-compatibility/2006" xmlns:p14="http://schemas.microsoft.com/office/powerpoint/2010/main">
    <mc:Choice Requires="p14">
      <p:transition spd="med" p14:dur="700" advTm="18008">
        <p:fade/>
      </p:transition>
    </mc:Choice>
    <mc:Fallback xmlns="">
      <p:transition spd="med" advTm="18008">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A95F7E6-1A20-3BD4-7C3A-D73FC05EFC0F}"/>
              </a:ext>
            </a:extLst>
          </p:cNvPr>
          <p:cNvPicPr>
            <a:picLocks noChangeAspect="1"/>
          </p:cNvPicPr>
          <p:nvPr/>
        </p:nvPicPr>
        <p:blipFill>
          <a:blip r:embed="rId3"/>
          <a:stretch>
            <a:fillRect/>
          </a:stretch>
        </p:blipFill>
        <p:spPr>
          <a:xfrm>
            <a:off x="704097" y="1483922"/>
            <a:ext cx="10783805" cy="4248743"/>
          </a:xfrm>
          <a:prstGeom prst="rect">
            <a:avLst/>
          </a:prstGeom>
        </p:spPr>
      </p:pic>
      <p:sp>
        <p:nvSpPr>
          <p:cNvPr id="4" name="Title 1">
            <a:extLst>
              <a:ext uri="{FF2B5EF4-FFF2-40B4-BE49-F238E27FC236}">
                <a16:creationId xmlns:a16="http://schemas.microsoft.com/office/drawing/2014/main" id="{8AF7AEB9-051C-E493-91A0-36B2E3EEE97B}"/>
              </a:ext>
            </a:extLst>
          </p:cNvPr>
          <p:cNvSpPr>
            <a:spLocks noGrp="1"/>
          </p:cNvSpPr>
          <p:nvPr>
            <p:ph type="title"/>
          </p:nvPr>
        </p:nvSpPr>
        <p:spPr>
          <a:xfrm>
            <a:off x="0" y="717177"/>
            <a:ext cx="12192000" cy="766746"/>
          </a:xfrm>
        </p:spPr>
        <p:txBody>
          <a:bodyPr anchor="t" anchorCtr="0">
            <a:noAutofit/>
          </a:bodyPr>
          <a:lstStyle/>
          <a:p>
            <a:pPr algn="ctr"/>
            <a:r>
              <a:rPr lang="es-CO" sz="2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Estructura de archivos </a:t>
            </a:r>
            <a:r>
              <a:rPr lang="es-CO" sz="24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ONI_Eval_NonConsecutive.csv</a:t>
            </a:r>
            <a:br>
              <a:rPr lang="es-CO" sz="24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br>
            <a:r>
              <a:rPr lang="es-CO" sz="2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y </a:t>
            </a:r>
            <a:r>
              <a:rPr lang="es-CO" sz="24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ONI_Eval_Consecutive.csv</a:t>
            </a:r>
          </a:p>
        </p:txBody>
      </p:sp>
    </p:spTree>
    <p:extLst>
      <p:ext uri="{BB962C8B-B14F-4D97-AF65-F5344CB8AC3E}">
        <p14:creationId xmlns:p14="http://schemas.microsoft.com/office/powerpoint/2010/main" val="3127995741"/>
      </p:ext>
    </p:extLst>
  </p:cSld>
  <p:clrMapOvr>
    <a:masterClrMapping/>
  </p:clrMapOvr>
  <mc:AlternateContent xmlns:mc="http://schemas.openxmlformats.org/markup-compatibility/2006" xmlns:p14="http://schemas.microsoft.com/office/powerpoint/2010/main">
    <mc:Choice Requires="p14">
      <p:transition spd="med" p14:dur="700" advTm="10094">
        <p:fade/>
      </p:transition>
    </mc:Choice>
    <mc:Fallback xmlns="">
      <p:transition spd="med" advTm="10094">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F1C5F-080A-39E7-EE8E-E3BC1FA08D55}"/>
              </a:ext>
            </a:extLst>
          </p:cNvPr>
          <p:cNvSpPr txBox="1">
            <a:spLocks/>
          </p:cNvSpPr>
          <p:nvPr/>
        </p:nvSpPr>
        <p:spPr>
          <a:xfrm>
            <a:off x="1402276" y="3120286"/>
            <a:ext cx="9387447" cy="617427"/>
          </a:xfrm>
          <a:prstGeom prst="rect">
            <a:avLst/>
          </a:prstGeom>
        </p:spPr>
        <p:txBody>
          <a:bodyPr vert="horz" lIns="91440" tIns="45720" rIns="91440" bIns="45720" rtlCol="0" anchor="b" anchorCtr="0">
            <a:noAutofit/>
          </a:bodyPr>
          <a:lstStyle>
            <a:lvl1pPr algn="l" defTabSz="914377" rtl="0" eaLnBrk="1" latinLnBrk="0" hangingPunct="1">
              <a:lnSpc>
                <a:spcPct val="90000"/>
              </a:lnSpc>
              <a:spcBef>
                <a:spcPct val="0"/>
              </a:spcBef>
              <a:buNone/>
              <a:defRPr sz="2600" kern="1200">
                <a:solidFill>
                  <a:schemeClr val="tx1"/>
                </a:solidFill>
                <a:latin typeface="+mj-lt"/>
                <a:ea typeface="+mj-ea"/>
                <a:cs typeface="+mj-cs"/>
              </a:defRPr>
            </a:lvl1pPr>
          </a:lstStyle>
          <a:p>
            <a:pPr algn="ctr"/>
            <a:r>
              <a:rPr lang="es-ES" sz="3200" dirty="0">
                <a:latin typeface="Segoe UI" panose="020B0502040204020203" pitchFamily="34" charset="0"/>
                <a:ea typeface="Calibri" panose="020F0502020204030204" pitchFamily="34" charset="0"/>
                <a:cs typeface="Segoe UI" panose="020B0502040204020203" pitchFamily="34" charset="0"/>
              </a:rPr>
              <a:t>Actividades</a:t>
            </a:r>
            <a:r>
              <a:rPr lang="es-ES" sz="3200" b="1" dirty="0">
                <a:latin typeface="Segoe UI" panose="020B0502040204020203" pitchFamily="34" charset="0"/>
                <a:ea typeface="Calibri" panose="020F0502020204030204" pitchFamily="34" charset="0"/>
                <a:cs typeface="Segoe UI" panose="020B0502040204020203" pitchFamily="34" charset="0"/>
              </a:rPr>
              <a:t> complementarias</a:t>
            </a:r>
            <a:endParaRPr lang="en-US" sz="32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729131747"/>
      </p:ext>
    </p:extLst>
  </p:cSld>
  <p:clrMapOvr>
    <a:masterClrMapping/>
  </p:clrMapOvr>
  <mc:AlternateContent xmlns:mc="http://schemas.openxmlformats.org/markup-compatibility/2006" xmlns:p14="http://schemas.microsoft.com/office/powerpoint/2010/main">
    <mc:Choice Requires="p14">
      <p:transition spd="med" p14:dur="700" advTm="4514">
        <p:fade/>
      </p:transition>
    </mc:Choice>
    <mc:Fallback xmlns="">
      <p:transition spd="med" advTm="4514">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itle 1">
            <a:extLst>
              <a:ext uri="{FF2B5EF4-FFF2-40B4-BE49-F238E27FC236}">
                <a16:creationId xmlns:a16="http://schemas.microsoft.com/office/drawing/2014/main" id="{A27D5E8D-9945-76BF-9902-32BFD1840804}"/>
              </a:ext>
            </a:extLst>
          </p:cNvPr>
          <p:cNvSpPr>
            <a:spLocks noGrp="1"/>
          </p:cNvSpPr>
          <p:nvPr>
            <p:ph type="title"/>
          </p:nvPr>
        </p:nvSpPr>
        <p:spPr>
          <a:xfrm>
            <a:off x="2401703" y="2758888"/>
            <a:ext cx="7388593" cy="1481418"/>
          </a:xfrm>
        </p:spPr>
        <p:txBody>
          <a:bodyPr anchor="t" anchorCtr="0">
            <a:noAutofit/>
          </a:bodyPr>
          <a:lstStyle/>
          <a:p>
            <a:pPr algn="ctr"/>
            <a:r>
              <a:rPr lang="es-CO" sz="2400" dirty="0">
                <a:effectLst/>
                <a:latin typeface="Segoe UI" panose="020B0502040204020203" pitchFamily="34" charset="0"/>
                <a:ea typeface="Calibri" panose="020F0502020204030204" pitchFamily="34" charset="0"/>
                <a:cs typeface="Segoe UI" panose="020B0502040204020203" pitchFamily="34" charset="0"/>
              </a:rPr>
              <a:t>En la guía de clase, se encuentran listadas las </a:t>
            </a:r>
            <a:r>
              <a:rPr lang="es-CO" sz="2400" b="1" dirty="0">
                <a:effectLst/>
                <a:latin typeface="Segoe UI" panose="020B0502040204020203" pitchFamily="34" charset="0"/>
                <a:ea typeface="Calibri" panose="020F0502020204030204" pitchFamily="34" charset="0"/>
                <a:cs typeface="Segoe UI" panose="020B0502040204020203" pitchFamily="34" charset="0"/>
              </a:rPr>
              <a:t>actividades adicionales</a:t>
            </a:r>
            <a:r>
              <a:rPr lang="es-CO" sz="2400" dirty="0">
                <a:effectLst/>
                <a:latin typeface="Segoe UI" panose="020B0502040204020203" pitchFamily="34" charset="0"/>
                <a:ea typeface="Calibri" panose="020F0502020204030204" pitchFamily="34" charset="0"/>
                <a:cs typeface="Segoe UI" panose="020B0502040204020203" pitchFamily="34" charset="0"/>
              </a:rPr>
              <a:t> que los estudiantes deben desarrollar y documentar para </a:t>
            </a:r>
            <a:r>
              <a:rPr lang="es-CO" sz="2400" b="1" dirty="0">
                <a:effectLst/>
                <a:latin typeface="Segoe UI" panose="020B0502040204020203" pitchFamily="34" charset="0"/>
                <a:ea typeface="Calibri" panose="020F0502020204030204" pitchFamily="34" charset="0"/>
                <a:cs typeface="Segoe UI" panose="020B0502040204020203" pitchFamily="34" charset="0"/>
              </a:rPr>
              <a:t>complementar</a:t>
            </a:r>
            <a:r>
              <a:rPr lang="es-CO" sz="2400" dirty="0">
                <a:effectLst/>
                <a:latin typeface="Segoe UI" panose="020B0502040204020203" pitchFamily="34" charset="0"/>
                <a:ea typeface="Calibri" panose="020F0502020204030204" pitchFamily="34" charset="0"/>
                <a:cs typeface="Segoe UI" panose="020B0502040204020203" pitchFamily="34" charset="0"/>
              </a:rPr>
              <a:t> los </a:t>
            </a:r>
            <a:r>
              <a:rPr lang="es-CO" sz="2400" b="1" dirty="0">
                <a:effectLst/>
                <a:latin typeface="Segoe UI" panose="020B0502040204020203" pitchFamily="34" charset="0"/>
                <a:ea typeface="Calibri" panose="020F0502020204030204" pitchFamily="34" charset="0"/>
                <a:cs typeface="Segoe UI" panose="020B0502040204020203" pitchFamily="34" charset="0"/>
              </a:rPr>
              <a:t>conocimientos y alcances</a:t>
            </a:r>
            <a:r>
              <a:rPr lang="es-CO" sz="2400" dirty="0">
                <a:effectLst/>
                <a:latin typeface="Segoe UI" panose="020B0502040204020203" pitchFamily="34" charset="0"/>
                <a:ea typeface="Calibri" panose="020F0502020204030204" pitchFamily="34" charset="0"/>
                <a:cs typeface="Segoe UI" panose="020B0502040204020203" pitchFamily="34" charset="0"/>
              </a:rPr>
              <a:t> definidos en este curso.</a:t>
            </a:r>
            <a:br>
              <a:rPr lang="es-CO" sz="2400" dirty="0">
                <a:effectLst/>
                <a:latin typeface="Segoe UI" panose="020B0502040204020203" pitchFamily="34" charset="0"/>
                <a:ea typeface="Calibri" panose="020F0502020204030204" pitchFamily="34" charset="0"/>
                <a:cs typeface="Segoe UI" panose="020B0502040204020203" pitchFamily="34" charset="0"/>
              </a:rPr>
            </a:br>
            <a:endParaRPr lang="es-CO" sz="2400" dirty="0">
              <a:effectLst/>
              <a:latin typeface="Segoe UI" panose="020B0502040204020203" pitchFamily="34" charset="0"/>
              <a:ea typeface="Calibri" panose="020F0502020204030204" pitchFamily="34" charset="0"/>
              <a:cs typeface="Segoe UI" panose="020B0502040204020203" pitchFamily="34" charset="0"/>
            </a:endParaRPr>
          </a:p>
        </p:txBody>
      </p:sp>
      <p:pic>
        <p:nvPicPr>
          <p:cNvPr id="3" name="Graphic 2" descr="Pencil outline">
            <a:extLst>
              <a:ext uri="{FF2B5EF4-FFF2-40B4-BE49-F238E27FC236}">
                <a16:creationId xmlns:a16="http://schemas.microsoft.com/office/drawing/2014/main" id="{5F08D159-B017-469F-903F-B7D69E2885A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735999" y="2038888"/>
            <a:ext cx="720000" cy="720000"/>
          </a:xfrm>
          <a:prstGeom prst="rect">
            <a:avLst/>
          </a:prstGeom>
        </p:spPr>
      </p:pic>
    </p:spTree>
    <p:extLst>
      <p:ext uri="{BB962C8B-B14F-4D97-AF65-F5344CB8AC3E}">
        <p14:creationId xmlns:p14="http://schemas.microsoft.com/office/powerpoint/2010/main" val="151575987"/>
      </p:ext>
    </p:extLst>
  </p:cSld>
  <p:clrMapOvr>
    <a:masterClrMapping/>
  </p:clrMapOvr>
  <mc:AlternateContent xmlns:mc="http://schemas.openxmlformats.org/markup-compatibility/2006" xmlns:p14="http://schemas.microsoft.com/office/powerpoint/2010/main">
    <mc:Choice Requires="p14">
      <p:transition spd="med" p14:dur="700" advTm="14774">
        <p:fade/>
      </p:transition>
    </mc:Choice>
    <mc:Fallback xmlns="">
      <p:transition spd="med" advTm="14774">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F1C5F-080A-39E7-EE8E-E3BC1FA08D55}"/>
              </a:ext>
            </a:extLst>
          </p:cNvPr>
          <p:cNvSpPr txBox="1">
            <a:spLocks/>
          </p:cNvSpPr>
          <p:nvPr/>
        </p:nvSpPr>
        <p:spPr>
          <a:xfrm>
            <a:off x="1402276" y="3147949"/>
            <a:ext cx="9387447" cy="562101"/>
          </a:xfrm>
          <a:prstGeom prst="rect">
            <a:avLst/>
          </a:prstGeom>
        </p:spPr>
        <p:txBody>
          <a:bodyPr vert="horz" lIns="91440" tIns="45720" rIns="91440" bIns="45720" rtlCol="0" anchor="b" anchorCtr="0">
            <a:noAutofit/>
          </a:bodyPr>
          <a:lstStyle>
            <a:lvl1pPr algn="l" defTabSz="914377" rtl="0" eaLnBrk="1" latinLnBrk="0" hangingPunct="1">
              <a:lnSpc>
                <a:spcPct val="90000"/>
              </a:lnSpc>
              <a:spcBef>
                <a:spcPct val="0"/>
              </a:spcBef>
              <a:buNone/>
              <a:defRPr sz="2600" kern="1200">
                <a:solidFill>
                  <a:schemeClr val="tx1"/>
                </a:solidFill>
                <a:latin typeface="+mj-lt"/>
                <a:ea typeface="+mj-ea"/>
                <a:cs typeface="+mj-cs"/>
              </a:defRPr>
            </a:lvl1pPr>
          </a:lstStyle>
          <a:p>
            <a:pPr algn="ctr"/>
            <a:r>
              <a:rPr lang="es-ES" sz="3200" b="1" dirty="0">
                <a:latin typeface="Segoe UI" panose="020B0502040204020203" pitchFamily="34" charset="0"/>
                <a:ea typeface="Calibri" panose="020F0502020204030204" pitchFamily="34" charset="0"/>
                <a:cs typeface="Segoe UI" panose="020B0502040204020203" pitchFamily="34" charset="0"/>
              </a:rPr>
              <a:t>Objetivos</a:t>
            </a:r>
            <a:endParaRPr lang="en-US" sz="3200" b="1"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495888938"/>
      </p:ext>
    </p:extLst>
  </p:cSld>
  <p:clrMapOvr>
    <a:masterClrMapping/>
  </p:clrMapOvr>
  <mc:AlternateContent xmlns:mc="http://schemas.openxmlformats.org/markup-compatibility/2006" xmlns:p14="http://schemas.microsoft.com/office/powerpoint/2010/main">
    <mc:Choice Requires="p14">
      <p:transition spd="med" p14:dur="700" advTm="2844">
        <p:fade/>
      </p:transition>
    </mc:Choice>
    <mc:Fallback xmlns="">
      <p:transition spd="med" advTm="2844">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itle 1">
            <a:extLst>
              <a:ext uri="{FF2B5EF4-FFF2-40B4-BE49-F238E27FC236}">
                <a16:creationId xmlns:a16="http://schemas.microsoft.com/office/drawing/2014/main" id="{A27D5E8D-9945-76BF-9902-32BFD1840804}"/>
              </a:ext>
            </a:extLst>
          </p:cNvPr>
          <p:cNvSpPr>
            <a:spLocks noGrp="1"/>
          </p:cNvSpPr>
          <p:nvPr>
            <p:ph type="title"/>
          </p:nvPr>
        </p:nvSpPr>
        <p:spPr>
          <a:xfrm>
            <a:off x="2045224" y="3017884"/>
            <a:ext cx="8101551" cy="1383787"/>
          </a:xfrm>
        </p:spPr>
        <p:txBody>
          <a:bodyPr anchor="t" anchorCtr="0">
            <a:normAutofit fontScale="90000"/>
          </a:bodyPr>
          <a:lstStyle/>
          <a:p>
            <a:pPr algn="ctr"/>
            <a:r>
              <a:rPr lang="es-CO" sz="2400" i="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Para completar el análisis de cambio climático para segmentación de series, consulta la guía de clase detallada de esta actividad. Si necesitas ayuda, da clic en el enlace Ayuda o Colabora, que se encuentra en el enlace adjunto de la descripción.</a:t>
            </a:r>
          </a:p>
        </p:txBody>
      </p:sp>
      <p:pic>
        <p:nvPicPr>
          <p:cNvPr id="7" name="Graphic 6" descr="Brain in head outline">
            <a:extLst>
              <a:ext uri="{FF2B5EF4-FFF2-40B4-BE49-F238E27FC236}">
                <a16:creationId xmlns:a16="http://schemas.microsoft.com/office/drawing/2014/main" id="{558C73EA-685A-D995-6DC5-F9B5971A5A5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638800" y="2103484"/>
            <a:ext cx="914400" cy="914400"/>
          </a:xfrm>
          <a:prstGeom prst="rect">
            <a:avLst/>
          </a:prstGeom>
        </p:spPr>
      </p:pic>
    </p:spTree>
    <p:extLst>
      <p:ext uri="{BB962C8B-B14F-4D97-AF65-F5344CB8AC3E}">
        <p14:creationId xmlns:p14="http://schemas.microsoft.com/office/powerpoint/2010/main" val="3764854102"/>
      </p:ext>
    </p:extLst>
  </p:cSld>
  <p:clrMapOvr>
    <a:masterClrMapping/>
  </p:clrMapOvr>
  <mc:AlternateContent xmlns:mc="http://schemas.openxmlformats.org/markup-compatibility/2006" xmlns:p14="http://schemas.microsoft.com/office/powerpoint/2010/main">
    <mc:Choice Requires="p14">
      <p:transition spd="med" p14:dur="700" advTm="11658">
        <p:fade/>
      </p:transition>
    </mc:Choice>
    <mc:Fallback xmlns="">
      <p:transition spd="med" advTm="11658">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B25DE-F807-950C-2C5E-1A42B7358CFE}"/>
              </a:ext>
            </a:extLst>
          </p:cNvPr>
          <p:cNvSpPr>
            <a:spLocks noGrp="1"/>
          </p:cNvSpPr>
          <p:nvPr>
            <p:ph type="title"/>
          </p:nvPr>
        </p:nvSpPr>
        <p:spPr>
          <a:xfrm>
            <a:off x="0" y="5227320"/>
            <a:ext cx="12192000" cy="457200"/>
          </a:xfrm>
        </p:spPr>
        <p:txBody>
          <a:bodyPr anchor="t" anchorCtr="0">
            <a:noAutofit/>
          </a:bodyPr>
          <a:lstStyle/>
          <a:p>
            <a:pPr algn="ctr"/>
            <a:r>
              <a:rPr lang="es-ES" sz="2000" dirty="0">
                <a:solidFill>
                  <a:schemeClr val="bg1">
                    <a:lumMod val="25000"/>
                  </a:schemeClr>
                </a:solidFill>
                <a:latin typeface="+mn-lt"/>
                <a:ea typeface="Segoe UI Black" panose="020B0A02040204020203" pitchFamily="34" charset="0"/>
                <a:cs typeface="Segoe UI" panose="020B0502040204020203" pitchFamily="34" charset="0"/>
              </a:rPr>
              <a:t>github.com/rcfdtools</a:t>
            </a:r>
          </a:p>
        </p:txBody>
      </p:sp>
      <p:sp>
        <p:nvSpPr>
          <p:cNvPr id="10" name="Oval 9">
            <a:extLst>
              <a:ext uri="{FF2B5EF4-FFF2-40B4-BE49-F238E27FC236}">
                <a16:creationId xmlns:a16="http://schemas.microsoft.com/office/drawing/2014/main" id="{2A7AB407-904A-E151-6C67-5DFCB5F840AF}"/>
              </a:ext>
            </a:extLst>
          </p:cNvPr>
          <p:cNvSpPr>
            <a:spLocks noChangeAspect="1"/>
          </p:cNvSpPr>
          <p:nvPr/>
        </p:nvSpPr>
        <p:spPr>
          <a:xfrm>
            <a:off x="4296000" y="1627320"/>
            <a:ext cx="3600000" cy="3600000"/>
          </a:xfrm>
          <a:prstGeom prst="ellipse">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26149539"/>
      </p:ext>
    </p:extLst>
  </p:cSld>
  <p:clrMapOvr>
    <a:masterClrMapping/>
  </p:clrMapOvr>
  <mc:AlternateContent xmlns:mc="http://schemas.openxmlformats.org/markup-compatibility/2006" xmlns:p14="http://schemas.microsoft.com/office/powerpoint/2010/main">
    <mc:Choice Requires="p14">
      <p:transition spd="med" p14:dur="700" advTm="4748">
        <p:fade/>
      </p:transition>
    </mc:Choice>
    <mc:Fallback xmlns="">
      <p:transition spd="med" advTm="4748">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grpId="0" nodeType="afterEffect">
                                  <p:stCondLst>
                                    <p:cond delay="0"/>
                                  </p:stCondLst>
                                  <p:childTnLst>
                                    <p:animRot by="120000">
                                      <p:cBhvr>
                                        <p:cTn id="6" dur="200" fill="hold">
                                          <p:stCondLst>
                                            <p:cond delay="0"/>
                                          </p:stCondLst>
                                        </p:cTn>
                                        <p:tgtEl>
                                          <p:spTgt spid="10"/>
                                        </p:tgtEl>
                                        <p:attrNameLst>
                                          <p:attrName>r</p:attrName>
                                        </p:attrNameLst>
                                      </p:cBhvr>
                                    </p:animRot>
                                    <p:animRot by="-240000">
                                      <p:cBhvr>
                                        <p:cTn id="7" dur="400" fill="hold">
                                          <p:stCondLst>
                                            <p:cond delay="400"/>
                                          </p:stCondLst>
                                        </p:cTn>
                                        <p:tgtEl>
                                          <p:spTgt spid="10"/>
                                        </p:tgtEl>
                                        <p:attrNameLst>
                                          <p:attrName>r</p:attrName>
                                        </p:attrNameLst>
                                      </p:cBhvr>
                                    </p:animRot>
                                    <p:animRot by="240000">
                                      <p:cBhvr>
                                        <p:cTn id="8" dur="400" fill="hold">
                                          <p:stCondLst>
                                            <p:cond delay="800"/>
                                          </p:stCondLst>
                                        </p:cTn>
                                        <p:tgtEl>
                                          <p:spTgt spid="10"/>
                                        </p:tgtEl>
                                        <p:attrNameLst>
                                          <p:attrName>r</p:attrName>
                                        </p:attrNameLst>
                                      </p:cBhvr>
                                    </p:animRot>
                                    <p:animRot by="-240000">
                                      <p:cBhvr>
                                        <p:cTn id="9" dur="400" fill="hold">
                                          <p:stCondLst>
                                            <p:cond delay="1200"/>
                                          </p:stCondLst>
                                        </p:cTn>
                                        <p:tgtEl>
                                          <p:spTgt spid="10"/>
                                        </p:tgtEl>
                                        <p:attrNameLst>
                                          <p:attrName>r</p:attrName>
                                        </p:attrNameLst>
                                      </p:cBhvr>
                                    </p:animRot>
                                    <p:animRot by="120000">
                                      <p:cBhvr>
                                        <p:cTn id="10" dur="400" fill="hold">
                                          <p:stCondLst>
                                            <p:cond delay="1600"/>
                                          </p:stCondLst>
                                        </p:cTn>
                                        <p:tgtEl>
                                          <p:spTgt spid="1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itle 1">
            <a:extLst>
              <a:ext uri="{FF2B5EF4-FFF2-40B4-BE49-F238E27FC236}">
                <a16:creationId xmlns:a16="http://schemas.microsoft.com/office/drawing/2014/main" id="{A27D5E8D-9945-76BF-9902-32BFD1840804}"/>
              </a:ext>
            </a:extLst>
          </p:cNvPr>
          <p:cNvSpPr>
            <a:spLocks noGrp="1"/>
          </p:cNvSpPr>
          <p:nvPr>
            <p:ph type="title"/>
          </p:nvPr>
        </p:nvSpPr>
        <p:spPr>
          <a:xfrm>
            <a:off x="1360931" y="667870"/>
            <a:ext cx="10024680" cy="5446058"/>
          </a:xfrm>
        </p:spPr>
        <p:txBody>
          <a:bodyPr anchor="t" anchorCtr="0">
            <a:noAutofit/>
          </a:bodyPr>
          <a:lstStyle/>
          <a:p>
            <a:r>
              <a:rPr lang="es-CO" sz="2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Descargar y procesar automáticamente el archivo oni_ascii.txt de la </a:t>
            </a:r>
            <a:r>
              <a:rPr lang="es-CO" sz="2400" dirty="0" err="1">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National</a:t>
            </a:r>
            <a:r>
              <a:rPr lang="es-CO" sz="2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a:t>
            </a:r>
            <a:r>
              <a:rPr lang="es-CO" sz="2400" dirty="0" err="1">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Oceanic</a:t>
            </a:r>
            <a:r>
              <a:rPr lang="es-CO" sz="2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and </a:t>
            </a:r>
            <a:r>
              <a:rPr lang="es-CO" sz="2400" dirty="0" err="1">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Atmospheric</a:t>
            </a:r>
            <a:r>
              <a:rPr lang="es-CO" sz="2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a:t>
            </a:r>
            <a:r>
              <a:rPr lang="es-CO" sz="2400" dirty="0" err="1">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Administration</a:t>
            </a:r>
            <a:r>
              <a:rPr lang="es-CO" sz="2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 NOAA que contiene los registros de temperatura y anomalías.</a:t>
            </a:r>
            <a:br>
              <a:rPr lang="es-CO" sz="2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br>
            <a:br>
              <a:rPr lang="es-CO" sz="2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br>
            <a:r>
              <a:rPr lang="es-CO" sz="2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Graficar los registros históricos de temperatura y anomalías presentadas por mes en cada año.</a:t>
            </a:r>
            <a:br>
              <a:rPr lang="es-CO" sz="2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br>
            <a:br>
              <a:rPr lang="es-CO" sz="2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br>
            <a:r>
              <a:rPr lang="es-CO" sz="2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Realizar el conteo de eventos de Niña, Niño o Neutro a partir de las anomalías registradas y utilizando 5 o más periodos no consecutivos y 5 o más periodos consecutivos de eventos con excedencia por encima de 0.5°C o por debajo de -0.5°C.</a:t>
            </a:r>
            <a:br>
              <a:rPr lang="es-CO" sz="2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br>
            <a:br>
              <a:rPr lang="es-CO" sz="2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br>
            <a:r>
              <a:rPr lang="es-CO" sz="2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Asociar cada año a un evento específico.</a:t>
            </a:r>
            <a:br>
              <a:rPr lang="es-CO" sz="2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br>
            <a:br>
              <a:rPr lang="es-CO" sz="2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br>
            <a:r>
              <a:rPr lang="es-CO" sz="2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Graficar los eventos identificados por año para observar sus patrones y conteo de anomalías.</a:t>
            </a:r>
          </a:p>
        </p:txBody>
      </p:sp>
      <p:pic>
        <p:nvPicPr>
          <p:cNvPr id="2" name="Graphic 1" descr="Rocket outline">
            <a:extLst>
              <a:ext uri="{FF2B5EF4-FFF2-40B4-BE49-F238E27FC236}">
                <a16:creationId xmlns:a16="http://schemas.microsoft.com/office/drawing/2014/main" id="{43BD3494-9EEE-2F7B-FEF3-89E8690BA3A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49212" y="623050"/>
            <a:ext cx="540000" cy="540000"/>
          </a:xfrm>
          <a:prstGeom prst="rect">
            <a:avLst/>
          </a:prstGeom>
        </p:spPr>
      </p:pic>
      <p:pic>
        <p:nvPicPr>
          <p:cNvPr id="4" name="Graphic 3" descr="Rocket outline">
            <a:extLst>
              <a:ext uri="{FF2B5EF4-FFF2-40B4-BE49-F238E27FC236}">
                <a16:creationId xmlns:a16="http://schemas.microsoft.com/office/drawing/2014/main" id="{DBD0B961-0E06-6595-0882-CF28E68CE5F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49212" y="1945023"/>
            <a:ext cx="540000" cy="540000"/>
          </a:xfrm>
          <a:prstGeom prst="rect">
            <a:avLst/>
          </a:prstGeom>
        </p:spPr>
      </p:pic>
      <p:pic>
        <p:nvPicPr>
          <p:cNvPr id="8" name="Graphic 7" descr="Rocket outline">
            <a:extLst>
              <a:ext uri="{FF2B5EF4-FFF2-40B4-BE49-F238E27FC236}">
                <a16:creationId xmlns:a16="http://schemas.microsoft.com/office/drawing/2014/main" id="{45166F72-A62D-640F-2910-BA05A631753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49212" y="2949061"/>
            <a:ext cx="540000" cy="540000"/>
          </a:xfrm>
          <a:prstGeom prst="rect">
            <a:avLst/>
          </a:prstGeom>
        </p:spPr>
      </p:pic>
      <p:pic>
        <p:nvPicPr>
          <p:cNvPr id="10" name="Graphic 9" descr="Rocket outline">
            <a:extLst>
              <a:ext uri="{FF2B5EF4-FFF2-40B4-BE49-F238E27FC236}">
                <a16:creationId xmlns:a16="http://schemas.microsoft.com/office/drawing/2014/main" id="{C1FF0091-DDB7-3AE4-9BCB-1AB949DBC2B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94036" y="4588120"/>
            <a:ext cx="540000" cy="540000"/>
          </a:xfrm>
          <a:prstGeom prst="rect">
            <a:avLst/>
          </a:prstGeom>
        </p:spPr>
      </p:pic>
      <p:pic>
        <p:nvPicPr>
          <p:cNvPr id="3" name="Graphic 2" descr="Rocket outline">
            <a:extLst>
              <a:ext uri="{FF2B5EF4-FFF2-40B4-BE49-F238E27FC236}">
                <a16:creationId xmlns:a16="http://schemas.microsoft.com/office/drawing/2014/main" id="{E9CD0DE3-1D98-B120-C40B-58C5F8E98D6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49212" y="5234655"/>
            <a:ext cx="540000" cy="540000"/>
          </a:xfrm>
          <a:prstGeom prst="rect">
            <a:avLst/>
          </a:prstGeom>
        </p:spPr>
      </p:pic>
    </p:spTree>
    <p:extLst>
      <p:ext uri="{BB962C8B-B14F-4D97-AF65-F5344CB8AC3E}">
        <p14:creationId xmlns:p14="http://schemas.microsoft.com/office/powerpoint/2010/main" val="3406668090"/>
      </p:ext>
    </p:extLst>
  </p:cSld>
  <p:clrMapOvr>
    <a:masterClrMapping/>
  </p:clrMapOvr>
  <mc:AlternateContent xmlns:mc="http://schemas.openxmlformats.org/markup-compatibility/2006" xmlns:p14="http://schemas.microsoft.com/office/powerpoint/2010/main">
    <mc:Choice Requires="p14">
      <p:transition spd="med" p14:dur="700" advTm="38954">
        <p:fade/>
      </p:transition>
    </mc:Choice>
    <mc:Fallback xmlns="">
      <p:transition spd="med" advTm="38954">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F1C5F-080A-39E7-EE8E-E3BC1FA08D55}"/>
              </a:ext>
            </a:extLst>
          </p:cNvPr>
          <p:cNvSpPr txBox="1">
            <a:spLocks/>
          </p:cNvSpPr>
          <p:nvPr/>
        </p:nvSpPr>
        <p:spPr>
          <a:xfrm>
            <a:off x="1402276" y="3120286"/>
            <a:ext cx="9387447" cy="617427"/>
          </a:xfrm>
          <a:prstGeom prst="rect">
            <a:avLst/>
          </a:prstGeom>
        </p:spPr>
        <p:txBody>
          <a:bodyPr vert="horz" lIns="91440" tIns="45720" rIns="91440" bIns="45720" rtlCol="0" anchor="b" anchorCtr="0">
            <a:noAutofit/>
          </a:bodyPr>
          <a:lstStyle>
            <a:lvl1pPr algn="l" defTabSz="914377" rtl="0" eaLnBrk="1" latinLnBrk="0" hangingPunct="1">
              <a:lnSpc>
                <a:spcPct val="90000"/>
              </a:lnSpc>
              <a:spcBef>
                <a:spcPct val="0"/>
              </a:spcBef>
              <a:buNone/>
              <a:defRPr sz="2600" kern="1200">
                <a:solidFill>
                  <a:schemeClr val="tx1"/>
                </a:solidFill>
                <a:latin typeface="+mj-lt"/>
                <a:ea typeface="+mj-ea"/>
                <a:cs typeface="+mj-cs"/>
              </a:defRPr>
            </a:lvl1pPr>
          </a:lstStyle>
          <a:p>
            <a:pPr algn="ctr"/>
            <a:r>
              <a:rPr lang="es-ES" sz="3200" b="1" dirty="0">
                <a:latin typeface="Segoe UI" panose="020B0502040204020203" pitchFamily="34" charset="0"/>
                <a:ea typeface="Calibri" panose="020F0502020204030204" pitchFamily="34" charset="0"/>
                <a:cs typeface="Segoe UI" panose="020B0502040204020203" pitchFamily="34" charset="0"/>
              </a:rPr>
              <a:t>Procedimiento</a:t>
            </a:r>
            <a:r>
              <a:rPr lang="es-ES" sz="3200" dirty="0">
                <a:latin typeface="Segoe UI" panose="020B0502040204020203" pitchFamily="34" charset="0"/>
                <a:ea typeface="Calibri" panose="020F0502020204030204" pitchFamily="34" charset="0"/>
                <a:cs typeface="Segoe UI" panose="020B0502040204020203" pitchFamily="34" charset="0"/>
              </a:rPr>
              <a:t> general</a:t>
            </a:r>
            <a:endParaRPr lang="en-US" sz="32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331893966"/>
      </p:ext>
    </p:extLst>
  </p:cSld>
  <p:clrMapOvr>
    <a:masterClrMapping/>
  </p:clrMapOvr>
  <mc:AlternateContent xmlns:mc="http://schemas.openxmlformats.org/markup-compatibility/2006" xmlns:p14="http://schemas.microsoft.com/office/powerpoint/2010/main">
    <mc:Choice Requires="p14">
      <p:transition spd="med" p14:dur="700" advTm="2201">
        <p:fade/>
      </p:transition>
    </mc:Choice>
    <mc:Fallback xmlns="">
      <p:transition spd="med" advTm="2201">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D79E3831-A262-5346-EE12-25E14B7A09AF}"/>
              </a:ext>
            </a:extLst>
          </p:cNvPr>
          <p:cNvSpPr>
            <a:spLocks noGrp="1"/>
          </p:cNvSpPr>
          <p:nvPr>
            <p:ph type="title"/>
          </p:nvPr>
        </p:nvSpPr>
        <p:spPr>
          <a:xfrm>
            <a:off x="7073154" y="6078071"/>
            <a:ext cx="5029200" cy="681320"/>
          </a:xfrm>
        </p:spPr>
        <p:txBody>
          <a:bodyPr anchor="t" anchorCtr="0">
            <a:normAutofit fontScale="90000"/>
          </a:bodyPr>
          <a:lstStyle/>
          <a:p>
            <a:pPr algn="r"/>
            <a:r>
              <a:rPr lang="es-CO" sz="1200" b="0" i="1" dirty="0">
                <a:solidFill>
                  <a:srgbClr val="24292F"/>
                </a:solidFill>
                <a:effectLst/>
                <a:cs typeface="Segoe UI" panose="020B0502040204020203" pitchFamily="34" charset="0"/>
              </a:rPr>
              <a:t>Convenciones generales en diagramas: clases de entidad en azul, </a:t>
            </a:r>
            <a:r>
              <a:rPr lang="es-CO" sz="1200" b="0" i="1" dirty="0" err="1">
                <a:solidFill>
                  <a:srgbClr val="24292F"/>
                </a:solidFill>
                <a:effectLst/>
                <a:cs typeface="Segoe UI" panose="020B0502040204020203" pitchFamily="34" charset="0"/>
              </a:rPr>
              <a:t>datasets</a:t>
            </a:r>
            <a:r>
              <a:rPr lang="es-CO" sz="1200" b="0" i="1" dirty="0">
                <a:solidFill>
                  <a:srgbClr val="24292F"/>
                </a:solidFill>
                <a:effectLst/>
                <a:cs typeface="Segoe UI" panose="020B0502040204020203" pitchFamily="34" charset="0"/>
              </a:rPr>
              <a:t> en gris oscuro, grillas en color verde, geo-procesos en rojo, procesos automáticos o semiautomáticos en guiones rojos y procesos manuales en amarillo. Líneas conectoras con guiones corresponden a procedimientos opcionales.</a:t>
            </a:r>
            <a:endParaRPr lang="es-CO" sz="2000" b="1" i="1" dirty="0">
              <a:solidFill>
                <a:schemeClr val="bg1">
                  <a:lumMod val="25000"/>
                </a:schemeClr>
              </a:solidFill>
              <a:ea typeface="Segoe UI Black" panose="020B0A02040204020203" pitchFamily="34" charset="0"/>
              <a:cs typeface="Segoe UI" panose="020B0502040204020203" pitchFamily="34" charset="0"/>
            </a:endParaRPr>
          </a:p>
        </p:txBody>
      </p:sp>
      <p:pic>
        <p:nvPicPr>
          <p:cNvPr id="4" name="Graphic 3">
            <a:extLst>
              <a:ext uri="{FF2B5EF4-FFF2-40B4-BE49-F238E27FC236}">
                <a16:creationId xmlns:a16="http://schemas.microsoft.com/office/drawing/2014/main" id="{D10326D8-CDA5-0ADC-81FF-722F002E31AA}"/>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b="39165"/>
          <a:stretch/>
        </p:blipFill>
        <p:spPr>
          <a:xfrm>
            <a:off x="1956000" y="98610"/>
            <a:ext cx="8280000" cy="5979462"/>
          </a:xfrm>
          <a:prstGeom prst="rect">
            <a:avLst/>
          </a:prstGeom>
        </p:spPr>
      </p:pic>
    </p:spTree>
    <p:extLst>
      <p:ext uri="{BB962C8B-B14F-4D97-AF65-F5344CB8AC3E}">
        <p14:creationId xmlns:p14="http://schemas.microsoft.com/office/powerpoint/2010/main" val="281571154"/>
      </p:ext>
    </p:extLst>
  </p:cSld>
  <p:clrMapOvr>
    <a:masterClrMapping/>
  </p:clrMapOvr>
  <mc:AlternateContent xmlns:mc="http://schemas.openxmlformats.org/markup-compatibility/2006" xmlns:p14="http://schemas.microsoft.com/office/powerpoint/2010/main">
    <mc:Choice Requires="p14">
      <p:transition spd="med" p14:dur="700" advTm="10301">
        <p:fade/>
      </p:transition>
    </mc:Choice>
    <mc:Fallback xmlns="">
      <p:transition spd="med" advTm="10301">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D79E3831-A262-5346-EE12-25E14B7A09AF}"/>
              </a:ext>
            </a:extLst>
          </p:cNvPr>
          <p:cNvSpPr>
            <a:spLocks noGrp="1"/>
          </p:cNvSpPr>
          <p:nvPr>
            <p:ph type="title"/>
          </p:nvPr>
        </p:nvSpPr>
        <p:spPr>
          <a:xfrm>
            <a:off x="7073154" y="6078071"/>
            <a:ext cx="5029200" cy="681320"/>
          </a:xfrm>
        </p:spPr>
        <p:txBody>
          <a:bodyPr anchor="t" anchorCtr="0">
            <a:normAutofit fontScale="90000"/>
          </a:bodyPr>
          <a:lstStyle/>
          <a:p>
            <a:pPr algn="r"/>
            <a:r>
              <a:rPr lang="es-CO" sz="1200" b="0" i="1" dirty="0">
                <a:solidFill>
                  <a:srgbClr val="24292F"/>
                </a:solidFill>
                <a:effectLst/>
                <a:cs typeface="Segoe UI" panose="020B0502040204020203" pitchFamily="34" charset="0"/>
              </a:rPr>
              <a:t>Convenciones generales en diagramas: clases de entidad en azul, </a:t>
            </a:r>
            <a:r>
              <a:rPr lang="es-CO" sz="1200" b="0" i="1" dirty="0" err="1">
                <a:solidFill>
                  <a:srgbClr val="24292F"/>
                </a:solidFill>
                <a:effectLst/>
                <a:cs typeface="Segoe UI" panose="020B0502040204020203" pitchFamily="34" charset="0"/>
              </a:rPr>
              <a:t>datasets</a:t>
            </a:r>
            <a:r>
              <a:rPr lang="es-CO" sz="1200" b="0" i="1" dirty="0">
                <a:solidFill>
                  <a:srgbClr val="24292F"/>
                </a:solidFill>
                <a:effectLst/>
                <a:cs typeface="Segoe UI" panose="020B0502040204020203" pitchFamily="34" charset="0"/>
              </a:rPr>
              <a:t> en gris oscuro, grillas en color verde, geo-procesos en rojo, procesos automáticos o semiautomáticos en guiones rojos y procesos manuales en amarillo. Líneas conectoras con guiones corresponden a procedimientos opcionales.</a:t>
            </a:r>
            <a:endParaRPr lang="es-CO" sz="2000" b="1" i="1" dirty="0">
              <a:solidFill>
                <a:schemeClr val="bg1">
                  <a:lumMod val="25000"/>
                </a:schemeClr>
              </a:solidFill>
              <a:ea typeface="Segoe UI Black" panose="020B0A02040204020203" pitchFamily="34" charset="0"/>
              <a:cs typeface="Segoe UI" panose="020B0502040204020203" pitchFamily="34" charset="0"/>
            </a:endParaRPr>
          </a:p>
        </p:txBody>
      </p:sp>
      <p:pic>
        <p:nvPicPr>
          <p:cNvPr id="4" name="Graphic 3">
            <a:extLst>
              <a:ext uri="{FF2B5EF4-FFF2-40B4-BE49-F238E27FC236}">
                <a16:creationId xmlns:a16="http://schemas.microsoft.com/office/drawing/2014/main" id="{D10326D8-CDA5-0ADC-81FF-722F002E31AA}"/>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t="59960"/>
          <a:stretch/>
        </p:blipFill>
        <p:spPr>
          <a:xfrm>
            <a:off x="1956000" y="1461247"/>
            <a:ext cx="8280000" cy="3935506"/>
          </a:xfrm>
          <a:prstGeom prst="rect">
            <a:avLst/>
          </a:prstGeom>
        </p:spPr>
      </p:pic>
    </p:spTree>
    <p:extLst>
      <p:ext uri="{BB962C8B-B14F-4D97-AF65-F5344CB8AC3E}">
        <p14:creationId xmlns:p14="http://schemas.microsoft.com/office/powerpoint/2010/main" val="2189571553"/>
      </p:ext>
    </p:extLst>
  </p:cSld>
  <p:clrMapOvr>
    <a:masterClrMapping/>
  </p:clrMapOvr>
  <mc:AlternateContent xmlns:mc="http://schemas.openxmlformats.org/markup-compatibility/2006" xmlns:p14="http://schemas.microsoft.com/office/powerpoint/2010/main">
    <mc:Choice Requires="p14">
      <p:transition spd="med" p14:dur="700" advTm="12488">
        <p:fade/>
      </p:transition>
    </mc:Choice>
    <mc:Fallback xmlns="">
      <p:transition spd="med" advTm="12488">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F1C5F-080A-39E7-EE8E-E3BC1FA08D55}"/>
              </a:ext>
            </a:extLst>
          </p:cNvPr>
          <p:cNvSpPr txBox="1">
            <a:spLocks/>
          </p:cNvSpPr>
          <p:nvPr/>
        </p:nvSpPr>
        <p:spPr>
          <a:xfrm>
            <a:off x="1402276" y="3120286"/>
            <a:ext cx="9387447" cy="617427"/>
          </a:xfrm>
          <a:prstGeom prst="rect">
            <a:avLst/>
          </a:prstGeom>
        </p:spPr>
        <p:txBody>
          <a:bodyPr vert="horz" lIns="91440" tIns="45720" rIns="91440" bIns="45720" rtlCol="0" anchor="b" anchorCtr="0">
            <a:noAutofit/>
          </a:bodyPr>
          <a:lstStyle>
            <a:lvl1pPr algn="l" defTabSz="914377" rtl="0" eaLnBrk="1" latinLnBrk="0" hangingPunct="1">
              <a:lnSpc>
                <a:spcPct val="90000"/>
              </a:lnSpc>
              <a:spcBef>
                <a:spcPct val="0"/>
              </a:spcBef>
              <a:buNone/>
              <a:defRPr sz="2600" kern="1200">
                <a:solidFill>
                  <a:schemeClr val="tx1"/>
                </a:solidFill>
                <a:latin typeface="+mj-lt"/>
                <a:ea typeface="+mj-ea"/>
                <a:cs typeface="+mj-cs"/>
              </a:defRPr>
            </a:lvl1pPr>
          </a:lstStyle>
          <a:p>
            <a:pPr algn="ctr"/>
            <a:r>
              <a:rPr lang="es-ES" sz="3200" dirty="0">
                <a:latin typeface="Segoe UI" panose="020B0502040204020203" pitchFamily="34" charset="0"/>
                <a:ea typeface="Calibri" panose="020F0502020204030204" pitchFamily="34" charset="0"/>
                <a:cs typeface="Segoe UI" panose="020B0502040204020203" pitchFamily="34" charset="0"/>
              </a:rPr>
              <a:t>Funcionalidades del </a:t>
            </a:r>
            <a:r>
              <a:rPr lang="es-ES" sz="3200" b="1" dirty="0">
                <a:latin typeface="Segoe UI" panose="020B0502040204020203" pitchFamily="34" charset="0"/>
                <a:ea typeface="Calibri" panose="020F0502020204030204" pitchFamily="34" charset="0"/>
                <a:cs typeface="Segoe UI" panose="020B0502040204020203" pitchFamily="34" charset="0"/>
              </a:rPr>
              <a:t>script</a:t>
            </a:r>
            <a:endParaRPr lang="en-US" sz="3200" b="1"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952248052"/>
      </p:ext>
    </p:extLst>
  </p:cSld>
  <p:clrMapOvr>
    <a:masterClrMapping/>
  </p:clrMapOvr>
  <mc:AlternateContent xmlns:mc="http://schemas.openxmlformats.org/markup-compatibility/2006" xmlns:p14="http://schemas.microsoft.com/office/powerpoint/2010/main">
    <mc:Choice Requires="p14">
      <p:transition spd="med" p14:dur="700" advTm="3631">
        <p:fade/>
      </p:transition>
    </mc:Choice>
    <mc:Fallback xmlns="">
      <p:transition spd="med" advTm="3631">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itle 1">
            <a:extLst>
              <a:ext uri="{FF2B5EF4-FFF2-40B4-BE49-F238E27FC236}">
                <a16:creationId xmlns:a16="http://schemas.microsoft.com/office/drawing/2014/main" id="{A27D5E8D-9945-76BF-9902-32BFD1840804}"/>
              </a:ext>
            </a:extLst>
          </p:cNvPr>
          <p:cNvSpPr>
            <a:spLocks noGrp="1"/>
          </p:cNvSpPr>
          <p:nvPr>
            <p:ph type="title"/>
          </p:nvPr>
        </p:nvSpPr>
        <p:spPr>
          <a:xfrm>
            <a:off x="1546411" y="1199029"/>
            <a:ext cx="9099177" cy="4459941"/>
          </a:xfrm>
        </p:spPr>
        <p:txBody>
          <a:bodyPr anchor="t" anchorCtr="0">
            <a:noAutofit/>
          </a:bodyPr>
          <a:lstStyle/>
          <a:p>
            <a:r>
              <a:rPr lang="es-CO" sz="2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Descarga automática del archivo https://www.cpc.ncep.noaa.gov/data/indices/oni.ascii.txt.</a:t>
            </a:r>
            <a:br>
              <a:rPr lang="es-CO" sz="2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br>
            <a:br>
              <a:rPr lang="es-CO" sz="2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br>
            <a:r>
              <a:rPr lang="es-CO" sz="2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A través de la variable </a:t>
            </a:r>
            <a:r>
              <a:rPr lang="es-CO" sz="2400" i="1" dirty="0" err="1">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consecutive_event</a:t>
            </a:r>
            <a:r>
              <a:rPr lang="es-CO" sz="2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el usuario puede definir el número consecutivo de eventos para calificar un año como Niño, Niña o Neutro. El valor predeterminado es 5 eventos.</a:t>
            </a:r>
            <a:br>
              <a:rPr lang="es-CO" sz="2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br>
            <a:br>
              <a:rPr lang="es-CO" sz="2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br>
            <a:r>
              <a:rPr lang="es-CO" sz="2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A través de la variable </a:t>
            </a:r>
            <a:r>
              <a:rPr lang="es-CO" sz="2400" i="1" dirty="0" err="1">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threshold</a:t>
            </a:r>
            <a:r>
              <a:rPr lang="es-CO" sz="2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el usuario puede definir el valor límite de las anomalías para el conteo de eventos. El valor predeterminado es 0.5 °C.</a:t>
            </a:r>
            <a:br>
              <a:rPr lang="es-CO" sz="2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br>
            <a:br>
              <a:rPr lang="es-CO" sz="2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br>
            <a:r>
              <a:rPr lang="es-CO" sz="2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Generación de reporte detallado </a:t>
            </a:r>
            <a:r>
              <a:rPr lang="es-CO" sz="2400" dirty="0" err="1">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Markdown</a:t>
            </a:r>
            <a:r>
              <a:rPr lang="es-CO" sz="2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y tablas de marcado en formato de texto separado por comas .</a:t>
            </a:r>
            <a:r>
              <a:rPr lang="es-CO" sz="2400" dirty="0" err="1">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csv</a:t>
            </a:r>
            <a:r>
              <a:rPr lang="es-CO" sz="2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a:t>
            </a:r>
          </a:p>
        </p:txBody>
      </p:sp>
      <p:pic>
        <p:nvPicPr>
          <p:cNvPr id="8" name="Graphic 7" descr="Rocket outline">
            <a:extLst>
              <a:ext uri="{FF2B5EF4-FFF2-40B4-BE49-F238E27FC236}">
                <a16:creationId xmlns:a16="http://schemas.microsoft.com/office/drawing/2014/main" id="{0CD1494A-EE99-4090-AFEA-8118E598677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64363" y="1154204"/>
            <a:ext cx="540000" cy="540000"/>
          </a:xfrm>
          <a:prstGeom prst="rect">
            <a:avLst/>
          </a:prstGeom>
        </p:spPr>
      </p:pic>
      <p:pic>
        <p:nvPicPr>
          <p:cNvPr id="9" name="Graphic 8" descr="Rocket outline">
            <a:extLst>
              <a:ext uri="{FF2B5EF4-FFF2-40B4-BE49-F238E27FC236}">
                <a16:creationId xmlns:a16="http://schemas.microsoft.com/office/drawing/2014/main" id="{719B79E1-9E36-4DF8-CDEA-2E3A1E7F2F1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64363" y="2171697"/>
            <a:ext cx="540000" cy="540000"/>
          </a:xfrm>
          <a:prstGeom prst="rect">
            <a:avLst/>
          </a:prstGeom>
        </p:spPr>
      </p:pic>
      <p:pic>
        <p:nvPicPr>
          <p:cNvPr id="3" name="Graphic 2" descr="Rocket outline">
            <a:extLst>
              <a:ext uri="{FF2B5EF4-FFF2-40B4-BE49-F238E27FC236}">
                <a16:creationId xmlns:a16="http://schemas.microsoft.com/office/drawing/2014/main" id="{7BE79863-DDC6-1F76-BC6B-75A5A1E7529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64363" y="3471581"/>
            <a:ext cx="540000" cy="540000"/>
          </a:xfrm>
          <a:prstGeom prst="rect">
            <a:avLst/>
          </a:prstGeom>
        </p:spPr>
      </p:pic>
      <p:pic>
        <p:nvPicPr>
          <p:cNvPr id="4" name="Graphic 3" descr="Rocket outline">
            <a:extLst>
              <a:ext uri="{FF2B5EF4-FFF2-40B4-BE49-F238E27FC236}">
                <a16:creationId xmlns:a16="http://schemas.microsoft.com/office/drawing/2014/main" id="{526EDACB-8B21-79B7-F11A-E933B501FA3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70232" y="4798791"/>
            <a:ext cx="540000" cy="540000"/>
          </a:xfrm>
          <a:prstGeom prst="rect">
            <a:avLst/>
          </a:prstGeom>
        </p:spPr>
      </p:pic>
    </p:spTree>
    <p:extLst>
      <p:ext uri="{BB962C8B-B14F-4D97-AF65-F5344CB8AC3E}">
        <p14:creationId xmlns:p14="http://schemas.microsoft.com/office/powerpoint/2010/main" val="3754042792"/>
      </p:ext>
    </p:extLst>
  </p:cSld>
  <p:clrMapOvr>
    <a:masterClrMapping/>
  </p:clrMapOvr>
  <mc:AlternateContent xmlns:mc="http://schemas.openxmlformats.org/markup-compatibility/2006" xmlns:p14="http://schemas.microsoft.com/office/powerpoint/2010/main">
    <mc:Choice Requires="p14">
      <p:transition spd="med" p14:dur="700" advTm="23949">
        <p:fade/>
      </p:transition>
    </mc:Choice>
    <mc:Fallback xmlns="">
      <p:transition spd="med" advTm="23949">
        <p:fade/>
      </p:transition>
    </mc:Fallback>
  </mc:AlternateContent>
</p:sld>
</file>

<file path=ppt/theme/theme1.xml><?xml version="1.0" encoding="utf-8"?>
<a:theme xmlns:a="http://schemas.openxmlformats.org/drawingml/2006/main" name="Tema de R.TeachingResearchGuide">
  <a:themeElements>
    <a:clrScheme name="R.TeachingResearchGuide">
      <a:dk1>
        <a:sysClr val="windowText" lastClr="000000"/>
      </a:dk1>
      <a:lt1>
        <a:srgbClr val="F8F8F8"/>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990000"/>
      </a:hlink>
      <a:folHlink>
        <a:srgbClr val="919191"/>
      </a:folHlink>
    </a:clrScheme>
    <a:fontScheme name="R.TeachingResearchGuide">
      <a:majorFont>
        <a:latin typeface="Segoe UI Light"/>
        <a:ea typeface=""/>
        <a:cs typeface=""/>
      </a:majorFont>
      <a:minorFont>
        <a:latin typeface="Segoe UI Light"/>
        <a:ea typeface=""/>
        <a:cs typeface=""/>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lantilla" id="{5A35A6FC-B87C-4B67-9B88-2A7DF7702ABE}" vid="{05B25DEA-0386-406F-A99F-5BE9D4B84DC6}"/>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9Top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9Top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089011499791B4EB69D0A56FFA67F2B" ma:contentTypeVersion="30" ma:contentTypeDescription="Create a new document." ma:contentTypeScope="" ma:versionID="f76dc847e91b26043a9f85409c9c8da8">
  <xsd:schema xmlns:xsd="http://www.w3.org/2001/XMLSchema" xmlns:xs="http://www.w3.org/2001/XMLSchema" xmlns:p="http://schemas.microsoft.com/office/2006/metadata/properties" xmlns:ns3="bf3e1746-bde1-4d6e-9c3f-7182572f7502" xmlns:ns4="14224164-2045-4b51-92bb-313d0f626d83" targetNamespace="http://schemas.microsoft.com/office/2006/metadata/properties" ma:root="true" ma:fieldsID="e77e75136ac7a83ebab10a30c2d6fe6c" ns3:_="" ns4:_="">
    <xsd:import namespace="bf3e1746-bde1-4d6e-9c3f-7182572f7502"/>
    <xsd:import namespace="14224164-2045-4b51-92bb-313d0f626d83"/>
    <xsd:element name="properties">
      <xsd:complexType>
        <xsd:sequence>
          <xsd:element name="documentManagement">
            <xsd:complexType>
              <xsd:all>
                <xsd:element ref="ns3:MediaServiceMetadata" minOccurs="0"/>
                <xsd:element ref="ns3:MediaServiceFastMetadata" minOccurs="0"/>
                <xsd:element ref="ns3:NotebookType" minOccurs="0"/>
                <xsd:element ref="ns3:FolderType" minOccurs="0"/>
                <xsd:element ref="ns3:CultureName" minOccurs="0"/>
                <xsd:element ref="ns3:AppVersion" minOccurs="0"/>
                <xsd:element ref="ns3:TeamsChannelId" minOccurs="0"/>
                <xsd:element ref="ns3:Owner" minOccurs="0"/>
                <xsd:element ref="ns3:Math_Settings" minOccurs="0"/>
                <xsd:element ref="ns3:DefaultSectionNames" minOccurs="0"/>
                <xsd:element ref="ns3:Templates" minOccurs="0"/>
                <xsd:element ref="ns3:Teachers" minOccurs="0"/>
                <xsd:element ref="ns3:Students" minOccurs="0"/>
                <xsd:element ref="ns3:Student_Groups" minOccurs="0"/>
                <xsd:element ref="ns3:Distribution_Groups" minOccurs="0"/>
                <xsd:element ref="ns3:LMS_Mappings" minOccurs="0"/>
                <xsd:element ref="ns3:Invited_Teachers" minOccurs="0"/>
                <xsd:element ref="ns3:Invited_Students" minOccurs="0"/>
                <xsd:element ref="ns3:Self_Registration_Enabled" minOccurs="0"/>
                <xsd:element ref="ns3:Has_Teacher_Only_SectionGroup" minOccurs="0"/>
                <xsd:element ref="ns3:Is_Collaboration_Space_Locked" minOccurs="0"/>
                <xsd:element ref="ns3:IsNotebookLocked"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f3e1746-bde1-4d6e-9c3f-7182572f750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NotebookType" ma:index="10" nillable="true" ma:displayName="Notebook Type" ma:internalName="NotebookType">
      <xsd:simpleType>
        <xsd:restriction base="dms:Text"/>
      </xsd:simpleType>
    </xsd:element>
    <xsd:element name="FolderType" ma:index="11" nillable="true" ma:displayName="Folder Type" ma:internalName="FolderType">
      <xsd:simpleType>
        <xsd:restriction base="dms:Text"/>
      </xsd:simpleType>
    </xsd:element>
    <xsd:element name="CultureName" ma:index="12" nillable="true" ma:displayName="Culture Name" ma:internalName="CultureName">
      <xsd:simpleType>
        <xsd:restriction base="dms:Text"/>
      </xsd:simpleType>
    </xsd:element>
    <xsd:element name="AppVersion" ma:index="13" nillable="true" ma:displayName="App Version" ma:internalName="AppVersion">
      <xsd:simpleType>
        <xsd:restriction base="dms:Text"/>
      </xsd:simpleType>
    </xsd:element>
    <xsd:element name="TeamsChannelId" ma:index="14" nillable="true" ma:displayName="Teams Channel Id" ma:internalName="TeamsChannelId">
      <xsd:simpleType>
        <xsd:restriction base="dms:Text"/>
      </xsd:simpleType>
    </xsd:element>
    <xsd:element name="Owner" ma:index="15" nillable="true" ma:displayName="Owner" ma:internalName="Owner">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ath_Settings" ma:index="16" nillable="true" ma:displayName="Math Settings" ma:internalName="Math_Settings">
      <xsd:simpleType>
        <xsd:restriction base="dms:Text"/>
      </xsd:simpleType>
    </xsd:element>
    <xsd:element name="DefaultSectionNames" ma:index="17" nillable="true" ma:displayName="Default Section Names" ma:internalName="DefaultSectionNames">
      <xsd:simpleType>
        <xsd:restriction base="dms:Note">
          <xsd:maxLength value="255"/>
        </xsd:restriction>
      </xsd:simpleType>
    </xsd:element>
    <xsd:element name="Templates" ma:index="18" nillable="true" ma:displayName="Templates" ma:internalName="Templates">
      <xsd:simpleType>
        <xsd:restriction base="dms:Note">
          <xsd:maxLength value="255"/>
        </xsd:restriction>
      </xsd:simpleType>
    </xsd:element>
    <xsd:element name="Teachers" ma:index="19" nillable="true" ma:displayName="Teachers" ma:internalName="Teacher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tudents" ma:index="20" nillable="true" ma:displayName="Students" ma:internalName="Student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tudent_Groups" ma:index="21" nillable="true" ma:displayName="Student Groups" ma:internalName="Student_Group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istribution_Groups" ma:index="22" nillable="true" ma:displayName="Distribution Groups" ma:internalName="Distribution_Groups">
      <xsd:simpleType>
        <xsd:restriction base="dms:Note">
          <xsd:maxLength value="255"/>
        </xsd:restriction>
      </xsd:simpleType>
    </xsd:element>
    <xsd:element name="LMS_Mappings" ma:index="23" nillable="true" ma:displayName="LMS Mappings" ma:internalName="LMS_Mappings">
      <xsd:simpleType>
        <xsd:restriction base="dms:Note">
          <xsd:maxLength value="255"/>
        </xsd:restriction>
      </xsd:simpleType>
    </xsd:element>
    <xsd:element name="Invited_Teachers" ma:index="24" nillable="true" ma:displayName="Invited Teachers" ma:internalName="Invited_Teachers">
      <xsd:simpleType>
        <xsd:restriction base="dms:Note">
          <xsd:maxLength value="255"/>
        </xsd:restriction>
      </xsd:simpleType>
    </xsd:element>
    <xsd:element name="Invited_Students" ma:index="25" nillable="true" ma:displayName="Invited Students" ma:internalName="Invited_Students">
      <xsd:simpleType>
        <xsd:restriction base="dms:Note">
          <xsd:maxLength value="255"/>
        </xsd:restriction>
      </xsd:simpleType>
    </xsd:element>
    <xsd:element name="Self_Registration_Enabled" ma:index="26" nillable="true" ma:displayName="Self Registration Enabled" ma:internalName="Self_Registration_Enabled">
      <xsd:simpleType>
        <xsd:restriction base="dms:Boolean"/>
      </xsd:simpleType>
    </xsd:element>
    <xsd:element name="Has_Teacher_Only_SectionGroup" ma:index="27" nillable="true" ma:displayName="Has Teacher Only SectionGroup" ma:internalName="Has_Teacher_Only_SectionGroup">
      <xsd:simpleType>
        <xsd:restriction base="dms:Boolean"/>
      </xsd:simpleType>
    </xsd:element>
    <xsd:element name="Is_Collaboration_Space_Locked" ma:index="28" nillable="true" ma:displayName="Is Collaboration Space Locked" ma:internalName="Is_Collaboration_Space_Locked">
      <xsd:simpleType>
        <xsd:restriction base="dms:Boolean"/>
      </xsd:simpleType>
    </xsd:element>
    <xsd:element name="IsNotebookLocked" ma:index="29" nillable="true" ma:displayName="Is Notebook Locked" ma:internalName="IsNotebookLocked">
      <xsd:simpleType>
        <xsd:restriction base="dms:Boolean"/>
      </xsd:simpleType>
    </xsd:element>
    <xsd:element name="MediaServiceAutoTags" ma:index="33" nillable="true" ma:displayName="Tags" ma:internalName="MediaServiceAutoTags" ma:readOnly="true">
      <xsd:simpleType>
        <xsd:restriction base="dms:Text"/>
      </xsd:simpleType>
    </xsd:element>
    <xsd:element name="MediaServiceOCR" ma:index="34" nillable="true" ma:displayName="Extracted Text" ma:internalName="MediaServiceOCR" ma:readOnly="true">
      <xsd:simpleType>
        <xsd:restriction base="dms:Note">
          <xsd:maxLength value="255"/>
        </xsd:restriction>
      </xsd:simpleType>
    </xsd:element>
    <xsd:element name="MediaServiceGenerationTime" ma:index="35" nillable="true" ma:displayName="MediaServiceGenerationTime" ma:hidden="true" ma:internalName="MediaServiceGenerationTime" ma:readOnly="true">
      <xsd:simpleType>
        <xsd:restriction base="dms:Text"/>
      </xsd:simpleType>
    </xsd:element>
    <xsd:element name="MediaServiceEventHashCode" ma:index="36" nillable="true" ma:displayName="MediaServiceEventHashCode" ma:hidden="true" ma:internalName="MediaServiceEventHashCode" ma:readOnly="true">
      <xsd:simpleType>
        <xsd:restriction base="dms:Text"/>
      </xsd:simpleType>
    </xsd:element>
    <xsd:element name="MediaServiceDateTaken" ma:index="37"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4224164-2045-4b51-92bb-313d0f626d83" elementFormDefault="qualified">
    <xsd:import namespace="http://schemas.microsoft.com/office/2006/documentManagement/types"/>
    <xsd:import namespace="http://schemas.microsoft.com/office/infopath/2007/PartnerControls"/>
    <xsd:element name="SharedWithUsers" ma:index="3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31" nillable="true" ma:displayName="Shared With Details" ma:internalName="SharedWithDetails" ma:readOnly="true">
      <xsd:simpleType>
        <xsd:restriction base="dms:Note">
          <xsd:maxLength value="255"/>
        </xsd:restriction>
      </xsd:simpleType>
    </xsd:element>
    <xsd:element name="SharingHintHash" ma:index="3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NotebookType xmlns="bf3e1746-bde1-4d6e-9c3f-7182572f7502" xsi:nil="true"/>
    <CultureName xmlns="bf3e1746-bde1-4d6e-9c3f-7182572f7502" xsi:nil="true"/>
    <Students xmlns="bf3e1746-bde1-4d6e-9c3f-7182572f7502">
      <UserInfo>
        <DisplayName/>
        <AccountId xsi:nil="true"/>
        <AccountType/>
      </UserInfo>
    </Students>
    <Distribution_Groups xmlns="bf3e1746-bde1-4d6e-9c3f-7182572f7502" xsi:nil="true"/>
    <FolderType xmlns="bf3e1746-bde1-4d6e-9c3f-7182572f7502" xsi:nil="true"/>
    <Student_Groups xmlns="bf3e1746-bde1-4d6e-9c3f-7182572f7502">
      <UserInfo>
        <DisplayName/>
        <AccountId xsi:nil="true"/>
        <AccountType/>
      </UserInfo>
    </Student_Groups>
    <Self_Registration_Enabled xmlns="bf3e1746-bde1-4d6e-9c3f-7182572f7502" xsi:nil="true"/>
    <TeamsChannelId xmlns="bf3e1746-bde1-4d6e-9c3f-7182572f7502" xsi:nil="true"/>
    <IsNotebookLocked xmlns="bf3e1746-bde1-4d6e-9c3f-7182572f7502" xsi:nil="true"/>
    <DefaultSectionNames xmlns="bf3e1746-bde1-4d6e-9c3f-7182572f7502" xsi:nil="true"/>
    <Is_Collaboration_Space_Locked xmlns="bf3e1746-bde1-4d6e-9c3f-7182572f7502" xsi:nil="true"/>
    <Invited_Teachers xmlns="bf3e1746-bde1-4d6e-9c3f-7182572f7502" xsi:nil="true"/>
    <Math_Settings xmlns="bf3e1746-bde1-4d6e-9c3f-7182572f7502" xsi:nil="true"/>
    <Templates xmlns="bf3e1746-bde1-4d6e-9c3f-7182572f7502" xsi:nil="true"/>
    <Has_Teacher_Only_SectionGroup xmlns="bf3e1746-bde1-4d6e-9c3f-7182572f7502" xsi:nil="true"/>
    <AppVersion xmlns="bf3e1746-bde1-4d6e-9c3f-7182572f7502" xsi:nil="true"/>
    <Invited_Students xmlns="bf3e1746-bde1-4d6e-9c3f-7182572f7502" xsi:nil="true"/>
    <Owner xmlns="bf3e1746-bde1-4d6e-9c3f-7182572f7502">
      <UserInfo>
        <DisplayName/>
        <AccountId xsi:nil="true"/>
        <AccountType/>
      </UserInfo>
    </Owner>
    <Teachers xmlns="bf3e1746-bde1-4d6e-9c3f-7182572f7502">
      <UserInfo>
        <DisplayName/>
        <AccountId xsi:nil="true"/>
        <AccountType/>
      </UserInfo>
    </Teachers>
    <LMS_Mappings xmlns="bf3e1746-bde1-4d6e-9c3f-7182572f7502" xsi:nil="true"/>
  </documentManagement>
</p:properties>
</file>

<file path=customXml/itemProps1.xml><?xml version="1.0" encoding="utf-8"?>
<ds:datastoreItem xmlns:ds="http://schemas.openxmlformats.org/officeDocument/2006/customXml" ds:itemID="{B024FD56-CE1B-42FC-9E83-BFBF160724C6}">
  <ds:schemaRefs>
    <ds:schemaRef ds:uri="http://schemas.microsoft.com/sharepoint/v3/contenttype/forms"/>
  </ds:schemaRefs>
</ds:datastoreItem>
</file>

<file path=customXml/itemProps2.xml><?xml version="1.0" encoding="utf-8"?>
<ds:datastoreItem xmlns:ds="http://schemas.openxmlformats.org/officeDocument/2006/customXml" ds:itemID="{A129B439-51BE-4A7D-9272-FBD057297E6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f3e1746-bde1-4d6e-9c3f-7182572f7502"/>
    <ds:schemaRef ds:uri="14224164-2045-4b51-92bb-313d0f626d8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EDD01B8-816B-49B7-8C81-03AB51D87C54}">
  <ds:schemaRefs>
    <ds:schemaRef ds:uri="http://schemas.microsoft.com/office/2006/metadata/properties"/>
    <ds:schemaRef ds:uri="http://schemas.microsoft.com/office/infopath/2007/PartnerControls"/>
    <ds:schemaRef ds:uri="http://www.w3.org/XML/1998/namespace"/>
    <ds:schemaRef ds:uri="http://purl.org/dc/dcmitype/"/>
    <ds:schemaRef ds:uri="http://schemas.microsoft.com/office/2006/documentManagement/types"/>
    <ds:schemaRef ds:uri="14224164-2045-4b51-92bb-313d0f626d83"/>
    <ds:schemaRef ds:uri="http://purl.org/dc/elements/1.1/"/>
    <ds:schemaRef ds:uri="http://schemas.openxmlformats.org/package/2006/metadata/core-properties"/>
    <ds:schemaRef ds:uri="bf3e1746-bde1-4d6e-9c3f-7182572f7502"/>
    <ds:schemaRef ds:uri="http://purl.org/dc/terms/"/>
  </ds:schemaRefs>
</ds:datastoreItem>
</file>

<file path=docProps/app.xml><?xml version="1.0" encoding="utf-8"?>
<Properties xmlns="http://schemas.openxmlformats.org/officeDocument/2006/extended-properties" xmlns:vt="http://schemas.openxmlformats.org/officeDocument/2006/docPropsVTypes">
  <Template>Plantilla_PPTX_Videos</Template>
  <TotalTime>2654</TotalTime>
  <Words>621</Words>
  <Application>Microsoft Office PowerPoint</Application>
  <PresentationFormat>Widescreen</PresentationFormat>
  <Paragraphs>48</Paragraphs>
  <Slides>31</Slides>
  <Notes>31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Calibri</vt:lpstr>
      <vt:lpstr>Segoe UI</vt:lpstr>
      <vt:lpstr>Segoe UI Light</vt:lpstr>
      <vt:lpstr>Tema de R.TeachingResearchGuide</vt:lpstr>
      <vt:lpstr>Análisis de cambio climático para segmentación de series</vt:lpstr>
      <vt:lpstr>En esta actividad se realiza la identificación de años asociados a fenómenos climatológicos de El Niño, La Niña y Neutro, utilizando el Índice Oceánico del Niño u ONI, Oceanic Niño Index. Este índice, es calculado como la media móvil de tres puntos de la serie mensual de anomalías de la temperatura de la superficie del mar, en la Región Niño 3 4. </vt:lpstr>
      <vt:lpstr>PowerPoint Presentation</vt:lpstr>
      <vt:lpstr>Descargar y procesar automáticamente el archivo oni_ascii.txt de la National Oceanic and Atmospheric Administration - NOAA que contiene los registros de temperatura y anomalías.  Graficar los registros históricos de temperatura y anomalías presentadas por mes en cada año.  Realizar el conteo de eventos de Niña, Niño o Neutro a partir de las anomalías registradas y utilizando 5 o más periodos no consecutivos y 5 o más periodos consecutivos de eventos con excedencia por encima de 0.5°C o por debajo de -0.5°C.  Asociar cada año a un evento específico.  Graficar los eventos identificados por año para observar sus patrones y conteo de anomalías.</vt:lpstr>
      <vt:lpstr>PowerPoint Presentation</vt:lpstr>
      <vt:lpstr>Convenciones generales en diagramas: clases de entidad en azul, datasets en gris oscuro, grillas en color verde, geo-procesos en rojo, procesos automáticos o semiautomáticos en guiones rojos y procesos manuales en amarillo. Líneas conectoras con guiones corresponden a procedimientos opcionales.</vt:lpstr>
      <vt:lpstr>Convenciones generales en diagramas: clases de entidad en azul, datasets en gris oscuro, grillas en color verde, geo-procesos en rojo, procesos automáticos o semiautomáticos en guiones rojos y procesos manuales en amarillo. Líneas conectoras con guiones corresponden a procedimientos opcionales.</vt:lpstr>
      <vt:lpstr>PowerPoint Presentation</vt:lpstr>
      <vt:lpstr>Descarga automática del archivo https://www.cpc.ncep.noaa.gov/data/indices/oni.ascii.txt.  A través de la variable consecutive_event, el usuario puede definir el número consecutivo de eventos para calificar un año como Niño, Niña o Neutro. El valor predeterminado es 5 eventos.  A través de la variable threshold, el usuario puede definir el valor límite de las anomalías para el conteo de eventos. El valor predeterminado es 0.5 °C.  Generación de reporte detallado Markdown y tablas de marcado en formato de texto separado por comas .csv.</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Durante el proceso de ejecución del script, se genera automáticamente un reporte científico integrado de resultados en formato Markdown, con el nombre D:\R.LTWB\.datasets\ENSOONI\ONI_Eval.md, que contiene los siguientes resultados mostrados en pantalla.</vt:lpstr>
      <vt:lpstr>PowerPoint Presentation</vt:lpstr>
      <vt:lpstr>PowerPoint Presentation</vt:lpstr>
      <vt:lpstr>Estructura del archivo oni.ascii.txt</vt:lpstr>
      <vt:lpstr>PowerPoint Presentation</vt:lpstr>
      <vt:lpstr>PowerPoint Presentation</vt:lpstr>
      <vt:lpstr>PowerPoint Presentation</vt:lpstr>
      <vt:lpstr>PowerPoint Presentation</vt:lpstr>
      <vt:lpstr>PowerPoint Presentation</vt:lpstr>
      <vt:lpstr>PowerPoint Presentation</vt:lpstr>
      <vt:lpstr>Estructura de archivos ONI_Eval_NonConsecutive.csv  y ONI_Eval_Consecutive.csv</vt:lpstr>
      <vt:lpstr>PowerPoint Presentation</vt:lpstr>
      <vt:lpstr>En la guía de clase, se encuentran listadas las actividades adicionales que los estudiantes deben desarrollar y documentar para complementar los conocimientos y alcances definidos en este curso. </vt:lpstr>
      <vt:lpstr>Para completar el análisis de cambio climático para segmentación de series, consulta la guía de clase detallada de esta actividad. Si necesitas ayuda, da clic en el enlace Ayuda o Colabora, que se encuentra en el enlace adjunto de la descripción.</vt:lpstr>
      <vt:lpstr>github.com/rcfdtools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JUAN DAVID RODRIGUEZ ACEVEDO</dc:creator>
  <cp:lastModifiedBy>WILLIAM RICARDO AGUILAR PIÑA</cp:lastModifiedBy>
  <cp:revision>217</cp:revision>
  <dcterms:created xsi:type="dcterms:W3CDTF">2022-08-04T19:07:18Z</dcterms:created>
  <dcterms:modified xsi:type="dcterms:W3CDTF">2023-02-11T13:34:27Z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0x010100C089011499791B4EB69D0A56FFA67F2B</vt:lpwstr>
  </property>
  <property fmtid="{D5CDD505-2E9C-101B-9397-08002B2CF9AE}" pid="3" name="Order">
    <vt:r8>74062900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