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20"/>
  </p:notesMasterIdLst>
  <p:handoutMasterIdLst>
    <p:handoutMasterId r:id="rId21"/>
  </p:handoutMasterIdLst>
  <p:sldIdLst>
    <p:sldId id="314" r:id="rId5"/>
    <p:sldId id="333" r:id="rId6"/>
    <p:sldId id="336" r:id="rId7"/>
    <p:sldId id="334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35" r:id="rId18"/>
    <p:sldId id="332" r:id="rId19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14"/>
            <p14:sldId id="333"/>
            <p14:sldId id="336"/>
            <p14:sldId id="334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35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99000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7" autoAdjust="0"/>
    <p:restoredTop sz="95033" autoAdjust="0"/>
  </p:normalViewPr>
  <p:slideViewPr>
    <p:cSldViewPr snapToGrid="0" showGuides="1">
      <p:cViewPr varScale="1">
        <p:scale>
          <a:sx n="79" d="100"/>
          <a:sy n="79" d="100"/>
        </p:scale>
        <p:origin x="907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18/01/2023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44216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87826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16330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28318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83421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41391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81907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423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59164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40711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2756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1636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9091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224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51910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bienvenida e 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" y="720000"/>
            <a:ext cx="6840000" cy="2880000"/>
          </a:xfrm>
        </p:spPr>
        <p:txBody>
          <a:bodyPr anchor="t" anchorCtr="0">
            <a:normAutofit/>
          </a:bodyPr>
          <a:lstStyle>
            <a:lvl1pPr algn="l">
              <a:defRPr sz="2600"/>
            </a:lvl1pPr>
          </a:lstStyle>
          <a:p>
            <a:r>
              <a:rPr lang="es-ES" dirty="0"/>
              <a:t>Ingrese aquí el título de la sección, actividad o clase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3701988"/>
            <a:ext cx="6840000" cy="15537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dirty="0"/>
              <a:t>Ingrese aquí un texto descriptivo de esta actividad (opcional)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224D71-97F5-4B9D-B11B-235152E09E96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4332D5-1933-C57D-42B6-183DC2A4C567}"/>
              </a:ext>
            </a:extLst>
          </p:cNvPr>
          <p:cNvSpPr/>
          <p:nvPr/>
        </p:nvSpPr>
        <p:spPr>
          <a:xfrm>
            <a:off x="720000" y="5598000"/>
            <a:ext cx="613813" cy="540000"/>
          </a:xfrm>
          <a:prstGeom prst="round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7EDCC3F-5122-AA78-5970-BD245E5794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27652" y="5598000"/>
            <a:ext cx="4320000" cy="540000"/>
          </a:xfrm>
          <a:solidFill>
            <a:schemeClr val="bg1">
              <a:lumMod val="75000"/>
            </a:schemeClr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10000"/>
                  </a:schemeClr>
                </a:solidFill>
                <a:latin typeface="+mn-lt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Ingrese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aquí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requerido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B3A384-AAB1-4A76-A43B-EFE930A802BF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2160000"/>
          </a:xfrm>
        </p:spPr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F109E8-29A7-4A4D-BBAF-954B5246DC6B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184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DF4B7F-437B-43B6-8193-868254AADFEB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720000"/>
            <a:ext cx="4140000" cy="810000"/>
          </a:xfrm>
        </p:spPr>
        <p:txBody>
          <a:bodyPr anchor="t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0001"/>
            <a:ext cx="6288812" cy="540946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719468"/>
            <a:ext cx="4139999" cy="44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D9D2A0-9803-4B3F-A6B6-606959F35242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9999" y="2340002"/>
            <a:ext cx="6840000" cy="379799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530001"/>
            <a:ext cx="6840000" cy="8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8CB6FA-6884-4007-A174-A67BE7A1CA93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41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0000"/>
            <a:ext cx="6288812" cy="5417999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1729408"/>
            <a:ext cx="4140000" cy="4408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A87387-1199-4F13-92EC-EA845724990E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22185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77B9E3-6C0A-45A5-BAE5-CD19B242173D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B41DD2C-FA4F-413E-A1B5-23565A0780B7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68400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68400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0D82DBE2-B5E9-4999-A9C0-55ED93FCE73D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107532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107532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89B7BC24-C90D-4DAD-A6CB-BBA58C4D57BB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0997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68400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43020"/>
            <a:ext cx="6840000" cy="144663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7D4995-77A4-48E5-92B1-2DC992A39FBB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107532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51898"/>
            <a:ext cx="10753200" cy="143775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E8112B3-1F24-452F-80DE-56BF301098EC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304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6DA2-8C2E-44C4-A865-CD3D33CFD45F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2002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525062-C568-4AE5-A98F-45E6D6D3E9AC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068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333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8"/>
            <a:ext cx="3330000" cy="348176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230000" y="1696688"/>
            <a:ext cx="333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30000" y="2687287"/>
            <a:ext cx="3330000" cy="346623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A81B0-EA87-4E7B-A74D-942650D6BCED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522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7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000" y="1681163"/>
            <a:ext cx="522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000" y="2656238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653BDA-CE15-46D4-A5A4-C9E9758DEFB2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396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72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88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2696FBB-EB5C-4293-9014-59E70AE1A5E6}" type="datetime1">
              <a:rPr lang="es-ES" noProof="0" smtClean="0"/>
              <a:t>18/01/2023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90" r:id="rId3"/>
    <p:sldLayoutId id="2147483781" r:id="rId4"/>
    <p:sldLayoutId id="2147483791" r:id="rId5"/>
    <p:sldLayoutId id="2147483782" r:id="rId6"/>
    <p:sldLayoutId id="2147483792" r:id="rId7"/>
    <p:sldLayoutId id="2147483783" r:id="rId8"/>
    <p:sldLayoutId id="2147483793" r:id="rId9"/>
    <p:sldLayoutId id="2147483784" r:id="rId10"/>
    <p:sldLayoutId id="2147483794" r:id="rId11"/>
    <p:sldLayoutId id="2147483785" r:id="rId12"/>
    <p:sldLayoutId id="2147483786" r:id="rId13"/>
    <p:sldLayoutId id="2147483787" r:id="rId14"/>
    <p:sldLayoutId id="2147483795" r:id="rId15"/>
    <p:sldLayoutId id="2147483788" r:id="rId16"/>
    <p:sldLayoutId id="21474837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FE5A-2FB8-AE9F-1D0D-204792F34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276" y="3119748"/>
            <a:ext cx="9387447" cy="618504"/>
          </a:xfrm>
        </p:spPr>
        <p:txBody>
          <a:bodyPr>
            <a:noAutofit/>
          </a:bodyPr>
          <a:lstStyle/>
          <a:p>
            <a:pPr algn="ctr"/>
            <a:r>
              <a:rPr lang="es-ES" sz="36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Requerimientos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B9E084-28B8-DC3F-A193-7DE7F45A04E2}"/>
              </a:ext>
            </a:extLst>
          </p:cNvPr>
          <p:cNvSpPr txBox="1">
            <a:spLocks/>
          </p:cNvSpPr>
          <p:nvPr/>
        </p:nvSpPr>
        <p:spPr>
          <a:xfrm>
            <a:off x="0" y="6410961"/>
            <a:ext cx="12192000" cy="44703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solidFill>
                  <a:schemeClr val="bg1">
                    <a:lumMod val="25000"/>
                  </a:schemeClr>
                </a:solidFill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github.com/rcfdtools/R.LTWB</a:t>
            </a:r>
            <a:endParaRPr lang="es-CO" sz="2000" dirty="0">
              <a:solidFill>
                <a:schemeClr val="bg1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AD67B17-5A76-A6EC-F317-901460116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000" y="270000"/>
            <a:ext cx="1800000" cy="61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2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65">
        <p:fade/>
      </p:transition>
    </mc:Choice>
    <mc:Fallback xmlns="">
      <p:transition spd="med" advTm="3865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1C5F-080A-39E7-EE8E-E3BC1FA08D55}"/>
              </a:ext>
            </a:extLst>
          </p:cNvPr>
          <p:cNvSpPr txBox="1">
            <a:spLocks/>
          </p:cNvSpPr>
          <p:nvPr/>
        </p:nvSpPr>
        <p:spPr>
          <a:xfrm>
            <a:off x="1402276" y="3120286"/>
            <a:ext cx="9387447" cy="61742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Estructura de </a:t>
            </a:r>
            <a:r>
              <a:rPr lang="es-ES" sz="32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directorios</a:t>
            </a:r>
            <a:endParaRPr lang="en-US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27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504">
        <p:fade/>
      </p:transition>
    </mc:Choice>
    <mc:Fallback xmlns="">
      <p:transition spd="med" advTm="4504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3AA43B3-E6FD-5F8A-DCA8-44D8F2490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1764" y="296693"/>
            <a:ext cx="8928472" cy="626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4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64">
        <p:fade/>
      </p:transition>
    </mc:Choice>
    <mc:Fallback xmlns="">
      <p:transition spd="med" advTm="4964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1C5F-080A-39E7-EE8E-E3BC1FA08D55}"/>
              </a:ext>
            </a:extLst>
          </p:cNvPr>
          <p:cNvSpPr txBox="1">
            <a:spLocks/>
          </p:cNvSpPr>
          <p:nvPr/>
        </p:nvSpPr>
        <p:spPr>
          <a:xfrm>
            <a:off x="1402276" y="3120286"/>
            <a:ext cx="9387447" cy="61742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Configuración</a:t>
            </a:r>
            <a:r>
              <a:rPr lang="es-E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básica del </a:t>
            </a:r>
            <a:r>
              <a:rPr lang="es-ES" sz="32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sistema operativo</a:t>
            </a:r>
            <a:endParaRPr lang="en-US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29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504">
        <p:fade/>
      </p:transition>
    </mc:Choice>
    <mc:Fallback xmlns="">
      <p:transition spd="med" advTm="4504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38" y="3584155"/>
            <a:ext cx="4034142" cy="1743928"/>
          </a:xfrm>
        </p:spPr>
        <p:txBody>
          <a:bodyPr anchor="t" anchorCtr="0">
            <a:normAutofit/>
          </a:bodyPr>
          <a:lstStyle/>
          <a:p>
            <a:pPr algn="ctr"/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Configuración regional </a:t>
            </a: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fecha y hora</a:t>
            </a: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ES" sz="24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d/M/</a:t>
            </a:r>
            <a:r>
              <a:rPr lang="es-ES" sz="2400" b="1" dirty="0" err="1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yyyy</a:t>
            </a:r>
            <a:r>
              <a:rPr lang="es-ES" sz="24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</a:t>
            </a:r>
            <a:r>
              <a:rPr lang="es-ES" sz="2400" b="1" dirty="0" err="1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HH:mm</a:t>
            </a: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endParaRPr lang="es-CO" sz="2400" b="1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Graphic 2" descr="Watch outline">
            <a:extLst>
              <a:ext uri="{FF2B5EF4-FFF2-40B4-BE49-F238E27FC236}">
                <a16:creationId xmlns:a16="http://schemas.microsoft.com/office/drawing/2014/main" id="{2710E87E-0E50-2E73-4527-F7D3842D2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0926" y="1685073"/>
            <a:ext cx="1743927" cy="174392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C7880FC-CD1D-E46B-2090-50F2531FC373}"/>
              </a:ext>
            </a:extLst>
          </p:cNvPr>
          <p:cNvSpPr txBox="1">
            <a:spLocks/>
          </p:cNvSpPr>
          <p:nvPr/>
        </p:nvSpPr>
        <p:spPr>
          <a:xfrm>
            <a:off x="5988992" y="3584155"/>
            <a:ext cx="5360347" cy="28361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Configuración adicional</a:t>
            </a:r>
          </a:p>
          <a:p>
            <a:pPr algn="ctr"/>
            <a:endParaRPr lang="es-ES" sz="2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Separador </a:t>
            </a:r>
            <a:r>
              <a:rPr lang="es-ES" sz="24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decimal</a:t>
            </a: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: punto</a:t>
            </a:r>
          </a:p>
          <a:p>
            <a:pPr algn="ctr"/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Símbolo separación de </a:t>
            </a:r>
            <a:r>
              <a:rPr lang="es-ES" sz="24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miles</a:t>
            </a: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: coma</a:t>
            </a:r>
          </a:p>
          <a:p>
            <a:pPr algn="ctr"/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Separador de </a:t>
            </a:r>
            <a:r>
              <a:rPr lang="es-ES" sz="24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listas</a:t>
            </a: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: coma</a:t>
            </a:r>
            <a:endParaRPr lang="es-CO" sz="2400" b="1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Graphic 8" descr="Globe outline">
            <a:extLst>
              <a:ext uri="{FF2B5EF4-FFF2-40B4-BE49-F238E27FC236}">
                <a16:creationId xmlns:a16="http://schemas.microsoft.com/office/drawing/2014/main" id="{4D6B4232-D0D7-2076-E6E9-32B263E79E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02667" y="1685073"/>
            <a:ext cx="1743926" cy="174392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135808D-5A01-195E-482D-34EC0F273FED}"/>
              </a:ext>
            </a:extLst>
          </p:cNvPr>
          <p:cNvSpPr txBox="1">
            <a:spLocks/>
          </p:cNvSpPr>
          <p:nvPr/>
        </p:nvSpPr>
        <p:spPr>
          <a:xfrm>
            <a:off x="6094456" y="5002205"/>
            <a:ext cx="5360347" cy="10921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8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 , ,</a:t>
            </a:r>
            <a:br>
              <a:rPr lang="es-ES" sz="24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endParaRPr lang="es-CO" sz="2400" b="1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55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64">
        <p:fade/>
      </p:transition>
    </mc:Choice>
    <mc:Fallback xmlns="">
      <p:transition spd="med" advTm="4964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934" y="3082910"/>
            <a:ext cx="7070132" cy="1187533"/>
          </a:xfrm>
        </p:spPr>
        <p:txBody>
          <a:bodyPr anchor="t" anchorCtr="0">
            <a:normAutofit/>
          </a:bodyPr>
          <a:lstStyle/>
          <a:p>
            <a:pPr algn="ctr"/>
            <a:r>
              <a:rPr lang="es-ES" sz="2400" i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Para completar la instalación y configuración de las herramientas computacionales requeridas, consulta la guía de clase de esta actividad </a:t>
            </a:r>
            <a:endParaRPr lang="es-CO" sz="2400" i="1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Graphic 6" descr="Brain in head outline">
            <a:extLst>
              <a:ext uri="{FF2B5EF4-FFF2-40B4-BE49-F238E27FC236}">
                <a16:creationId xmlns:a16="http://schemas.microsoft.com/office/drawing/2014/main" id="{558C73EA-685A-D995-6DC5-F9B5971A5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1034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5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59">
        <p:fade/>
      </p:transition>
    </mc:Choice>
    <mc:Fallback xmlns="">
      <p:transition spd="med" advTm="3959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25DE-F807-950C-2C5E-1A42B7358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27320"/>
            <a:ext cx="12192000" cy="457200"/>
          </a:xfrm>
        </p:spPr>
        <p:txBody>
          <a:bodyPr anchor="t" anchorCtr="0">
            <a:noAutofit/>
          </a:bodyPr>
          <a:lstStyle/>
          <a:p>
            <a:pPr algn="ctr"/>
            <a:r>
              <a:rPr lang="es-ES" sz="2000" dirty="0">
                <a:solidFill>
                  <a:schemeClr val="bg1">
                    <a:lumMod val="25000"/>
                  </a:schemeClr>
                </a:solidFill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github.com/rcfdtools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7AB407-904A-E151-6C67-5DFCB5F840AF}"/>
              </a:ext>
            </a:extLst>
          </p:cNvPr>
          <p:cNvSpPr>
            <a:spLocks noChangeAspect="1"/>
          </p:cNvSpPr>
          <p:nvPr/>
        </p:nvSpPr>
        <p:spPr>
          <a:xfrm>
            <a:off x="4296000" y="1627320"/>
            <a:ext cx="3600000" cy="3600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548">
        <p:fade/>
      </p:transition>
    </mc:Choice>
    <mc:Fallback xmlns="">
      <p:transition spd="med" advTm="554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1C5F-080A-39E7-EE8E-E3BC1FA08D55}"/>
              </a:ext>
            </a:extLst>
          </p:cNvPr>
          <p:cNvSpPr txBox="1">
            <a:spLocks/>
          </p:cNvSpPr>
          <p:nvPr/>
        </p:nvSpPr>
        <p:spPr>
          <a:xfrm>
            <a:off x="1402276" y="3147949"/>
            <a:ext cx="9387447" cy="5621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Herramientas computacionales</a:t>
            </a:r>
            <a:r>
              <a:rPr lang="es-E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requeridas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88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27">
        <p:fade/>
      </p:transition>
    </mc:Choice>
    <mc:Fallback xmlns="">
      <p:transition spd="med" advTm="202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043" y="318996"/>
            <a:ext cx="4931957" cy="6374373"/>
          </a:xfrm>
        </p:spPr>
        <p:txBody>
          <a:bodyPr anchor="t" anchorCtr="0">
            <a:noAutofit/>
          </a:bodyPr>
          <a:lstStyle/>
          <a:p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ArcGIS Pro 2+</a:t>
            </a: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ArcGIS </a:t>
            </a:r>
            <a:r>
              <a:rPr lang="es-ES" sz="2400" dirty="0" err="1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for</a:t>
            </a: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Desktop 10+</a:t>
            </a: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QGIS 3+</a:t>
            </a: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ES" sz="2400" dirty="0" err="1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Cygwin</a:t>
            </a: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terminal </a:t>
            </a:r>
            <a:r>
              <a:rPr lang="es-ES" sz="2400" dirty="0" err="1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for</a:t>
            </a: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Windows</a:t>
            </a: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HEC-HMS 4.9+</a:t>
            </a: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HEC-</a:t>
            </a:r>
            <a:r>
              <a:rPr lang="es-ES" sz="2400" dirty="0" err="1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GeoHMS</a:t>
            </a: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10.2</a:t>
            </a: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Microsoft Excel</a:t>
            </a: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Notepad++</a:t>
            </a: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Python 3+</a:t>
            </a: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ES" sz="2400" dirty="0" err="1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PyCharm</a:t>
            </a: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s-ES" sz="2400" dirty="0" err="1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Community</a:t>
            </a:r>
            <a:endParaRPr lang="es-CO" sz="2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phic 3" descr="Rocket outline">
            <a:extLst>
              <a:ext uri="{FF2B5EF4-FFF2-40B4-BE49-F238E27FC236}">
                <a16:creationId xmlns:a16="http://schemas.microsoft.com/office/drawing/2014/main" id="{420844C7-80DD-FE43-D6BE-FE779E04F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127" y="260629"/>
            <a:ext cx="540000" cy="540000"/>
          </a:xfrm>
          <a:prstGeom prst="rect">
            <a:avLst/>
          </a:prstGeom>
        </p:spPr>
      </p:pic>
      <p:pic>
        <p:nvPicPr>
          <p:cNvPr id="7" name="Graphic 6" descr="Rocket outline">
            <a:extLst>
              <a:ext uri="{FF2B5EF4-FFF2-40B4-BE49-F238E27FC236}">
                <a16:creationId xmlns:a16="http://schemas.microsoft.com/office/drawing/2014/main" id="{B3CCE63F-C0AF-0F62-3E01-053977335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162" y="926860"/>
            <a:ext cx="540000" cy="540000"/>
          </a:xfrm>
          <a:prstGeom prst="rect">
            <a:avLst/>
          </a:prstGeom>
        </p:spPr>
      </p:pic>
      <p:pic>
        <p:nvPicPr>
          <p:cNvPr id="8" name="Graphic 7" descr="Rocket outline">
            <a:extLst>
              <a:ext uri="{FF2B5EF4-FFF2-40B4-BE49-F238E27FC236}">
                <a16:creationId xmlns:a16="http://schemas.microsoft.com/office/drawing/2014/main" id="{B83BA6B4-2952-3EE7-B7C7-2415C920B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127" y="1573868"/>
            <a:ext cx="540000" cy="540000"/>
          </a:xfrm>
          <a:prstGeom prst="rect">
            <a:avLst/>
          </a:prstGeom>
        </p:spPr>
      </p:pic>
      <p:pic>
        <p:nvPicPr>
          <p:cNvPr id="9" name="Graphic 8" descr="Rocket outline">
            <a:extLst>
              <a:ext uri="{FF2B5EF4-FFF2-40B4-BE49-F238E27FC236}">
                <a16:creationId xmlns:a16="http://schemas.microsoft.com/office/drawing/2014/main" id="{3FDA8B90-CEF3-2494-12FF-7D337A915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603" y="2247017"/>
            <a:ext cx="540000" cy="540000"/>
          </a:xfrm>
          <a:prstGeom prst="rect">
            <a:avLst/>
          </a:prstGeom>
        </p:spPr>
      </p:pic>
      <p:pic>
        <p:nvPicPr>
          <p:cNvPr id="10" name="Graphic 9" descr="Rocket outline">
            <a:extLst>
              <a:ext uri="{FF2B5EF4-FFF2-40B4-BE49-F238E27FC236}">
                <a16:creationId xmlns:a16="http://schemas.microsoft.com/office/drawing/2014/main" id="{E895176E-1F15-7251-065F-B33A78239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823" y="2872550"/>
            <a:ext cx="540000" cy="540000"/>
          </a:xfrm>
          <a:prstGeom prst="rect">
            <a:avLst/>
          </a:prstGeom>
        </p:spPr>
      </p:pic>
      <p:pic>
        <p:nvPicPr>
          <p:cNvPr id="11" name="Graphic 10" descr="Rocket outline">
            <a:extLst>
              <a:ext uri="{FF2B5EF4-FFF2-40B4-BE49-F238E27FC236}">
                <a16:creationId xmlns:a16="http://schemas.microsoft.com/office/drawing/2014/main" id="{73F34053-F595-1D46-014D-39BB45846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823" y="3528029"/>
            <a:ext cx="540000" cy="540000"/>
          </a:xfrm>
          <a:prstGeom prst="rect">
            <a:avLst/>
          </a:prstGeom>
        </p:spPr>
      </p:pic>
      <p:pic>
        <p:nvPicPr>
          <p:cNvPr id="3" name="Graphic 2" descr="Rocket outline">
            <a:extLst>
              <a:ext uri="{FF2B5EF4-FFF2-40B4-BE49-F238E27FC236}">
                <a16:creationId xmlns:a16="http://schemas.microsoft.com/office/drawing/2014/main" id="{2CEA88AB-24F8-22E8-FAAA-56A0DEFD1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602" y="4194345"/>
            <a:ext cx="540000" cy="540000"/>
          </a:xfrm>
          <a:prstGeom prst="rect">
            <a:avLst/>
          </a:prstGeom>
        </p:spPr>
      </p:pic>
      <p:pic>
        <p:nvPicPr>
          <p:cNvPr id="5" name="Graphic 4" descr="Rocket outline">
            <a:extLst>
              <a:ext uri="{FF2B5EF4-FFF2-40B4-BE49-F238E27FC236}">
                <a16:creationId xmlns:a16="http://schemas.microsoft.com/office/drawing/2014/main" id="{AA41E4FE-916D-FFD4-D374-811C15354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162" y="4847573"/>
            <a:ext cx="540000" cy="540000"/>
          </a:xfrm>
          <a:prstGeom prst="rect">
            <a:avLst/>
          </a:prstGeom>
        </p:spPr>
      </p:pic>
      <p:pic>
        <p:nvPicPr>
          <p:cNvPr id="6" name="Graphic 5" descr="Rocket outline">
            <a:extLst>
              <a:ext uri="{FF2B5EF4-FFF2-40B4-BE49-F238E27FC236}">
                <a16:creationId xmlns:a16="http://schemas.microsoft.com/office/drawing/2014/main" id="{AF6781F7-2DA0-F9F2-B9CF-74003E987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127" y="5500048"/>
            <a:ext cx="540000" cy="540000"/>
          </a:xfrm>
          <a:prstGeom prst="rect">
            <a:avLst/>
          </a:prstGeom>
        </p:spPr>
      </p:pic>
      <p:pic>
        <p:nvPicPr>
          <p:cNvPr id="12" name="Graphic 11" descr="Rocket outline">
            <a:extLst>
              <a:ext uri="{FF2B5EF4-FFF2-40B4-BE49-F238E27FC236}">
                <a16:creationId xmlns:a16="http://schemas.microsoft.com/office/drawing/2014/main" id="{64C6E90C-C174-86A8-F7F6-9F6F16153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127" y="6153370"/>
            <a:ext cx="540000" cy="540000"/>
          </a:xfrm>
          <a:prstGeom prst="rect">
            <a:avLst/>
          </a:prstGeom>
        </p:spPr>
      </p:pic>
      <p:pic>
        <p:nvPicPr>
          <p:cNvPr id="13" name="Picture 2" descr="ArcGIS – Tools Wiki">
            <a:extLst>
              <a:ext uri="{FF2B5EF4-FFF2-40B4-BE49-F238E27FC236}">
                <a16:creationId xmlns:a16="http://schemas.microsoft.com/office/drawing/2014/main" id="{40CF03C4-E9D2-D28D-AD25-DC13539F5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739" y="1196254"/>
            <a:ext cx="2065140" cy="75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EF30611-49FA-9762-A669-CF5A2B9EC27E}"/>
              </a:ext>
            </a:extLst>
          </p:cNvPr>
          <p:cNvGrpSpPr/>
          <p:nvPr/>
        </p:nvGrpSpPr>
        <p:grpSpPr>
          <a:xfrm>
            <a:off x="8031033" y="3665289"/>
            <a:ext cx="1748551" cy="521158"/>
            <a:chOff x="5028012" y="1187693"/>
            <a:chExt cx="2717017" cy="809811"/>
          </a:xfrm>
          <a:solidFill>
            <a:schemeClr val="bg1">
              <a:lumMod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9EEFF3F-F4EF-9FC2-81D6-E5691BFB92F9}"/>
                </a:ext>
              </a:extLst>
            </p:cNvPr>
            <p:cNvSpPr/>
            <p:nvPr/>
          </p:nvSpPr>
          <p:spPr>
            <a:xfrm>
              <a:off x="5381112" y="1530832"/>
              <a:ext cx="219835" cy="219064"/>
            </a:xfrm>
            <a:custGeom>
              <a:avLst/>
              <a:gdLst>
                <a:gd name="connsiteX0" fmla="*/ 103100 w 219835"/>
                <a:gd name="connsiteY0" fmla="*/ 97676 h 219064"/>
                <a:gd name="connsiteX1" fmla="*/ 219835 w 219835"/>
                <a:gd name="connsiteY1" fmla="*/ 97676 h 219064"/>
                <a:gd name="connsiteX2" fmla="*/ 121039 w 219835"/>
                <a:gd name="connsiteY2" fmla="*/ 0 h 219064"/>
                <a:gd name="connsiteX3" fmla="*/ 0 w 219835"/>
                <a:gd name="connsiteY3" fmla="*/ 0 h 219064"/>
                <a:gd name="connsiteX4" fmla="*/ 0 w 219835"/>
                <a:gd name="connsiteY4" fmla="*/ 116304 h 219064"/>
                <a:gd name="connsiteX5" fmla="*/ 103100 w 219835"/>
                <a:gd name="connsiteY5" fmla="*/ 219065 h 21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835" h="219064">
                  <a:moveTo>
                    <a:pt x="103100" y="97676"/>
                  </a:moveTo>
                  <a:lnTo>
                    <a:pt x="219835" y="97676"/>
                  </a:lnTo>
                  <a:lnTo>
                    <a:pt x="121039" y="0"/>
                  </a:lnTo>
                  <a:lnTo>
                    <a:pt x="0" y="0"/>
                  </a:lnTo>
                  <a:lnTo>
                    <a:pt x="0" y="116304"/>
                  </a:lnTo>
                  <a:lnTo>
                    <a:pt x="103100" y="219065"/>
                  </a:lnTo>
                  <a:close/>
                </a:path>
              </a:pathLst>
            </a:custGeom>
            <a:grpFill/>
            <a:ln w="39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E821264-0C9C-77B3-FB9C-A859134D6676}"/>
                </a:ext>
              </a:extLst>
            </p:cNvPr>
            <p:cNvSpPr/>
            <p:nvPr/>
          </p:nvSpPr>
          <p:spPr>
            <a:xfrm>
              <a:off x="5953608" y="1194487"/>
              <a:ext cx="726879" cy="780612"/>
            </a:xfrm>
            <a:custGeom>
              <a:avLst/>
              <a:gdLst>
                <a:gd name="connsiteX0" fmla="*/ 720297 w 726879"/>
                <a:gd name="connsiteY0" fmla="*/ 385916 h 780612"/>
                <a:gd name="connsiteX1" fmla="*/ 720297 w 726879"/>
                <a:gd name="connsiteY1" fmla="*/ 680842 h 780612"/>
                <a:gd name="connsiteX2" fmla="*/ 408936 w 726879"/>
                <a:gd name="connsiteY2" fmla="*/ 780612 h 780612"/>
                <a:gd name="connsiteX3" fmla="*/ 0 w 726879"/>
                <a:gd name="connsiteY3" fmla="*/ 389210 h 780612"/>
                <a:gd name="connsiteX4" fmla="*/ 418812 w 726879"/>
                <a:gd name="connsiteY4" fmla="*/ 0 h 780612"/>
                <a:gd name="connsiteX5" fmla="*/ 726879 w 726879"/>
                <a:gd name="connsiteY5" fmla="*/ 111828 h 780612"/>
                <a:gd name="connsiteX6" fmla="*/ 629303 w 726879"/>
                <a:gd name="connsiteY6" fmla="*/ 235724 h 780612"/>
                <a:gd name="connsiteX7" fmla="*/ 418812 w 726879"/>
                <a:gd name="connsiteY7" fmla="*/ 150203 h 780612"/>
                <a:gd name="connsiteX8" fmla="*/ 177608 w 726879"/>
                <a:gd name="connsiteY8" fmla="*/ 389210 h 780612"/>
                <a:gd name="connsiteX9" fmla="*/ 419897 w 726879"/>
                <a:gd name="connsiteY9" fmla="*/ 629324 h 780612"/>
                <a:gd name="connsiteX10" fmla="*/ 570103 w 726879"/>
                <a:gd name="connsiteY10" fmla="*/ 587660 h 780612"/>
                <a:gd name="connsiteX11" fmla="*/ 570103 w 726879"/>
                <a:gd name="connsiteY11" fmla="*/ 385922 h 780612"/>
                <a:gd name="connsiteX12" fmla="*/ 720297 w 726879"/>
                <a:gd name="connsiteY12" fmla="*/ 385922 h 78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26879" h="780612">
                  <a:moveTo>
                    <a:pt x="720297" y="385916"/>
                  </a:moveTo>
                  <a:lnTo>
                    <a:pt x="720297" y="680842"/>
                  </a:lnTo>
                  <a:cubicBezTo>
                    <a:pt x="639169" y="740050"/>
                    <a:pt x="515281" y="780612"/>
                    <a:pt x="408936" y="780612"/>
                  </a:cubicBezTo>
                  <a:cubicBezTo>
                    <a:pt x="176512" y="780612"/>
                    <a:pt x="0" y="611780"/>
                    <a:pt x="0" y="389210"/>
                  </a:cubicBezTo>
                  <a:cubicBezTo>
                    <a:pt x="0" y="167741"/>
                    <a:pt x="179800" y="0"/>
                    <a:pt x="418812" y="0"/>
                  </a:cubicBezTo>
                  <a:cubicBezTo>
                    <a:pt x="532835" y="0"/>
                    <a:pt x="649034" y="43856"/>
                    <a:pt x="726879" y="111828"/>
                  </a:cubicBezTo>
                  <a:lnTo>
                    <a:pt x="629303" y="235724"/>
                  </a:lnTo>
                  <a:cubicBezTo>
                    <a:pt x="572289" y="183098"/>
                    <a:pt x="493364" y="150203"/>
                    <a:pt x="418812" y="150203"/>
                  </a:cubicBezTo>
                  <a:cubicBezTo>
                    <a:pt x="282856" y="150203"/>
                    <a:pt x="177608" y="254358"/>
                    <a:pt x="177608" y="389210"/>
                  </a:cubicBezTo>
                  <a:cubicBezTo>
                    <a:pt x="177608" y="525158"/>
                    <a:pt x="283958" y="629324"/>
                    <a:pt x="419897" y="629324"/>
                  </a:cubicBezTo>
                  <a:cubicBezTo>
                    <a:pt x="465945" y="629324"/>
                    <a:pt x="520767" y="612876"/>
                    <a:pt x="570103" y="587660"/>
                  </a:cubicBezTo>
                  <a:lnTo>
                    <a:pt x="570103" y="385922"/>
                  </a:lnTo>
                  <a:lnTo>
                    <a:pt x="720297" y="385922"/>
                  </a:lnTo>
                  <a:close/>
                </a:path>
              </a:pathLst>
            </a:custGeom>
            <a:grpFill/>
            <a:ln w="39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FC7F71B-AA08-E128-4B18-2D3BBC837066}"/>
                </a:ext>
              </a:extLst>
            </p:cNvPr>
            <p:cNvSpPr/>
            <p:nvPr/>
          </p:nvSpPr>
          <p:spPr>
            <a:xfrm>
              <a:off x="6825206" y="1199962"/>
              <a:ext cx="173218" cy="767458"/>
            </a:xfrm>
            <a:custGeom>
              <a:avLst/>
              <a:gdLst>
                <a:gd name="connsiteX0" fmla="*/ 0 w 173218"/>
                <a:gd name="connsiteY0" fmla="*/ 767458 h 767458"/>
                <a:gd name="connsiteX1" fmla="*/ 0 w 173218"/>
                <a:gd name="connsiteY1" fmla="*/ 0 h 767458"/>
                <a:gd name="connsiteX2" fmla="*/ 173218 w 173218"/>
                <a:gd name="connsiteY2" fmla="*/ 0 h 767458"/>
                <a:gd name="connsiteX3" fmla="*/ 173218 w 173218"/>
                <a:gd name="connsiteY3" fmla="*/ 767458 h 767458"/>
                <a:gd name="connsiteX4" fmla="*/ 0 w 173218"/>
                <a:gd name="connsiteY4" fmla="*/ 767458 h 76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218" h="767458">
                  <a:moveTo>
                    <a:pt x="0" y="767458"/>
                  </a:moveTo>
                  <a:lnTo>
                    <a:pt x="0" y="0"/>
                  </a:lnTo>
                  <a:lnTo>
                    <a:pt x="173218" y="0"/>
                  </a:lnTo>
                  <a:lnTo>
                    <a:pt x="173218" y="767458"/>
                  </a:lnTo>
                  <a:lnTo>
                    <a:pt x="0" y="767458"/>
                  </a:lnTo>
                  <a:close/>
                </a:path>
              </a:pathLst>
            </a:custGeom>
            <a:grpFill/>
            <a:ln w="39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7BA13EA-1A34-F7DC-5652-D3697F949BF9}"/>
                </a:ext>
              </a:extLst>
            </p:cNvPr>
            <p:cNvSpPr/>
            <p:nvPr/>
          </p:nvSpPr>
          <p:spPr>
            <a:xfrm>
              <a:off x="7105859" y="1192289"/>
              <a:ext cx="639170" cy="780612"/>
            </a:xfrm>
            <a:custGeom>
              <a:avLst/>
              <a:gdLst>
                <a:gd name="connsiteX0" fmla="*/ 634773 w 639170"/>
                <a:gd name="connsiteY0" fmla="*/ 83323 h 780612"/>
                <a:gd name="connsiteX1" fmla="*/ 567900 w 639170"/>
                <a:gd name="connsiteY1" fmla="*/ 226944 h 780612"/>
                <a:gd name="connsiteX2" fmla="*/ 328898 w 639170"/>
                <a:gd name="connsiteY2" fmla="*/ 148006 h 780612"/>
                <a:gd name="connsiteX3" fmla="*/ 231328 w 639170"/>
                <a:gd name="connsiteY3" fmla="*/ 210502 h 780612"/>
                <a:gd name="connsiteX4" fmla="*/ 639168 w 639170"/>
                <a:gd name="connsiteY4" fmla="*/ 549278 h 780612"/>
                <a:gd name="connsiteX5" fmla="*/ 338769 w 639170"/>
                <a:gd name="connsiteY5" fmla="*/ 780612 h 780612"/>
                <a:gd name="connsiteX6" fmla="*/ 0 w 639170"/>
                <a:gd name="connsiteY6" fmla="*/ 658914 h 780612"/>
                <a:gd name="connsiteX7" fmla="*/ 69066 w 639170"/>
                <a:gd name="connsiteY7" fmla="*/ 517485 h 780612"/>
                <a:gd name="connsiteX8" fmla="*/ 340956 w 639170"/>
                <a:gd name="connsiteY8" fmla="*/ 632607 h 780612"/>
                <a:gd name="connsiteX9" fmla="*/ 454978 w 639170"/>
                <a:gd name="connsiteY9" fmla="*/ 559149 h 780612"/>
                <a:gd name="connsiteX10" fmla="*/ 46042 w 639170"/>
                <a:gd name="connsiteY10" fmla="*/ 226949 h 780612"/>
                <a:gd name="connsiteX11" fmla="*/ 343159 w 639170"/>
                <a:gd name="connsiteY11" fmla="*/ 0 h 780612"/>
                <a:gd name="connsiteX12" fmla="*/ 634773 w 639170"/>
                <a:gd name="connsiteY12" fmla="*/ 83323 h 78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70" h="780612">
                  <a:moveTo>
                    <a:pt x="634773" y="83323"/>
                  </a:moveTo>
                  <a:lnTo>
                    <a:pt x="567900" y="226944"/>
                  </a:lnTo>
                  <a:cubicBezTo>
                    <a:pt x="486771" y="178703"/>
                    <a:pt x="390292" y="148006"/>
                    <a:pt x="328898" y="148006"/>
                  </a:cubicBezTo>
                  <a:cubicBezTo>
                    <a:pt x="270794" y="148006"/>
                    <a:pt x="231328" y="168838"/>
                    <a:pt x="231328" y="210502"/>
                  </a:cubicBezTo>
                  <a:cubicBezTo>
                    <a:pt x="231328" y="351936"/>
                    <a:pt x="640265" y="272998"/>
                    <a:pt x="639168" y="549278"/>
                  </a:cubicBezTo>
                  <a:cubicBezTo>
                    <a:pt x="639168" y="699482"/>
                    <a:pt x="508693" y="780612"/>
                    <a:pt x="338769" y="780612"/>
                  </a:cubicBezTo>
                  <a:cubicBezTo>
                    <a:pt x="212683" y="780612"/>
                    <a:pt x="86604" y="732371"/>
                    <a:pt x="0" y="658914"/>
                  </a:cubicBezTo>
                  <a:lnTo>
                    <a:pt x="69066" y="517485"/>
                  </a:lnTo>
                  <a:cubicBezTo>
                    <a:pt x="148007" y="587660"/>
                    <a:pt x="259827" y="632607"/>
                    <a:pt x="340956" y="632607"/>
                  </a:cubicBezTo>
                  <a:cubicBezTo>
                    <a:pt x="412225" y="632607"/>
                    <a:pt x="454978" y="606294"/>
                    <a:pt x="454978" y="559149"/>
                  </a:cubicBezTo>
                  <a:cubicBezTo>
                    <a:pt x="454978" y="414432"/>
                    <a:pt x="46042" y="498851"/>
                    <a:pt x="46042" y="226949"/>
                  </a:cubicBezTo>
                  <a:cubicBezTo>
                    <a:pt x="46042" y="87713"/>
                    <a:pt x="165545" y="0"/>
                    <a:pt x="343159" y="0"/>
                  </a:cubicBezTo>
                  <a:cubicBezTo>
                    <a:pt x="450599" y="-5"/>
                    <a:pt x="558035" y="32890"/>
                    <a:pt x="634773" y="83323"/>
                  </a:cubicBezTo>
                  <a:close/>
                </a:path>
              </a:pathLst>
            </a:custGeom>
            <a:grpFill/>
            <a:ln w="39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8909CA-2EFC-2D93-5D92-001BCF7B0076}"/>
                </a:ext>
              </a:extLst>
            </p:cNvPr>
            <p:cNvSpPr/>
            <p:nvPr/>
          </p:nvSpPr>
          <p:spPr>
            <a:xfrm>
              <a:off x="5533048" y="1677346"/>
              <a:ext cx="325577" cy="320158"/>
            </a:xfrm>
            <a:custGeom>
              <a:avLst/>
              <a:gdLst>
                <a:gd name="connsiteX0" fmla="*/ 325578 w 325577"/>
                <a:gd name="connsiteY0" fmla="*/ 205911 h 320158"/>
                <a:gd name="connsiteX1" fmla="*/ 117300 w 325577"/>
                <a:gd name="connsiteY1" fmla="*/ 0 h 320158"/>
                <a:gd name="connsiteX2" fmla="*/ 0 w 325577"/>
                <a:gd name="connsiteY2" fmla="*/ 0 h 320158"/>
                <a:gd name="connsiteX3" fmla="*/ 0 w 325577"/>
                <a:gd name="connsiteY3" fmla="*/ 121226 h 320158"/>
                <a:gd name="connsiteX4" fmla="*/ 199590 w 325577"/>
                <a:gd name="connsiteY4" fmla="*/ 320159 h 320158"/>
                <a:gd name="connsiteX5" fmla="*/ 325578 w 325577"/>
                <a:gd name="connsiteY5" fmla="*/ 320159 h 32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577" h="320158">
                  <a:moveTo>
                    <a:pt x="325578" y="205911"/>
                  </a:moveTo>
                  <a:lnTo>
                    <a:pt x="117300" y="0"/>
                  </a:lnTo>
                  <a:lnTo>
                    <a:pt x="0" y="0"/>
                  </a:lnTo>
                  <a:lnTo>
                    <a:pt x="0" y="121226"/>
                  </a:lnTo>
                  <a:lnTo>
                    <a:pt x="199590" y="320159"/>
                  </a:lnTo>
                  <a:lnTo>
                    <a:pt x="325578" y="320159"/>
                  </a:lnTo>
                  <a:close/>
                </a:path>
              </a:pathLst>
            </a:custGeom>
            <a:grpFill/>
            <a:ln w="39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29862AC-8C36-687A-EB83-0F09B890AE24}"/>
                </a:ext>
              </a:extLst>
            </p:cNvPr>
            <p:cNvSpPr/>
            <p:nvPr/>
          </p:nvSpPr>
          <p:spPr>
            <a:xfrm>
              <a:off x="5028012" y="1187693"/>
              <a:ext cx="831449" cy="784236"/>
            </a:xfrm>
            <a:custGeom>
              <a:avLst/>
              <a:gdLst>
                <a:gd name="connsiteX0" fmla="*/ 472760 w 831449"/>
                <a:gd name="connsiteY0" fmla="*/ 640855 h 784236"/>
                <a:gd name="connsiteX1" fmla="*/ 417716 w 831449"/>
                <a:gd name="connsiteY1" fmla="*/ 647133 h 784236"/>
                <a:gd name="connsiteX2" fmla="*/ 166636 w 831449"/>
                <a:gd name="connsiteY2" fmla="*/ 390887 h 784236"/>
                <a:gd name="connsiteX3" fmla="*/ 417716 w 831449"/>
                <a:gd name="connsiteY3" fmla="*/ 137098 h 784236"/>
                <a:gd name="connsiteX4" fmla="*/ 663722 w 831449"/>
                <a:gd name="connsiteY4" fmla="*/ 390887 h 784236"/>
                <a:gd name="connsiteX5" fmla="*/ 655371 w 831449"/>
                <a:gd name="connsiteY5" fmla="*/ 458500 h 784236"/>
                <a:gd name="connsiteX6" fmla="*/ 780957 w 831449"/>
                <a:gd name="connsiteY6" fmla="*/ 584067 h 784236"/>
                <a:gd name="connsiteX7" fmla="*/ 831449 w 831449"/>
                <a:gd name="connsiteY7" fmla="*/ 389921 h 784236"/>
                <a:gd name="connsiteX8" fmla="*/ 415177 w 831449"/>
                <a:gd name="connsiteY8" fmla="*/ 0 h 784236"/>
                <a:gd name="connsiteX9" fmla="*/ 0 w 831449"/>
                <a:gd name="connsiteY9" fmla="*/ 389921 h 784236"/>
                <a:gd name="connsiteX10" fmla="*/ 415177 w 831449"/>
                <a:gd name="connsiteY10" fmla="*/ 784237 h 784236"/>
                <a:gd name="connsiteX11" fmla="*/ 584933 w 831449"/>
                <a:gd name="connsiteY11" fmla="*/ 752471 h 784236"/>
                <a:gd name="connsiteX12" fmla="*/ 472760 w 831449"/>
                <a:gd name="connsiteY12" fmla="*/ 640855 h 78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1449" h="784236">
                  <a:moveTo>
                    <a:pt x="472760" y="640855"/>
                  </a:moveTo>
                  <a:cubicBezTo>
                    <a:pt x="455076" y="644924"/>
                    <a:pt x="436686" y="647133"/>
                    <a:pt x="417716" y="647133"/>
                  </a:cubicBezTo>
                  <a:cubicBezTo>
                    <a:pt x="282032" y="647133"/>
                    <a:pt x="166636" y="535555"/>
                    <a:pt x="166636" y="390887"/>
                  </a:cubicBezTo>
                  <a:cubicBezTo>
                    <a:pt x="166636" y="246218"/>
                    <a:pt x="280762" y="137098"/>
                    <a:pt x="417716" y="137098"/>
                  </a:cubicBezTo>
                  <a:cubicBezTo>
                    <a:pt x="554670" y="137098"/>
                    <a:pt x="663722" y="246213"/>
                    <a:pt x="663722" y="390887"/>
                  </a:cubicBezTo>
                  <a:cubicBezTo>
                    <a:pt x="663722" y="414416"/>
                    <a:pt x="660792" y="437055"/>
                    <a:pt x="655371" y="458500"/>
                  </a:cubicBezTo>
                  <a:lnTo>
                    <a:pt x="780957" y="584067"/>
                  </a:lnTo>
                  <a:cubicBezTo>
                    <a:pt x="813336" y="527334"/>
                    <a:pt x="831449" y="461370"/>
                    <a:pt x="831449" y="389921"/>
                  </a:cubicBezTo>
                  <a:cubicBezTo>
                    <a:pt x="831449" y="166949"/>
                    <a:pt x="653516" y="0"/>
                    <a:pt x="415177" y="0"/>
                  </a:cubicBezTo>
                  <a:cubicBezTo>
                    <a:pt x="177928" y="0"/>
                    <a:pt x="0" y="165853"/>
                    <a:pt x="0" y="389921"/>
                  </a:cubicBezTo>
                  <a:cubicBezTo>
                    <a:pt x="0" y="615085"/>
                    <a:pt x="177934" y="784237"/>
                    <a:pt x="415177" y="784237"/>
                  </a:cubicBezTo>
                  <a:cubicBezTo>
                    <a:pt x="476423" y="784237"/>
                    <a:pt x="533660" y="772972"/>
                    <a:pt x="584933" y="752471"/>
                  </a:cubicBezTo>
                  <a:lnTo>
                    <a:pt x="472760" y="640855"/>
                  </a:lnTo>
                  <a:close/>
                </a:path>
              </a:pathLst>
            </a:custGeom>
            <a:grpFill/>
            <a:ln w="39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9715F60-2F4C-2F2B-6F67-A2D103569654}"/>
              </a:ext>
            </a:extLst>
          </p:cNvPr>
          <p:cNvGrpSpPr/>
          <p:nvPr/>
        </p:nvGrpSpPr>
        <p:grpSpPr>
          <a:xfrm>
            <a:off x="7555467" y="4886736"/>
            <a:ext cx="2528431" cy="615195"/>
            <a:chOff x="3314429" y="1252392"/>
            <a:chExt cx="4522476" cy="110036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5AB5C35-6915-6EED-B6D6-FFB04448A37E}"/>
                </a:ext>
              </a:extLst>
            </p:cNvPr>
            <p:cNvSpPr/>
            <p:nvPr/>
          </p:nvSpPr>
          <p:spPr>
            <a:xfrm>
              <a:off x="4675634" y="1540478"/>
              <a:ext cx="441559" cy="787661"/>
            </a:xfrm>
            <a:custGeom>
              <a:avLst/>
              <a:gdLst>
                <a:gd name="connsiteX0" fmla="*/ 343976 w 441559"/>
                <a:gd name="connsiteY0" fmla="*/ 270724 h 787661"/>
                <a:gd name="connsiteX1" fmla="*/ 225333 w 441559"/>
                <a:gd name="connsiteY1" fmla="*/ 56911 h 787661"/>
                <a:gd name="connsiteX2" fmla="*/ 133236 w 441559"/>
                <a:gd name="connsiteY2" fmla="*/ 72044 h 787661"/>
                <a:gd name="connsiteX3" fmla="*/ 84858 w 441559"/>
                <a:gd name="connsiteY3" fmla="*/ 97575 h 787661"/>
                <a:gd name="connsiteX4" fmla="*/ 84858 w 441559"/>
                <a:gd name="connsiteY4" fmla="*/ 428647 h 787661"/>
                <a:gd name="connsiteX5" fmla="*/ 219570 w 441559"/>
                <a:gd name="connsiteY5" fmla="*/ 472839 h 787661"/>
                <a:gd name="connsiteX6" fmla="*/ 343976 w 441559"/>
                <a:gd name="connsiteY6" fmla="*/ 270724 h 787661"/>
                <a:gd name="connsiteX7" fmla="*/ 441560 w 441559"/>
                <a:gd name="connsiteY7" fmla="*/ 276480 h 787661"/>
                <a:gd name="connsiteX8" fmla="*/ 391792 w 441559"/>
                <a:gd name="connsiteY8" fmla="*/ 451950 h 787661"/>
                <a:gd name="connsiteX9" fmla="*/ 237773 w 441559"/>
                <a:gd name="connsiteY9" fmla="*/ 533186 h 787661"/>
                <a:gd name="connsiteX10" fmla="*/ 84858 w 441559"/>
                <a:gd name="connsiteY10" fmla="*/ 486765 h 787661"/>
                <a:gd name="connsiteX11" fmla="*/ 84858 w 441559"/>
                <a:gd name="connsiteY11" fmla="*/ 787661 h 787661"/>
                <a:gd name="connsiteX12" fmla="*/ 0 w 441559"/>
                <a:gd name="connsiteY12" fmla="*/ 757400 h 787661"/>
                <a:gd name="connsiteX13" fmla="*/ 0 w 441559"/>
                <a:gd name="connsiteY13" fmla="*/ 89498 h 787661"/>
                <a:gd name="connsiteX14" fmla="*/ 53578 w 441559"/>
                <a:gd name="connsiteY14" fmla="*/ 45306 h 787661"/>
                <a:gd name="connsiteX15" fmla="*/ 237677 w 441559"/>
                <a:gd name="connsiteY15" fmla="*/ 0 h 787661"/>
                <a:gd name="connsiteX16" fmla="*/ 238887 w 441559"/>
                <a:gd name="connsiteY16" fmla="*/ 1207 h 787661"/>
                <a:gd name="connsiteX17" fmla="*/ 391516 w 441559"/>
                <a:gd name="connsiteY17" fmla="*/ 82443 h 787661"/>
                <a:gd name="connsiteX18" fmla="*/ 441560 w 441559"/>
                <a:gd name="connsiteY18" fmla="*/ 276480 h 787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41559" h="787661">
                  <a:moveTo>
                    <a:pt x="343976" y="270724"/>
                  </a:moveTo>
                  <a:cubicBezTo>
                    <a:pt x="343976" y="132019"/>
                    <a:pt x="304429" y="60810"/>
                    <a:pt x="225333" y="56911"/>
                  </a:cubicBezTo>
                  <a:cubicBezTo>
                    <a:pt x="193853" y="55426"/>
                    <a:pt x="163125" y="60439"/>
                    <a:pt x="133236" y="72044"/>
                  </a:cubicBezTo>
                  <a:cubicBezTo>
                    <a:pt x="109376" y="80585"/>
                    <a:pt x="93307" y="89034"/>
                    <a:pt x="84858" y="97575"/>
                  </a:cubicBezTo>
                  <a:lnTo>
                    <a:pt x="84858" y="428647"/>
                  </a:lnTo>
                  <a:cubicBezTo>
                    <a:pt x="135455" y="460398"/>
                    <a:pt x="180394" y="475160"/>
                    <a:pt x="219570" y="472839"/>
                  </a:cubicBezTo>
                  <a:cubicBezTo>
                    <a:pt x="302476" y="467361"/>
                    <a:pt x="343976" y="400052"/>
                    <a:pt x="343976" y="270724"/>
                  </a:cubicBezTo>
                  <a:close/>
                  <a:moveTo>
                    <a:pt x="441560" y="276480"/>
                  </a:moveTo>
                  <a:cubicBezTo>
                    <a:pt x="441560" y="346946"/>
                    <a:pt x="425034" y="405436"/>
                    <a:pt x="391792" y="451950"/>
                  </a:cubicBezTo>
                  <a:cubicBezTo>
                    <a:pt x="354749" y="504591"/>
                    <a:pt x="303409" y="531700"/>
                    <a:pt x="237773" y="533186"/>
                  </a:cubicBezTo>
                  <a:cubicBezTo>
                    <a:pt x="188290" y="534764"/>
                    <a:pt x="137312" y="519259"/>
                    <a:pt x="84858" y="486765"/>
                  </a:cubicBezTo>
                  <a:lnTo>
                    <a:pt x="84858" y="787661"/>
                  </a:lnTo>
                  <a:lnTo>
                    <a:pt x="0" y="757400"/>
                  </a:lnTo>
                  <a:lnTo>
                    <a:pt x="0" y="89498"/>
                  </a:lnTo>
                  <a:cubicBezTo>
                    <a:pt x="13935" y="72416"/>
                    <a:pt x="31852" y="57746"/>
                    <a:pt x="53578" y="45306"/>
                  </a:cubicBezTo>
                  <a:cubicBezTo>
                    <a:pt x="104080" y="15875"/>
                    <a:pt x="165449" y="742"/>
                    <a:pt x="237677" y="0"/>
                  </a:cubicBezTo>
                  <a:lnTo>
                    <a:pt x="238887" y="1207"/>
                  </a:lnTo>
                  <a:cubicBezTo>
                    <a:pt x="304895" y="371"/>
                    <a:pt x="355768" y="27481"/>
                    <a:pt x="391516" y="82443"/>
                  </a:cubicBezTo>
                  <a:cubicBezTo>
                    <a:pt x="424844" y="132855"/>
                    <a:pt x="441560" y="197472"/>
                    <a:pt x="441560" y="27648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E58E723-07F1-B331-86D6-4C7433D4F1E6}"/>
                </a:ext>
              </a:extLst>
            </p:cNvPr>
            <p:cNvSpPr/>
            <p:nvPr/>
          </p:nvSpPr>
          <p:spPr>
            <a:xfrm>
              <a:off x="5209291" y="1540478"/>
              <a:ext cx="426510" cy="785337"/>
            </a:xfrm>
            <a:custGeom>
              <a:avLst/>
              <a:gdLst>
                <a:gd name="connsiteX0" fmla="*/ 426510 w 426510"/>
                <a:gd name="connsiteY0" fmla="*/ 473953 h 785337"/>
                <a:gd name="connsiteX1" fmla="*/ 398098 w 426510"/>
                <a:gd name="connsiteY1" fmla="*/ 670313 h 785337"/>
                <a:gd name="connsiteX2" fmla="*/ 289379 w 426510"/>
                <a:gd name="connsiteY2" fmla="*/ 757400 h 785337"/>
                <a:gd name="connsiteX3" fmla="*/ 148819 w 426510"/>
                <a:gd name="connsiteY3" fmla="*/ 785337 h 785337"/>
                <a:gd name="connsiteX4" fmla="*/ 134807 w 426510"/>
                <a:gd name="connsiteY4" fmla="*/ 731864 h 785337"/>
                <a:gd name="connsiteX5" fmla="*/ 242868 w 426510"/>
                <a:gd name="connsiteY5" fmla="*/ 710976 h 785337"/>
                <a:gd name="connsiteX6" fmla="*/ 327727 w 426510"/>
                <a:gd name="connsiteY6" fmla="*/ 647101 h 785337"/>
                <a:gd name="connsiteX7" fmla="*/ 346291 w 426510"/>
                <a:gd name="connsiteY7" fmla="*/ 513503 h 785337"/>
                <a:gd name="connsiteX8" fmla="*/ 346291 w 426510"/>
                <a:gd name="connsiteY8" fmla="*/ 491407 h 785337"/>
                <a:gd name="connsiteX9" fmla="*/ 163859 w 426510"/>
                <a:gd name="connsiteY9" fmla="*/ 530864 h 785337"/>
                <a:gd name="connsiteX10" fmla="*/ 53473 w 426510"/>
                <a:gd name="connsiteY10" fmla="*/ 491407 h 785337"/>
                <a:gd name="connsiteX11" fmla="*/ 0 w 426510"/>
                <a:gd name="connsiteY11" fmla="*/ 382226 h 785337"/>
                <a:gd name="connsiteX12" fmla="*/ 0 w 426510"/>
                <a:gd name="connsiteY12" fmla="*/ 29059 h 785337"/>
                <a:gd name="connsiteX13" fmla="*/ 84858 w 426510"/>
                <a:gd name="connsiteY13" fmla="*/ 0 h 785337"/>
                <a:gd name="connsiteX14" fmla="*/ 84858 w 426510"/>
                <a:gd name="connsiteY14" fmla="*/ 355488 h 785337"/>
                <a:gd name="connsiteX15" fmla="*/ 121615 w 426510"/>
                <a:gd name="connsiteY15" fmla="*/ 443223 h 785337"/>
                <a:gd name="connsiteX16" fmla="*/ 216780 w 426510"/>
                <a:gd name="connsiteY16" fmla="*/ 472839 h 785337"/>
                <a:gd name="connsiteX17" fmla="*/ 341652 w 426510"/>
                <a:gd name="connsiteY17" fmla="*/ 427532 h 785337"/>
                <a:gd name="connsiteX18" fmla="*/ 341652 w 426510"/>
                <a:gd name="connsiteY18" fmla="*/ 12812 h 785337"/>
                <a:gd name="connsiteX19" fmla="*/ 426510 w 426510"/>
                <a:gd name="connsiteY19" fmla="*/ 12812 h 785337"/>
                <a:gd name="connsiteX20" fmla="*/ 426510 w 426510"/>
                <a:gd name="connsiteY20" fmla="*/ 473953 h 78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26510" h="785337">
                  <a:moveTo>
                    <a:pt x="426510" y="473953"/>
                  </a:moveTo>
                  <a:cubicBezTo>
                    <a:pt x="426510" y="568465"/>
                    <a:pt x="417043" y="633918"/>
                    <a:pt x="398098" y="670313"/>
                  </a:cubicBezTo>
                  <a:cubicBezTo>
                    <a:pt x="379067" y="706708"/>
                    <a:pt x="342862" y="735769"/>
                    <a:pt x="289379" y="757400"/>
                  </a:cubicBezTo>
                  <a:cubicBezTo>
                    <a:pt x="246031" y="774479"/>
                    <a:pt x="199139" y="783766"/>
                    <a:pt x="148819" y="785337"/>
                  </a:cubicBezTo>
                  <a:lnTo>
                    <a:pt x="134807" y="731864"/>
                  </a:lnTo>
                  <a:cubicBezTo>
                    <a:pt x="185957" y="724901"/>
                    <a:pt x="221980" y="717938"/>
                    <a:pt x="242868" y="710976"/>
                  </a:cubicBezTo>
                  <a:cubicBezTo>
                    <a:pt x="283998" y="697050"/>
                    <a:pt x="312220" y="675695"/>
                    <a:pt x="327727" y="647101"/>
                  </a:cubicBezTo>
                  <a:cubicBezTo>
                    <a:pt x="340166" y="623798"/>
                    <a:pt x="346291" y="579328"/>
                    <a:pt x="346291" y="513503"/>
                  </a:cubicBezTo>
                  <a:lnTo>
                    <a:pt x="346291" y="491407"/>
                  </a:lnTo>
                  <a:cubicBezTo>
                    <a:pt x="288265" y="517774"/>
                    <a:pt x="227457" y="530864"/>
                    <a:pt x="163859" y="530864"/>
                  </a:cubicBezTo>
                  <a:cubicBezTo>
                    <a:pt x="122082" y="530864"/>
                    <a:pt x="85230" y="517774"/>
                    <a:pt x="53473" y="491407"/>
                  </a:cubicBezTo>
                  <a:cubicBezTo>
                    <a:pt x="17821" y="462719"/>
                    <a:pt x="0" y="426326"/>
                    <a:pt x="0" y="382226"/>
                  </a:cubicBezTo>
                  <a:lnTo>
                    <a:pt x="0" y="29059"/>
                  </a:lnTo>
                  <a:lnTo>
                    <a:pt x="84858" y="0"/>
                  </a:lnTo>
                  <a:lnTo>
                    <a:pt x="84858" y="355488"/>
                  </a:lnTo>
                  <a:cubicBezTo>
                    <a:pt x="84858" y="393460"/>
                    <a:pt x="97107" y="422705"/>
                    <a:pt x="121615" y="443223"/>
                  </a:cubicBezTo>
                  <a:cubicBezTo>
                    <a:pt x="146133" y="463741"/>
                    <a:pt x="177879" y="473582"/>
                    <a:pt x="216780" y="472839"/>
                  </a:cubicBezTo>
                  <a:cubicBezTo>
                    <a:pt x="255680" y="472004"/>
                    <a:pt x="297371" y="456963"/>
                    <a:pt x="341652" y="427532"/>
                  </a:cubicBezTo>
                  <a:lnTo>
                    <a:pt x="341652" y="12812"/>
                  </a:lnTo>
                  <a:lnTo>
                    <a:pt x="426510" y="12812"/>
                  </a:lnTo>
                  <a:lnTo>
                    <a:pt x="426510" y="47395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A477FDA-EFF3-EE26-AF83-2FC6021A3E24}"/>
                </a:ext>
              </a:extLst>
            </p:cNvPr>
            <p:cNvSpPr/>
            <p:nvPr/>
          </p:nvSpPr>
          <p:spPr>
            <a:xfrm>
              <a:off x="5728823" y="1381347"/>
              <a:ext cx="238229" cy="688880"/>
            </a:xfrm>
            <a:custGeom>
              <a:avLst/>
              <a:gdLst>
                <a:gd name="connsiteX0" fmla="*/ 238230 w 238229"/>
                <a:gd name="connsiteY0" fmla="*/ 687674 h 688880"/>
                <a:gd name="connsiteX1" fmla="*/ 210293 w 238229"/>
                <a:gd name="connsiteY1" fmla="*/ 688880 h 688880"/>
                <a:gd name="connsiteX2" fmla="*/ 98136 w 238229"/>
                <a:gd name="connsiteY2" fmla="*/ 654529 h 688880"/>
                <a:gd name="connsiteX3" fmla="*/ 58121 w 238229"/>
                <a:gd name="connsiteY3" fmla="*/ 559554 h 688880"/>
                <a:gd name="connsiteX4" fmla="*/ 58121 w 238229"/>
                <a:gd name="connsiteY4" fmla="*/ 225325 h 688880"/>
                <a:gd name="connsiteX5" fmla="*/ 0 w 238229"/>
                <a:gd name="connsiteY5" fmla="*/ 225325 h 688880"/>
                <a:gd name="connsiteX6" fmla="*/ 0 w 238229"/>
                <a:gd name="connsiteY6" fmla="*/ 171942 h 688880"/>
                <a:gd name="connsiteX7" fmla="*/ 58121 w 238229"/>
                <a:gd name="connsiteY7" fmla="*/ 171942 h 688880"/>
                <a:gd name="connsiteX8" fmla="*/ 58121 w 238229"/>
                <a:gd name="connsiteY8" fmla="*/ 30173 h 688880"/>
                <a:gd name="connsiteX9" fmla="*/ 142884 w 238229"/>
                <a:gd name="connsiteY9" fmla="*/ 0 h 688880"/>
                <a:gd name="connsiteX10" fmla="*/ 142884 w 238229"/>
                <a:gd name="connsiteY10" fmla="*/ 171942 h 688880"/>
                <a:gd name="connsiteX11" fmla="*/ 238230 w 238229"/>
                <a:gd name="connsiteY11" fmla="*/ 171942 h 688880"/>
                <a:gd name="connsiteX12" fmla="*/ 238230 w 238229"/>
                <a:gd name="connsiteY12" fmla="*/ 225325 h 688880"/>
                <a:gd name="connsiteX13" fmla="*/ 142884 w 238229"/>
                <a:gd name="connsiteY13" fmla="*/ 225325 h 688880"/>
                <a:gd name="connsiteX14" fmla="*/ 142884 w 238229"/>
                <a:gd name="connsiteY14" fmla="*/ 557233 h 688880"/>
                <a:gd name="connsiteX15" fmla="*/ 168507 w 238229"/>
                <a:gd name="connsiteY15" fmla="*/ 624821 h 688880"/>
                <a:gd name="connsiteX16" fmla="*/ 238230 w 238229"/>
                <a:gd name="connsiteY16" fmla="*/ 643481 h 688880"/>
                <a:gd name="connsiteX17" fmla="*/ 238230 w 238229"/>
                <a:gd name="connsiteY17" fmla="*/ 687674 h 68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8229" h="688880">
                  <a:moveTo>
                    <a:pt x="238230" y="687674"/>
                  </a:moveTo>
                  <a:cubicBezTo>
                    <a:pt x="228114" y="688510"/>
                    <a:pt x="218827" y="688880"/>
                    <a:pt x="210293" y="688880"/>
                  </a:cubicBezTo>
                  <a:cubicBezTo>
                    <a:pt x="162287" y="688880"/>
                    <a:pt x="124873" y="677462"/>
                    <a:pt x="98136" y="654529"/>
                  </a:cubicBezTo>
                  <a:cubicBezTo>
                    <a:pt x="71494" y="631598"/>
                    <a:pt x="58121" y="599939"/>
                    <a:pt x="58121" y="559554"/>
                  </a:cubicBezTo>
                  <a:lnTo>
                    <a:pt x="58121" y="225325"/>
                  </a:lnTo>
                  <a:lnTo>
                    <a:pt x="0" y="225325"/>
                  </a:lnTo>
                  <a:lnTo>
                    <a:pt x="0" y="171942"/>
                  </a:lnTo>
                  <a:lnTo>
                    <a:pt x="58121" y="171942"/>
                  </a:lnTo>
                  <a:lnTo>
                    <a:pt x="58121" y="30173"/>
                  </a:lnTo>
                  <a:lnTo>
                    <a:pt x="142884" y="0"/>
                  </a:lnTo>
                  <a:lnTo>
                    <a:pt x="142884" y="171942"/>
                  </a:lnTo>
                  <a:lnTo>
                    <a:pt x="238230" y="171942"/>
                  </a:lnTo>
                  <a:lnTo>
                    <a:pt x="238230" y="225325"/>
                  </a:lnTo>
                  <a:lnTo>
                    <a:pt x="142884" y="225325"/>
                  </a:lnTo>
                  <a:lnTo>
                    <a:pt x="142884" y="557233"/>
                  </a:lnTo>
                  <a:cubicBezTo>
                    <a:pt x="142884" y="589077"/>
                    <a:pt x="151428" y="611637"/>
                    <a:pt x="168507" y="624821"/>
                  </a:cubicBezTo>
                  <a:cubicBezTo>
                    <a:pt x="183175" y="635683"/>
                    <a:pt x="206483" y="641903"/>
                    <a:pt x="238230" y="643481"/>
                  </a:cubicBezTo>
                  <a:lnTo>
                    <a:pt x="238230" y="68767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A0A616C-A90F-AFE4-B1E3-DFA9CE2EBF8A}"/>
                </a:ext>
              </a:extLst>
            </p:cNvPr>
            <p:cNvSpPr/>
            <p:nvPr/>
          </p:nvSpPr>
          <p:spPr>
            <a:xfrm>
              <a:off x="6067141" y="1252392"/>
              <a:ext cx="413699" cy="809666"/>
            </a:xfrm>
            <a:custGeom>
              <a:avLst/>
              <a:gdLst>
                <a:gd name="connsiteX0" fmla="*/ 413699 w 413699"/>
                <a:gd name="connsiteY0" fmla="*/ 809667 h 809666"/>
                <a:gd name="connsiteX1" fmla="*/ 328841 w 413699"/>
                <a:gd name="connsiteY1" fmla="*/ 809667 h 809666"/>
                <a:gd name="connsiteX2" fmla="*/ 328841 w 413699"/>
                <a:gd name="connsiteY2" fmla="*/ 482124 h 809666"/>
                <a:gd name="connsiteX3" fmla="*/ 305543 w 413699"/>
                <a:gd name="connsiteY3" fmla="*/ 396153 h 809666"/>
                <a:gd name="connsiteX4" fmla="*/ 230800 w 413699"/>
                <a:gd name="connsiteY4" fmla="*/ 355488 h 809666"/>
                <a:gd name="connsiteX5" fmla="*/ 84858 w 413699"/>
                <a:gd name="connsiteY5" fmla="*/ 417042 h 809666"/>
                <a:gd name="connsiteX6" fmla="*/ 84858 w 413699"/>
                <a:gd name="connsiteY6" fmla="*/ 809667 h 809666"/>
                <a:gd name="connsiteX7" fmla="*/ 0 w 413699"/>
                <a:gd name="connsiteY7" fmla="*/ 809667 h 809666"/>
                <a:gd name="connsiteX8" fmla="*/ 0 w 413699"/>
                <a:gd name="connsiteY8" fmla="*/ 26738 h 809666"/>
                <a:gd name="connsiteX9" fmla="*/ 84858 w 413699"/>
                <a:gd name="connsiteY9" fmla="*/ 0 h 809666"/>
                <a:gd name="connsiteX10" fmla="*/ 84858 w 413699"/>
                <a:gd name="connsiteY10" fmla="*/ 356602 h 809666"/>
                <a:gd name="connsiteX11" fmla="*/ 262642 w 413699"/>
                <a:gd name="connsiteY11" fmla="*/ 297370 h 809666"/>
                <a:gd name="connsiteX12" fmla="*/ 371828 w 413699"/>
                <a:gd name="connsiteY12" fmla="*/ 342676 h 809666"/>
                <a:gd name="connsiteX13" fmla="*/ 413699 w 413699"/>
                <a:gd name="connsiteY13" fmla="*/ 455385 h 809666"/>
                <a:gd name="connsiteX14" fmla="*/ 413699 w 413699"/>
                <a:gd name="connsiteY14" fmla="*/ 809667 h 809666"/>
                <a:gd name="connsiteX15" fmla="*/ 413699 w 413699"/>
                <a:gd name="connsiteY15" fmla="*/ 809667 h 80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3699" h="809666">
                  <a:moveTo>
                    <a:pt x="413699" y="809667"/>
                  </a:moveTo>
                  <a:lnTo>
                    <a:pt x="328841" y="809667"/>
                  </a:lnTo>
                  <a:lnTo>
                    <a:pt x="328841" y="482124"/>
                  </a:lnTo>
                  <a:cubicBezTo>
                    <a:pt x="328841" y="448794"/>
                    <a:pt x="321040" y="420106"/>
                    <a:pt x="305543" y="396153"/>
                  </a:cubicBezTo>
                  <a:cubicBezTo>
                    <a:pt x="287617" y="369043"/>
                    <a:pt x="262738" y="355488"/>
                    <a:pt x="230800" y="355488"/>
                  </a:cubicBezTo>
                  <a:cubicBezTo>
                    <a:pt x="191900" y="355488"/>
                    <a:pt x="143256" y="376006"/>
                    <a:pt x="84858" y="417042"/>
                  </a:cubicBezTo>
                  <a:lnTo>
                    <a:pt x="84858" y="809667"/>
                  </a:lnTo>
                  <a:lnTo>
                    <a:pt x="0" y="809667"/>
                  </a:lnTo>
                  <a:lnTo>
                    <a:pt x="0" y="26738"/>
                  </a:lnTo>
                  <a:lnTo>
                    <a:pt x="84858" y="0"/>
                  </a:lnTo>
                  <a:lnTo>
                    <a:pt x="84858" y="356602"/>
                  </a:lnTo>
                  <a:cubicBezTo>
                    <a:pt x="139075" y="317145"/>
                    <a:pt x="198311" y="297370"/>
                    <a:pt x="262642" y="297370"/>
                  </a:cubicBezTo>
                  <a:cubicBezTo>
                    <a:pt x="307581" y="297370"/>
                    <a:pt x="343976" y="312503"/>
                    <a:pt x="371828" y="342676"/>
                  </a:cubicBezTo>
                  <a:cubicBezTo>
                    <a:pt x="399774" y="372849"/>
                    <a:pt x="413699" y="410450"/>
                    <a:pt x="413699" y="455385"/>
                  </a:cubicBezTo>
                  <a:lnTo>
                    <a:pt x="413699" y="809667"/>
                  </a:lnTo>
                  <a:lnTo>
                    <a:pt x="413699" y="80966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648276D-F90B-AB87-26F9-A8C2A32BAD88}"/>
                </a:ext>
              </a:extLst>
            </p:cNvPr>
            <p:cNvSpPr/>
            <p:nvPr/>
          </p:nvSpPr>
          <p:spPr>
            <a:xfrm>
              <a:off x="6558822" y="1540478"/>
              <a:ext cx="465972" cy="532071"/>
            </a:xfrm>
            <a:custGeom>
              <a:avLst/>
              <a:gdLst>
                <a:gd name="connsiteX0" fmla="*/ 373037 w 465972"/>
                <a:gd name="connsiteY0" fmla="*/ 257355 h 532071"/>
                <a:gd name="connsiteX1" fmla="*/ 342776 w 465972"/>
                <a:gd name="connsiteY1" fmla="*/ 125242 h 532071"/>
                <a:gd name="connsiteX2" fmla="*/ 231267 w 465972"/>
                <a:gd name="connsiteY2" fmla="*/ 58118 h 532071"/>
                <a:gd name="connsiteX3" fmla="*/ 91821 w 465972"/>
                <a:gd name="connsiteY3" fmla="*/ 257912 h 532071"/>
                <a:gd name="connsiteX4" fmla="*/ 120977 w 465972"/>
                <a:gd name="connsiteY4" fmla="*/ 404693 h 532071"/>
                <a:gd name="connsiteX5" fmla="*/ 232943 w 465972"/>
                <a:gd name="connsiteY5" fmla="*/ 478595 h 532071"/>
                <a:gd name="connsiteX6" fmla="*/ 373037 w 465972"/>
                <a:gd name="connsiteY6" fmla="*/ 257355 h 532071"/>
                <a:gd name="connsiteX7" fmla="*/ 465973 w 465972"/>
                <a:gd name="connsiteY7" fmla="*/ 257912 h 532071"/>
                <a:gd name="connsiteX8" fmla="*/ 407851 w 465972"/>
                <a:gd name="connsiteY8" fmla="*/ 447307 h 532071"/>
                <a:gd name="connsiteX9" fmla="*/ 231267 w 465972"/>
                <a:gd name="connsiteY9" fmla="*/ 532071 h 532071"/>
                <a:gd name="connsiteX10" fmla="*/ 56912 w 465972"/>
                <a:gd name="connsiteY10" fmla="*/ 447307 h 532071"/>
                <a:gd name="connsiteX11" fmla="*/ 0 w 465972"/>
                <a:gd name="connsiteY11" fmla="*/ 257912 h 532071"/>
                <a:gd name="connsiteX12" fmla="*/ 61560 w 465972"/>
                <a:gd name="connsiteY12" fmla="*/ 77800 h 532071"/>
                <a:gd name="connsiteX13" fmla="*/ 232381 w 465972"/>
                <a:gd name="connsiteY13" fmla="*/ 0 h 532071"/>
                <a:gd name="connsiteX14" fmla="*/ 404422 w 465972"/>
                <a:gd name="connsiteY14" fmla="*/ 77800 h 532071"/>
                <a:gd name="connsiteX15" fmla="*/ 465973 w 465972"/>
                <a:gd name="connsiteY15" fmla="*/ 257912 h 53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972" h="532071">
                  <a:moveTo>
                    <a:pt x="373037" y="257355"/>
                  </a:moveTo>
                  <a:cubicBezTo>
                    <a:pt x="373037" y="204065"/>
                    <a:pt x="362922" y="160057"/>
                    <a:pt x="342776" y="125242"/>
                  </a:cubicBezTo>
                  <a:cubicBezTo>
                    <a:pt x="318821" y="82814"/>
                    <a:pt x="281588" y="60439"/>
                    <a:pt x="231267" y="58118"/>
                  </a:cubicBezTo>
                  <a:cubicBezTo>
                    <a:pt x="138246" y="63503"/>
                    <a:pt x="91821" y="130163"/>
                    <a:pt x="91821" y="257912"/>
                  </a:cubicBezTo>
                  <a:cubicBezTo>
                    <a:pt x="91821" y="316495"/>
                    <a:pt x="101480" y="365422"/>
                    <a:pt x="120977" y="404693"/>
                  </a:cubicBezTo>
                  <a:cubicBezTo>
                    <a:pt x="145857" y="454735"/>
                    <a:pt x="183175" y="479430"/>
                    <a:pt x="232943" y="478595"/>
                  </a:cubicBezTo>
                  <a:cubicBezTo>
                    <a:pt x="326336" y="477852"/>
                    <a:pt x="373037" y="404136"/>
                    <a:pt x="373037" y="257355"/>
                  </a:cubicBezTo>
                  <a:close/>
                  <a:moveTo>
                    <a:pt x="465973" y="257912"/>
                  </a:moveTo>
                  <a:cubicBezTo>
                    <a:pt x="465973" y="333763"/>
                    <a:pt x="446570" y="396895"/>
                    <a:pt x="407851" y="447307"/>
                  </a:cubicBezTo>
                  <a:cubicBezTo>
                    <a:pt x="365246" y="503755"/>
                    <a:pt x="306381" y="532071"/>
                    <a:pt x="231267" y="532071"/>
                  </a:cubicBezTo>
                  <a:cubicBezTo>
                    <a:pt x="156810" y="532071"/>
                    <a:pt x="98784" y="503755"/>
                    <a:pt x="56912" y="447307"/>
                  </a:cubicBezTo>
                  <a:cubicBezTo>
                    <a:pt x="18945" y="396895"/>
                    <a:pt x="0" y="333763"/>
                    <a:pt x="0" y="257912"/>
                  </a:cubicBezTo>
                  <a:cubicBezTo>
                    <a:pt x="0" y="186610"/>
                    <a:pt x="20526" y="126635"/>
                    <a:pt x="61560" y="77800"/>
                  </a:cubicBezTo>
                  <a:cubicBezTo>
                    <a:pt x="104918" y="25995"/>
                    <a:pt x="161916" y="0"/>
                    <a:pt x="232381" y="0"/>
                  </a:cubicBezTo>
                  <a:cubicBezTo>
                    <a:pt x="302848" y="0"/>
                    <a:pt x="360226" y="25995"/>
                    <a:pt x="404422" y="77800"/>
                  </a:cubicBezTo>
                  <a:cubicBezTo>
                    <a:pt x="445456" y="126635"/>
                    <a:pt x="465973" y="186610"/>
                    <a:pt x="465973" y="25791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A1A15A-AD4E-332A-542D-C69922E1516D}"/>
                </a:ext>
              </a:extLst>
            </p:cNvPr>
            <p:cNvSpPr/>
            <p:nvPr/>
          </p:nvSpPr>
          <p:spPr>
            <a:xfrm>
              <a:off x="7101013" y="1540478"/>
              <a:ext cx="410270" cy="521580"/>
            </a:xfrm>
            <a:custGeom>
              <a:avLst/>
              <a:gdLst>
                <a:gd name="connsiteX0" fmla="*/ 410270 w 410270"/>
                <a:gd name="connsiteY0" fmla="*/ 521580 h 521580"/>
                <a:gd name="connsiteX1" fmla="*/ 325412 w 410270"/>
                <a:gd name="connsiteY1" fmla="*/ 521580 h 521580"/>
                <a:gd name="connsiteX2" fmla="*/ 325412 w 410270"/>
                <a:gd name="connsiteY2" fmla="*/ 175470 h 521580"/>
                <a:gd name="connsiteX3" fmla="*/ 291151 w 410270"/>
                <a:gd name="connsiteY3" fmla="*/ 86527 h 521580"/>
                <a:gd name="connsiteX4" fmla="*/ 199892 w 410270"/>
                <a:gd name="connsiteY4" fmla="*/ 55797 h 521580"/>
                <a:gd name="connsiteX5" fmla="*/ 84858 w 410270"/>
                <a:gd name="connsiteY5" fmla="*/ 95255 h 521580"/>
                <a:gd name="connsiteX6" fmla="*/ 84858 w 410270"/>
                <a:gd name="connsiteY6" fmla="*/ 521580 h 521580"/>
                <a:gd name="connsiteX7" fmla="*/ 0 w 410270"/>
                <a:gd name="connsiteY7" fmla="*/ 521580 h 521580"/>
                <a:gd name="connsiteX8" fmla="*/ 0 w 410270"/>
                <a:gd name="connsiteY8" fmla="*/ 84763 h 521580"/>
                <a:gd name="connsiteX9" fmla="*/ 134807 w 410270"/>
                <a:gd name="connsiteY9" fmla="*/ 15132 h 521580"/>
                <a:gd name="connsiteX10" fmla="*/ 237125 w 410270"/>
                <a:gd name="connsiteY10" fmla="*/ 0 h 521580"/>
                <a:gd name="connsiteX11" fmla="*/ 294027 w 410270"/>
                <a:gd name="connsiteY11" fmla="*/ 5848 h 521580"/>
                <a:gd name="connsiteX12" fmla="*/ 375361 w 410270"/>
                <a:gd name="connsiteY12" fmla="*/ 48834 h 521580"/>
                <a:gd name="connsiteX13" fmla="*/ 410270 w 410270"/>
                <a:gd name="connsiteY13" fmla="*/ 132483 h 521580"/>
                <a:gd name="connsiteX14" fmla="*/ 410270 w 410270"/>
                <a:gd name="connsiteY14" fmla="*/ 521580 h 521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0270" h="521580">
                  <a:moveTo>
                    <a:pt x="410270" y="521580"/>
                  </a:moveTo>
                  <a:lnTo>
                    <a:pt x="325412" y="521580"/>
                  </a:lnTo>
                  <a:lnTo>
                    <a:pt x="325412" y="175470"/>
                  </a:lnTo>
                  <a:cubicBezTo>
                    <a:pt x="325412" y="137497"/>
                    <a:pt x="313992" y="107881"/>
                    <a:pt x="291151" y="86527"/>
                  </a:cubicBezTo>
                  <a:cubicBezTo>
                    <a:pt x="268319" y="65267"/>
                    <a:pt x="237858" y="54961"/>
                    <a:pt x="199892" y="55797"/>
                  </a:cubicBezTo>
                  <a:cubicBezTo>
                    <a:pt x="159601" y="56539"/>
                    <a:pt x="121253" y="69723"/>
                    <a:pt x="84858" y="95255"/>
                  </a:cubicBezTo>
                  <a:lnTo>
                    <a:pt x="84858" y="521580"/>
                  </a:lnTo>
                  <a:lnTo>
                    <a:pt x="0" y="521580"/>
                  </a:lnTo>
                  <a:lnTo>
                    <a:pt x="0" y="84763"/>
                  </a:lnTo>
                  <a:cubicBezTo>
                    <a:pt x="48835" y="49205"/>
                    <a:pt x="93774" y="25995"/>
                    <a:pt x="134807" y="15132"/>
                  </a:cubicBezTo>
                  <a:cubicBezTo>
                    <a:pt x="173527" y="5013"/>
                    <a:pt x="207693" y="0"/>
                    <a:pt x="237125" y="0"/>
                  </a:cubicBezTo>
                  <a:cubicBezTo>
                    <a:pt x="257270" y="0"/>
                    <a:pt x="276206" y="1949"/>
                    <a:pt x="294027" y="5848"/>
                  </a:cubicBezTo>
                  <a:cubicBezTo>
                    <a:pt x="327365" y="13554"/>
                    <a:pt x="354473" y="27852"/>
                    <a:pt x="375361" y="48834"/>
                  </a:cubicBezTo>
                  <a:cubicBezTo>
                    <a:pt x="398659" y="72044"/>
                    <a:pt x="410270" y="99896"/>
                    <a:pt x="410270" y="132483"/>
                  </a:cubicBezTo>
                  <a:lnTo>
                    <a:pt x="410270" y="52158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636B862-7EA6-52D0-1E69-49075D6F70D1}"/>
                </a:ext>
              </a:extLst>
            </p:cNvPr>
            <p:cNvSpPr/>
            <p:nvPr/>
          </p:nvSpPr>
          <p:spPr>
            <a:xfrm>
              <a:off x="3314429" y="1282256"/>
              <a:ext cx="783848" cy="791476"/>
            </a:xfrm>
            <a:custGeom>
              <a:avLst/>
              <a:gdLst>
                <a:gd name="connsiteX0" fmla="*/ 523102 w 783848"/>
                <a:gd name="connsiteY0" fmla="*/ 9 h 791476"/>
                <a:gd name="connsiteX1" fmla="*/ 401063 w 783848"/>
                <a:gd name="connsiteY1" fmla="*/ 10427 h 791476"/>
                <a:gd name="connsiteX2" fmla="*/ 273368 w 783848"/>
                <a:gd name="connsiteY2" fmla="*/ 143181 h 791476"/>
                <a:gd name="connsiteX3" fmla="*/ 273368 w 783848"/>
                <a:gd name="connsiteY3" fmla="*/ 240515 h 791476"/>
                <a:gd name="connsiteX4" fmla="*/ 528757 w 783848"/>
                <a:gd name="connsiteY4" fmla="*/ 240515 h 791476"/>
                <a:gd name="connsiteX5" fmla="*/ 528757 w 783848"/>
                <a:gd name="connsiteY5" fmla="*/ 272959 h 791476"/>
                <a:gd name="connsiteX6" fmla="*/ 273368 w 783848"/>
                <a:gd name="connsiteY6" fmla="*/ 272959 h 791476"/>
                <a:gd name="connsiteX7" fmla="*/ 177522 w 783848"/>
                <a:gd name="connsiteY7" fmla="*/ 272959 h 791476"/>
                <a:gd name="connsiteX8" fmla="*/ 17979 w 783848"/>
                <a:gd name="connsiteY8" fmla="*/ 402440 h 791476"/>
                <a:gd name="connsiteX9" fmla="*/ 17979 w 783848"/>
                <a:gd name="connsiteY9" fmla="*/ 661997 h 791476"/>
                <a:gd name="connsiteX10" fmla="*/ 153710 w 783848"/>
                <a:gd name="connsiteY10" fmla="*/ 791477 h 791476"/>
                <a:gd name="connsiteX11" fmla="*/ 241519 w 783848"/>
                <a:gd name="connsiteY11" fmla="*/ 791477 h 791476"/>
                <a:gd name="connsiteX12" fmla="*/ 241519 w 783848"/>
                <a:gd name="connsiteY12" fmla="*/ 674795 h 791476"/>
                <a:gd name="connsiteX13" fmla="*/ 401063 w 783848"/>
                <a:gd name="connsiteY13" fmla="*/ 516145 h 791476"/>
                <a:gd name="connsiteX14" fmla="*/ 656154 w 783848"/>
                <a:gd name="connsiteY14" fmla="*/ 516145 h 791476"/>
                <a:gd name="connsiteX15" fmla="*/ 783849 w 783848"/>
                <a:gd name="connsiteY15" fmla="*/ 386367 h 791476"/>
                <a:gd name="connsiteX16" fmla="*/ 783849 w 783848"/>
                <a:gd name="connsiteY16" fmla="*/ 143181 h 791476"/>
                <a:gd name="connsiteX17" fmla="*/ 656154 w 783848"/>
                <a:gd name="connsiteY17" fmla="*/ 10427 h 791476"/>
                <a:gd name="connsiteX18" fmla="*/ 523102 w 783848"/>
                <a:gd name="connsiteY18" fmla="*/ 9 h 791476"/>
                <a:gd name="connsiteX19" fmla="*/ 384989 w 783848"/>
                <a:gd name="connsiteY19" fmla="*/ 78292 h 791476"/>
                <a:gd name="connsiteX20" fmla="*/ 432912 w 783848"/>
                <a:gd name="connsiteY20" fmla="*/ 127108 h 791476"/>
                <a:gd name="connsiteX21" fmla="*/ 384989 w 783848"/>
                <a:gd name="connsiteY21" fmla="*/ 175626 h 791476"/>
                <a:gd name="connsiteX22" fmla="*/ 337066 w 783848"/>
                <a:gd name="connsiteY22" fmla="*/ 127108 h 791476"/>
                <a:gd name="connsiteX23" fmla="*/ 384989 w 783848"/>
                <a:gd name="connsiteY23" fmla="*/ 78292 h 79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3848" h="791476">
                  <a:moveTo>
                    <a:pt x="523102" y="9"/>
                  </a:moveTo>
                  <a:cubicBezTo>
                    <a:pt x="479442" y="212"/>
                    <a:pt x="437748" y="3935"/>
                    <a:pt x="401063" y="10427"/>
                  </a:cubicBezTo>
                  <a:cubicBezTo>
                    <a:pt x="292989" y="29520"/>
                    <a:pt x="273368" y="69482"/>
                    <a:pt x="273368" y="143181"/>
                  </a:cubicBezTo>
                  <a:lnTo>
                    <a:pt x="273368" y="240515"/>
                  </a:lnTo>
                  <a:lnTo>
                    <a:pt x="528757" y="240515"/>
                  </a:lnTo>
                  <a:lnTo>
                    <a:pt x="528757" y="272959"/>
                  </a:lnTo>
                  <a:lnTo>
                    <a:pt x="273368" y="272959"/>
                  </a:lnTo>
                  <a:lnTo>
                    <a:pt x="177522" y="272959"/>
                  </a:lnTo>
                  <a:cubicBezTo>
                    <a:pt x="103299" y="272959"/>
                    <a:pt x="38307" y="317572"/>
                    <a:pt x="17979" y="402440"/>
                  </a:cubicBezTo>
                  <a:cubicBezTo>
                    <a:pt x="-5470" y="499718"/>
                    <a:pt x="-6510" y="560422"/>
                    <a:pt x="17979" y="661997"/>
                  </a:cubicBezTo>
                  <a:cubicBezTo>
                    <a:pt x="36133" y="737604"/>
                    <a:pt x="79486" y="791477"/>
                    <a:pt x="153710" y="791477"/>
                  </a:cubicBezTo>
                  <a:lnTo>
                    <a:pt x="241519" y="791477"/>
                  </a:lnTo>
                  <a:lnTo>
                    <a:pt x="241519" y="674795"/>
                  </a:lnTo>
                  <a:cubicBezTo>
                    <a:pt x="241519" y="590500"/>
                    <a:pt x="314453" y="516145"/>
                    <a:pt x="401063" y="516145"/>
                  </a:cubicBezTo>
                  <a:lnTo>
                    <a:pt x="656154" y="516145"/>
                  </a:lnTo>
                  <a:cubicBezTo>
                    <a:pt x="727163" y="516145"/>
                    <a:pt x="783849" y="457679"/>
                    <a:pt x="783849" y="386367"/>
                  </a:cubicBezTo>
                  <a:lnTo>
                    <a:pt x="783849" y="143181"/>
                  </a:lnTo>
                  <a:cubicBezTo>
                    <a:pt x="783849" y="73970"/>
                    <a:pt x="725461" y="21978"/>
                    <a:pt x="656154" y="10427"/>
                  </a:cubicBezTo>
                  <a:cubicBezTo>
                    <a:pt x="612282" y="3124"/>
                    <a:pt x="566761" y="-194"/>
                    <a:pt x="523102" y="9"/>
                  </a:cubicBezTo>
                  <a:close/>
                  <a:moveTo>
                    <a:pt x="384989" y="78292"/>
                  </a:moveTo>
                  <a:cubicBezTo>
                    <a:pt x="411369" y="78292"/>
                    <a:pt x="432912" y="100187"/>
                    <a:pt x="432912" y="127108"/>
                  </a:cubicBezTo>
                  <a:cubicBezTo>
                    <a:pt x="432912" y="153934"/>
                    <a:pt x="411369" y="175626"/>
                    <a:pt x="384989" y="175626"/>
                  </a:cubicBezTo>
                  <a:cubicBezTo>
                    <a:pt x="358515" y="175626"/>
                    <a:pt x="337066" y="153934"/>
                    <a:pt x="337066" y="127108"/>
                  </a:cubicBezTo>
                  <a:cubicBezTo>
                    <a:pt x="337066" y="100187"/>
                    <a:pt x="358515" y="78292"/>
                    <a:pt x="384989" y="7829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2981401-CD59-4F85-759C-8BA628B021C0}"/>
                </a:ext>
              </a:extLst>
            </p:cNvPr>
            <p:cNvSpPr/>
            <p:nvPr/>
          </p:nvSpPr>
          <p:spPr>
            <a:xfrm>
              <a:off x="3587797" y="1555216"/>
              <a:ext cx="785445" cy="797544"/>
            </a:xfrm>
            <a:custGeom>
              <a:avLst/>
              <a:gdLst>
                <a:gd name="connsiteX0" fmla="*/ 542330 w 785445"/>
                <a:gd name="connsiteY0" fmla="*/ 0 h 797544"/>
                <a:gd name="connsiteX1" fmla="*/ 542330 w 785445"/>
                <a:gd name="connsiteY1" fmla="*/ 113408 h 797544"/>
                <a:gd name="connsiteX2" fmla="*/ 382786 w 785445"/>
                <a:gd name="connsiteY2" fmla="*/ 275333 h 797544"/>
                <a:gd name="connsiteX3" fmla="*/ 127695 w 785445"/>
                <a:gd name="connsiteY3" fmla="*/ 275333 h 797544"/>
                <a:gd name="connsiteX4" fmla="*/ 0 w 785445"/>
                <a:gd name="connsiteY4" fmla="*/ 405111 h 797544"/>
                <a:gd name="connsiteX5" fmla="*/ 0 w 785445"/>
                <a:gd name="connsiteY5" fmla="*/ 648298 h 797544"/>
                <a:gd name="connsiteX6" fmla="*/ 127695 w 785445"/>
                <a:gd name="connsiteY6" fmla="*/ 778076 h 797544"/>
                <a:gd name="connsiteX7" fmla="*/ 382786 w 785445"/>
                <a:gd name="connsiteY7" fmla="*/ 778076 h 797544"/>
                <a:gd name="connsiteX8" fmla="*/ 510481 w 785445"/>
                <a:gd name="connsiteY8" fmla="*/ 648298 h 797544"/>
                <a:gd name="connsiteX9" fmla="*/ 510481 w 785445"/>
                <a:gd name="connsiteY9" fmla="*/ 550962 h 797544"/>
                <a:gd name="connsiteX10" fmla="*/ 255389 w 785445"/>
                <a:gd name="connsiteY10" fmla="*/ 550962 h 797544"/>
                <a:gd name="connsiteX11" fmla="*/ 255389 w 785445"/>
                <a:gd name="connsiteY11" fmla="*/ 518517 h 797544"/>
                <a:gd name="connsiteX12" fmla="*/ 510481 w 785445"/>
                <a:gd name="connsiteY12" fmla="*/ 518517 h 797544"/>
                <a:gd name="connsiteX13" fmla="*/ 638171 w 785445"/>
                <a:gd name="connsiteY13" fmla="*/ 518517 h 797544"/>
                <a:gd name="connsiteX14" fmla="*/ 765873 w 785445"/>
                <a:gd name="connsiteY14" fmla="*/ 389037 h 797544"/>
                <a:gd name="connsiteX15" fmla="*/ 765873 w 785445"/>
                <a:gd name="connsiteY15" fmla="*/ 129481 h 797544"/>
                <a:gd name="connsiteX16" fmla="*/ 638171 w 785445"/>
                <a:gd name="connsiteY16" fmla="*/ 0 h 797544"/>
                <a:gd name="connsiteX17" fmla="*/ 542330 w 785445"/>
                <a:gd name="connsiteY17" fmla="*/ 0 h 797544"/>
                <a:gd name="connsiteX18" fmla="*/ 398859 w 785445"/>
                <a:gd name="connsiteY18" fmla="*/ 615851 h 797544"/>
                <a:gd name="connsiteX19" fmla="*/ 446783 w 785445"/>
                <a:gd name="connsiteY19" fmla="*/ 664367 h 797544"/>
                <a:gd name="connsiteX20" fmla="*/ 398859 w 785445"/>
                <a:gd name="connsiteY20" fmla="*/ 713183 h 797544"/>
                <a:gd name="connsiteX21" fmla="*/ 350937 w 785445"/>
                <a:gd name="connsiteY21" fmla="*/ 664367 h 797544"/>
                <a:gd name="connsiteX22" fmla="*/ 398859 w 785445"/>
                <a:gd name="connsiteY22" fmla="*/ 615851 h 797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85445" h="797544">
                  <a:moveTo>
                    <a:pt x="542330" y="0"/>
                  </a:moveTo>
                  <a:lnTo>
                    <a:pt x="542330" y="113408"/>
                  </a:lnTo>
                  <a:cubicBezTo>
                    <a:pt x="542330" y="201330"/>
                    <a:pt x="467788" y="275333"/>
                    <a:pt x="382786" y="275333"/>
                  </a:cubicBezTo>
                  <a:lnTo>
                    <a:pt x="127695" y="275333"/>
                  </a:lnTo>
                  <a:cubicBezTo>
                    <a:pt x="57821" y="275333"/>
                    <a:pt x="0" y="335135"/>
                    <a:pt x="0" y="405111"/>
                  </a:cubicBezTo>
                  <a:lnTo>
                    <a:pt x="0" y="648298"/>
                  </a:lnTo>
                  <a:cubicBezTo>
                    <a:pt x="0" y="717507"/>
                    <a:pt x="60185" y="758217"/>
                    <a:pt x="127695" y="778076"/>
                  </a:cubicBezTo>
                  <a:cubicBezTo>
                    <a:pt x="208537" y="801841"/>
                    <a:pt x="286060" y="806137"/>
                    <a:pt x="382786" y="778076"/>
                  </a:cubicBezTo>
                  <a:cubicBezTo>
                    <a:pt x="447082" y="759455"/>
                    <a:pt x="510481" y="721993"/>
                    <a:pt x="510481" y="648298"/>
                  </a:cubicBezTo>
                  <a:lnTo>
                    <a:pt x="510481" y="550962"/>
                  </a:lnTo>
                  <a:lnTo>
                    <a:pt x="255389" y="550962"/>
                  </a:lnTo>
                  <a:lnTo>
                    <a:pt x="255389" y="518517"/>
                  </a:lnTo>
                  <a:lnTo>
                    <a:pt x="510481" y="518517"/>
                  </a:lnTo>
                  <a:lnTo>
                    <a:pt x="638171" y="518517"/>
                  </a:lnTo>
                  <a:cubicBezTo>
                    <a:pt x="712400" y="518517"/>
                    <a:pt x="740060" y="466745"/>
                    <a:pt x="765873" y="389037"/>
                  </a:cubicBezTo>
                  <a:cubicBezTo>
                    <a:pt x="792533" y="309038"/>
                    <a:pt x="791400" y="232105"/>
                    <a:pt x="765873" y="129481"/>
                  </a:cubicBezTo>
                  <a:cubicBezTo>
                    <a:pt x="747528" y="55591"/>
                    <a:pt x="712495" y="0"/>
                    <a:pt x="638171" y="0"/>
                  </a:cubicBezTo>
                  <a:lnTo>
                    <a:pt x="542330" y="0"/>
                  </a:lnTo>
                  <a:close/>
                  <a:moveTo>
                    <a:pt x="398859" y="615851"/>
                  </a:moveTo>
                  <a:cubicBezTo>
                    <a:pt x="425334" y="615851"/>
                    <a:pt x="446783" y="637544"/>
                    <a:pt x="446783" y="664367"/>
                  </a:cubicBezTo>
                  <a:cubicBezTo>
                    <a:pt x="446783" y="691294"/>
                    <a:pt x="425334" y="713183"/>
                    <a:pt x="398859" y="713183"/>
                  </a:cubicBezTo>
                  <a:cubicBezTo>
                    <a:pt x="372480" y="713183"/>
                    <a:pt x="350937" y="691294"/>
                    <a:pt x="350937" y="664367"/>
                  </a:cubicBezTo>
                  <a:cubicBezTo>
                    <a:pt x="350937" y="637544"/>
                    <a:pt x="372480" y="615851"/>
                    <a:pt x="398859" y="6158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0C176B7-891F-3326-6765-321FF68509BF}"/>
                </a:ext>
              </a:extLst>
            </p:cNvPr>
            <p:cNvSpPr/>
            <p:nvPr/>
          </p:nvSpPr>
          <p:spPr>
            <a:xfrm>
              <a:off x="7641281" y="1373205"/>
              <a:ext cx="195624" cy="104431"/>
            </a:xfrm>
            <a:custGeom>
              <a:avLst/>
              <a:gdLst>
                <a:gd name="connsiteX0" fmla="*/ 35242 w 195624"/>
                <a:gd name="connsiteY0" fmla="*/ 104431 h 104431"/>
                <a:gd name="connsiteX1" fmla="*/ 50120 w 195624"/>
                <a:gd name="connsiteY1" fmla="*/ 104431 h 104431"/>
                <a:gd name="connsiteX2" fmla="*/ 50120 w 195624"/>
                <a:gd name="connsiteY2" fmla="*/ 11121 h 104431"/>
                <a:gd name="connsiteX3" fmla="*/ 85363 w 195624"/>
                <a:gd name="connsiteY3" fmla="*/ 11121 h 104431"/>
                <a:gd name="connsiteX4" fmla="*/ 85363 w 195624"/>
                <a:gd name="connsiteY4" fmla="*/ 0 h 104431"/>
                <a:gd name="connsiteX5" fmla="*/ 0 w 195624"/>
                <a:gd name="connsiteY5" fmla="*/ 0 h 104431"/>
                <a:gd name="connsiteX6" fmla="*/ 0 w 195624"/>
                <a:gd name="connsiteY6" fmla="*/ 11121 h 104431"/>
                <a:gd name="connsiteX7" fmla="*/ 35242 w 195624"/>
                <a:gd name="connsiteY7" fmla="*/ 11121 h 104431"/>
                <a:gd name="connsiteX8" fmla="*/ 35242 w 195624"/>
                <a:gd name="connsiteY8" fmla="*/ 104431 h 104431"/>
                <a:gd name="connsiteX9" fmla="*/ 98555 w 195624"/>
                <a:gd name="connsiteY9" fmla="*/ 104431 h 104431"/>
                <a:gd name="connsiteX10" fmla="*/ 111271 w 195624"/>
                <a:gd name="connsiteY10" fmla="*/ 104431 h 104431"/>
                <a:gd name="connsiteX11" fmla="*/ 111271 w 195624"/>
                <a:gd name="connsiteY11" fmla="*/ 19211 h 104431"/>
                <a:gd name="connsiteX12" fmla="*/ 138855 w 195624"/>
                <a:gd name="connsiteY12" fmla="*/ 104421 h 104431"/>
                <a:gd name="connsiteX13" fmla="*/ 153010 w 195624"/>
                <a:gd name="connsiteY13" fmla="*/ 104421 h 104431"/>
                <a:gd name="connsiteX14" fmla="*/ 181756 w 195624"/>
                <a:gd name="connsiteY14" fmla="*/ 19500 h 104431"/>
                <a:gd name="connsiteX15" fmla="*/ 181756 w 195624"/>
                <a:gd name="connsiteY15" fmla="*/ 104431 h 104431"/>
                <a:gd name="connsiteX16" fmla="*/ 195624 w 195624"/>
                <a:gd name="connsiteY16" fmla="*/ 104431 h 104431"/>
                <a:gd name="connsiteX17" fmla="*/ 195624 w 195624"/>
                <a:gd name="connsiteY17" fmla="*/ 0 h 104431"/>
                <a:gd name="connsiteX18" fmla="*/ 177279 w 195624"/>
                <a:gd name="connsiteY18" fmla="*/ 0 h 104431"/>
                <a:gd name="connsiteX19" fmla="*/ 145866 w 195624"/>
                <a:gd name="connsiteY19" fmla="*/ 89466 h 104431"/>
                <a:gd name="connsiteX20" fmla="*/ 119072 w 195624"/>
                <a:gd name="connsiteY20" fmla="*/ 0 h 104431"/>
                <a:gd name="connsiteX21" fmla="*/ 98555 w 195624"/>
                <a:gd name="connsiteY21" fmla="*/ 0 h 104431"/>
                <a:gd name="connsiteX22" fmla="*/ 98555 w 195624"/>
                <a:gd name="connsiteY22" fmla="*/ 104431 h 104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5624" h="104431">
                  <a:moveTo>
                    <a:pt x="35242" y="104431"/>
                  </a:moveTo>
                  <a:lnTo>
                    <a:pt x="50120" y="104431"/>
                  </a:lnTo>
                  <a:lnTo>
                    <a:pt x="50120" y="11121"/>
                  </a:lnTo>
                  <a:lnTo>
                    <a:pt x="85363" y="11121"/>
                  </a:lnTo>
                  <a:lnTo>
                    <a:pt x="85363" y="0"/>
                  </a:lnTo>
                  <a:lnTo>
                    <a:pt x="0" y="0"/>
                  </a:lnTo>
                  <a:lnTo>
                    <a:pt x="0" y="11121"/>
                  </a:lnTo>
                  <a:lnTo>
                    <a:pt x="35242" y="11121"/>
                  </a:lnTo>
                  <a:lnTo>
                    <a:pt x="35242" y="104431"/>
                  </a:lnTo>
                  <a:moveTo>
                    <a:pt x="98555" y="104431"/>
                  </a:moveTo>
                  <a:lnTo>
                    <a:pt x="111271" y="104431"/>
                  </a:lnTo>
                  <a:lnTo>
                    <a:pt x="111271" y="19211"/>
                  </a:lnTo>
                  <a:lnTo>
                    <a:pt x="138855" y="104421"/>
                  </a:lnTo>
                  <a:lnTo>
                    <a:pt x="153010" y="104421"/>
                  </a:lnTo>
                  <a:lnTo>
                    <a:pt x="181756" y="19500"/>
                  </a:lnTo>
                  <a:lnTo>
                    <a:pt x="181756" y="104431"/>
                  </a:lnTo>
                  <a:lnTo>
                    <a:pt x="195624" y="104431"/>
                  </a:lnTo>
                  <a:lnTo>
                    <a:pt x="195624" y="0"/>
                  </a:lnTo>
                  <a:lnTo>
                    <a:pt x="177279" y="0"/>
                  </a:lnTo>
                  <a:lnTo>
                    <a:pt x="145866" y="89466"/>
                  </a:lnTo>
                  <a:lnTo>
                    <a:pt x="119072" y="0"/>
                  </a:lnTo>
                  <a:lnTo>
                    <a:pt x="98555" y="0"/>
                  </a:lnTo>
                  <a:lnTo>
                    <a:pt x="98555" y="104431"/>
                  </a:lnTo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4A1D1A03-051E-0FF7-B630-B18D24A5F3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408200"/>
              </p:ext>
            </p:extLst>
          </p:nvPr>
        </p:nvGraphicFramePr>
        <p:xfrm>
          <a:off x="7407108" y="2490164"/>
          <a:ext cx="2937487" cy="602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7" imgW="3729051" imgH="765692" progId="CorelDraw.Graphic.24">
                  <p:embed/>
                </p:oleObj>
              </mc:Choice>
              <mc:Fallback>
                <p:oleObj name="CorelDRAW" r:id="rId7" imgW="3729051" imgH="765692" progId="CorelDraw.Graphic.24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A2A77C1E-8D21-C0F7-F6FF-B451A6F00E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07108" y="2490164"/>
                        <a:ext cx="2937487" cy="602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144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241">
        <p:fade/>
      </p:transition>
    </mc:Choice>
    <mc:Fallback xmlns="">
      <p:transition spd="med" advTm="6241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1C5F-080A-39E7-EE8E-E3BC1FA08D55}"/>
              </a:ext>
            </a:extLst>
          </p:cNvPr>
          <p:cNvSpPr txBox="1">
            <a:spLocks/>
          </p:cNvSpPr>
          <p:nvPr/>
        </p:nvSpPr>
        <p:spPr>
          <a:xfrm>
            <a:off x="1402276" y="3120286"/>
            <a:ext cx="9387447" cy="61742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Equipo</a:t>
            </a:r>
            <a:r>
              <a:rPr lang="es-E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de cómputo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504">
        <p:fade/>
      </p:transition>
    </mc:Choice>
    <mc:Fallback xmlns="">
      <p:transition spd="med" advTm="4504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887" y="1609440"/>
            <a:ext cx="7576226" cy="4063591"/>
          </a:xfrm>
        </p:spPr>
        <p:txBody>
          <a:bodyPr anchor="t" anchorCtr="0">
            <a:normAutofit/>
          </a:bodyPr>
          <a:lstStyle/>
          <a:p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Sistema operativo </a:t>
            </a:r>
            <a:r>
              <a:rPr lang="es-ES" sz="24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Microsoft Windows </a:t>
            </a: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10 o superior</a:t>
            </a: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Memoria </a:t>
            </a:r>
            <a:r>
              <a:rPr lang="es-ES" sz="24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RAM 8GB </a:t>
            </a: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mínimo, óptimo 16 o superior</a:t>
            </a: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Procesador </a:t>
            </a:r>
            <a:r>
              <a:rPr lang="es-ES" sz="24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Intel Core i5 </a:t>
            </a: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 superior, </a:t>
            </a:r>
            <a:r>
              <a:rPr lang="es-ES" sz="24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AMD Ryzen</a:t>
            </a: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ES" sz="24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150 GB </a:t>
            </a: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libres en disco</a:t>
            </a: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ES" sz="24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Monitor FHD </a:t>
            </a: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1920x1080p</a:t>
            </a: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ES" sz="24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Video</a:t>
            </a: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de </a:t>
            </a:r>
            <a:r>
              <a:rPr lang="es-ES" sz="24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 GB</a:t>
            </a:r>
            <a:endParaRPr lang="es-CO" sz="2400" b="1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Graphic 4" descr="Rocket outline">
            <a:extLst>
              <a:ext uri="{FF2B5EF4-FFF2-40B4-BE49-F238E27FC236}">
                <a16:creationId xmlns:a16="http://schemas.microsoft.com/office/drawing/2014/main" id="{910857EA-5E31-5256-C05A-E1B491E80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4846" y="1559161"/>
            <a:ext cx="540000" cy="540000"/>
          </a:xfrm>
          <a:prstGeom prst="rect">
            <a:avLst/>
          </a:prstGeom>
        </p:spPr>
      </p:pic>
      <p:pic>
        <p:nvPicPr>
          <p:cNvPr id="6" name="Graphic 5" descr="Rocket outline">
            <a:extLst>
              <a:ext uri="{FF2B5EF4-FFF2-40B4-BE49-F238E27FC236}">
                <a16:creationId xmlns:a16="http://schemas.microsoft.com/office/drawing/2014/main" id="{C3630701-BE8E-AACB-CF06-D9100C24F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4846" y="2207671"/>
            <a:ext cx="540000" cy="540000"/>
          </a:xfrm>
          <a:prstGeom prst="rect">
            <a:avLst/>
          </a:prstGeom>
        </p:spPr>
      </p:pic>
      <p:pic>
        <p:nvPicPr>
          <p:cNvPr id="7" name="Graphic 6" descr="Rocket outline">
            <a:extLst>
              <a:ext uri="{FF2B5EF4-FFF2-40B4-BE49-F238E27FC236}">
                <a16:creationId xmlns:a16="http://schemas.microsoft.com/office/drawing/2014/main" id="{50990324-7181-2AF1-3984-726F03048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4846" y="2885365"/>
            <a:ext cx="540000" cy="540000"/>
          </a:xfrm>
          <a:prstGeom prst="rect">
            <a:avLst/>
          </a:prstGeom>
        </p:spPr>
      </p:pic>
      <p:pic>
        <p:nvPicPr>
          <p:cNvPr id="8" name="Graphic 7" descr="Rocket outline">
            <a:extLst>
              <a:ext uri="{FF2B5EF4-FFF2-40B4-BE49-F238E27FC236}">
                <a16:creationId xmlns:a16="http://schemas.microsoft.com/office/drawing/2014/main" id="{449D2615-BB34-72B0-487D-FAD86BD24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4846" y="3543960"/>
            <a:ext cx="540000" cy="540000"/>
          </a:xfrm>
          <a:prstGeom prst="rect">
            <a:avLst/>
          </a:prstGeom>
        </p:spPr>
      </p:pic>
      <p:pic>
        <p:nvPicPr>
          <p:cNvPr id="9" name="Graphic 8" descr="Rocket outline">
            <a:extLst>
              <a:ext uri="{FF2B5EF4-FFF2-40B4-BE49-F238E27FC236}">
                <a16:creationId xmlns:a16="http://schemas.microsoft.com/office/drawing/2014/main" id="{634D5582-5E65-E734-C26A-02242C421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4846" y="4192470"/>
            <a:ext cx="540000" cy="540000"/>
          </a:xfrm>
          <a:prstGeom prst="rect">
            <a:avLst/>
          </a:prstGeom>
        </p:spPr>
      </p:pic>
      <p:pic>
        <p:nvPicPr>
          <p:cNvPr id="10" name="Graphic 9" descr="Rocket outline">
            <a:extLst>
              <a:ext uri="{FF2B5EF4-FFF2-40B4-BE49-F238E27FC236}">
                <a16:creationId xmlns:a16="http://schemas.microsoft.com/office/drawing/2014/main" id="{8AAF1D5C-9117-6D63-7AF1-0B31F7688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4846" y="4859208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6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64">
        <p:fade/>
      </p:transition>
    </mc:Choice>
    <mc:Fallback xmlns="">
      <p:transition spd="med" advTm="4964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1C5F-080A-39E7-EE8E-E3BC1FA08D55}"/>
              </a:ext>
            </a:extLst>
          </p:cNvPr>
          <p:cNvSpPr txBox="1">
            <a:spLocks/>
          </p:cNvSpPr>
          <p:nvPr/>
        </p:nvSpPr>
        <p:spPr>
          <a:xfrm>
            <a:off x="1402276" y="3120286"/>
            <a:ext cx="9387447" cy="61742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Servicios y </a:t>
            </a:r>
            <a:r>
              <a:rPr lang="es-ES" sz="32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plataformas</a:t>
            </a:r>
            <a:endParaRPr lang="en-US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42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504">
        <p:fade/>
      </p:transition>
    </mc:Choice>
    <mc:Fallback xmlns="">
      <p:transition spd="med" advTm="4504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215" y="4056435"/>
            <a:ext cx="3236879" cy="851658"/>
          </a:xfrm>
        </p:spPr>
        <p:txBody>
          <a:bodyPr anchor="t" anchorCtr="0">
            <a:normAutofit/>
          </a:bodyPr>
          <a:lstStyle/>
          <a:p>
            <a:pPr algn="ctr"/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Cuenta de usuario NASA </a:t>
            </a:r>
            <a:r>
              <a:rPr lang="es-ES" sz="2400" dirty="0" err="1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Earthdata</a:t>
            </a:r>
            <a:endParaRPr lang="es-CO" sz="2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05C58-7C53-4638-6336-B86561C2A72D}"/>
              </a:ext>
            </a:extLst>
          </p:cNvPr>
          <p:cNvSpPr txBox="1">
            <a:spLocks/>
          </p:cNvSpPr>
          <p:nvPr/>
        </p:nvSpPr>
        <p:spPr>
          <a:xfrm>
            <a:off x="6664663" y="3622420"/>
            <a:ext cx="3395763" cy="75875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Cuenta de usuario ESRI</a:t>
            </a:r>
            <a:endParaRPr lang="es-CO" sz="2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D9C31D1-E610-1C78-520A-75625B98F189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0051" y="1868193"/>
            <a:ext cx="2743206" cy="2133604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ABEBB43C-88B9-C57C-9B7A-F32790B4BE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8533" y="2363495"/>
            <a:ext cx="32480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9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64">
        <p:fade/>
      </p:transition>
    </mc:Choice>
    <mc:Fallback xmlns="">
      <p:transition spd="med" advTm="4964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1C5F-080A-39E7-EE8E-E3BC1FA08D55}"/>
              </a:ext>
            </a:extLst>
          </p:cNvPr>
          <p:cNvSpPr txBox="1">
            <a:spLocks/>
          </p:cNvSpPr>
          <p:nvPr/>
        </p:nvSpPr>
        <p:spPr>
          <a:xfrm>
            <a:off x="1402276" y="3120286"/>
            <a:ext cx="9387447" cy="61742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Requisitos</a:t>
            </a:r>
            <a:r>
              <a:rPr lang="es-ES" sz="32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académicos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76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504">
        <p:fade/>
      </p:transition>
    </mc:Choice>
    <mc:Fallback xmlns="">
      <p:transition spd="med" advTm="4504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194" y="2458420"/>
            <a:ext cx="8693691" cy="2230311"/>
          </a:xfrm>
        </p:spPr>
        <p:txBody>
          <a:bodyPr anchor="t" anchorCtr="0">
            <a:normAutofit/>
          </a:bodyPr>
          <a:lstStyle/>
          <a:p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Conocimientos básicos en </a:t>
            </a:r>
            <a:r>
              <a:rPr lang="es-ES" sz="24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SIG</a:t>
            </a: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Conocimientos básicos en </a:t>
            </a:r>
            <a:r>
              <a:rPr lang="es-ES" sz="24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hidrología</a:t>
            </a: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Conocimientos básicos de programación usando </a:t>
            </a:r>
            <a:r>
              <a:rPr lang="es-ES" sz="24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Python</a:t>
            </a:r>
            <a:endParaRPr lang="es-CO" sz="2400" b="1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Graphic 4" descr="Rocket outline">
            <a:extLst>
              <a:ext uri="{FF2B5EF4-FFF2-40B4-BE49-F238E27FC236}">
                <a16:creationId xmlns:a16="http://schemas.microsoft.com/office/drawing/2014/main" id="{910857EA-5E31-5256-C05A-E1B491E80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9745" y="2395740"/>
            <a:ext cx="540000" cy="540000"/>
          </a:xfrm>
          <a:prstGeom prst="rect">
            <a:avLst/>
          </a:prstGeom>
        </p:spPr>
      </p:pic>
      <p:pic>
        <p:nvPicPr>
          <p:cNvPr id="6" name="Graphic 5" descr="Rocket outline">
            <a:extLst>
              <a:ext uri="{FF2B5EF4-FFF2-40B4-BE49-F238E27FC236}">
                <a16:creationId xmlns:a16="http://schemas.microsoft.com/office/drawing/2014/main" id="{C3630701-BE8E-AACB-CF06-D9100C24F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9745" y="3044250"/>
            <a:ext cx="540000" cy="540000"/>
          </a:xfrm>
          <a:prstGeom prst="rect">
            <a:avLst/>
          </a:prstGeom>
        </p:spPr>
      </p:pic>
      <p:pic>
        <p:nvPicPr>
          <p:cNvPr id="7" name="Graphic 6" descr="Rocket outline">
            <a:extLst>
              <a:ext uri="{FF2B5EF4-FFF2-40B4-BE49-F238E27FC236}">
                <a16:creationId xmlns:a16="http://schemas.microsoft.com/office/drawing/2014/main" id="{50990324-7181-2AF1-3984-726F03048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9745" y="372194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6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64">
        <p:fade/>
      </p:transition>
    </mc:Choice>
    <mc:Fallback xmlns="">
      <p:transition spd="med" advTm="4964">
        <p:fade/>
      </p:transition>
    </mc:Fallback>
  </mc:AlternateContent>
</p:sld>
</file>

<file path=ppt/theme/theme1.xml><?xml version="1.0" encoding="utf-8"?>
<a:theme xmlns:a="http://schemas.openxmlformats.org/drawingml/2006/main" name="Tema de R.TeachingResearchGuide">
  <a:themeElements>
    <a:clrScheme name="R.TeachingResearchGuide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990000"/>
      </a:hlink>
      <a:folHlink>
        <a:srgbClr val="919191"/>
      </a:folHlink>
    </a:clrScheme>
    <a:fontScheme name="R.TeachingResearchGuid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purl.org/dc/dcmitype/"/>
    <ds:schemaRef ds:uri="14224164-2045-4b51-92bb-313d0f626d83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f3e1746-bde1-4d6e-9c3f-7182572f7502"/>
  </ds:schemaRefs>
</ds:datastoreItem>
</file>

<file path=customXml/itemProps2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598</TotalTime>
  <Words>230</Words>
  <Application>Microsoft Office PowerPoint</Application>
  <PresentationFormat>Widescreen</PresentationFormat>
  <Paragraphs>37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Segoe UI</vt:lpstr>
      <vt:lpstr>Segoe UI Light</vt:lpstr>
      <vt:lpstr>Tema de R.TeachingResearchGuide</vt:lpstr>
      <vt:lpstr>CorelDRAW 2022 Graphic</vt:lpstr>
      <vt:lpstr>Requerimientos</vt:lpstr>
      <vt:lpstr>PowerPoint Presentation</vt:lpstr>
      <vt:lpstr>ArcGIS Pro 2+  ArcGIS for Desktop 10+  QGIS 3+  Cygwin terminal for Windows  HEC-HMS 4.9+  HEC-GeoHMS 10.2  Microsoft Excel  Notepad++  Python 3+  PyCharm Community</vt:lpstr>
      <vt:lpstr>PowerPoint Presentation</vt:lpstr>
      <vt:lpstr>Sistema operativo Microsoft Windows 10 o superior  Memoria RAM 8GB mínimo, óptimo 16 o superior  Procesador Intel Core i5 o superior, AMD Ryzen  150 GB libres en disco  Monitor FHD 1920x1080p  Video de 2 GB</vt:lpstr>
      <vt:lpstr>PowerPoint Presentation</vt:lpstr>
      <vt:lpstr>Cuenta de usuario NASA Earthdata</vt:lpstr>
      <vt:lpstr>PowerPoint Presentation</vt:lpstr>
      <vt:lpstr>Conocimientos básicos en SIG  Conocimientos básicos en hidrología  Conocimientos básicos de programación usando Python</vt:lpstr>
      <vt:lpstr>PowerPoint Presentation</vt:lpstr>
      <vt:lpstr>PowerPoint Presentation</vt:lpstr>
      <vt:lpstr>PowerPoint Presentation</vt:lpstr>
      <vt:lpstr>Configuración regional  fecha y hora  d/M/yyyy  HH:mm </vt:lpstr>
      <vt:lpstr>Para completar la instalación y configuración de las herramientas computacionales requeridas, consulta la guía de clase de esta actividad </vt:lpstr>
      <vt:lpstr>github.com/rcfdtools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WILLIAM RICARDO AGUILAR PIÑA</cp:lastModifiedBy>
  <cp:revision>77</cp:revision>
  <dcterms:created xsi:type="dcterms:W3CDTF">2022-08-04T19:07:18Z</dcterms:created>
  <dcterms:modified xsi:type="dcterms:W3CDTF">2023-01-18T22:27:07Z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