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210A7-9FC2-4355-8F0D-9BAC82380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A24A88-65D4-4D0B-ABCB-EA0F3841F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77B03D-5E55-4869-8B96-AD36833FC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4B08-7D6C-4A66-ACE5-D3BD25DEA76D}" type="datetimeFigureOut">
              <a:rPr lang="es-CO" smtClean="0"/>
              <a:t>14/03/2025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06DDBB-1762-45CF-AACB-2BE81881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347D3F-EB27-4444-AB62-82261AC8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6D08-86E9-4901-AF20-12C5BA6ECD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164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8CE52-1CEA-4DDC-8DDB-95203050C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FD1D94-04DB-4F46-A21C-59013602B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256C8C-4D43-4887-BB02-CE716B3BA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4B08-7D6C-4A66-ACE5-D3BD25DEA76D}" type="datetimeFigureOut">
              <a:rPr lang="es-CO" smtClean="0"/>
              <a:t>14/03/2025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C0DD99-9FE1-40EA-A3B9-96FFE0979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299D63-17CA-486A-B8F2-35C3644A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6D08-86E9-4901-AF20-12C5BA6ECD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396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C90332-0508-45C6-8947-D86A3106A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049969-BC6B-43D5-9478-696482D80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878E02-2918-4AF3-BCB8-E35B000D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4B08-7D6C-4A66-ACE5-D3BD25DEA76D}" type="datetimeFigureOut">
              <a:rPr lang="es-CO" smtClean="0"/>
              <a:t>14/03/2025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A055AE-78E8-49F2-B03E-93B3AEBEE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1AFDFD-7D76-4229-80AE-9301114E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6D08-86E9-4901-AF20-12C5BA6ECD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324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C07BC-A43A-41C0-9A4D-37DD5E6C5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5C0314-FFDD-4CBD-B74B-7F03FE9C5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2958BF-427A-49C2-81C0-BC21CFE8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4B08-7D6C-4A66-ACE5-D3BD25DEA76D}" type="datetimeFigureOut">
              <a:rPr lang="es-CO" smtClean="0"/>
              <a:t>14/03/2025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38B46F-A42D-4988-BD91-838FEB1B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AAB6FC-E192-4058-9134-66DB0D72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6D08-86E9-4901-AF20-12C5BA6ECD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371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4AE95-5284-4DC6-B34C-5EE532F4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F8E6E8-A72F-445D-9FDA-C6078105D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59973-908D-4075-843A-A802DE5DC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4B08-7D6C-4A66-ACE5-D3BD25DEA76D}" type="datetimeFigureOut">
              <a:rPr lang="es-CO" smtClean="0"/>
              <a:t>14/03/2025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E2B83C-2792-4A6B-9100-C8A6719D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735DB6-FDB8-409E-852C-01C28D3A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6D08-86E9-4901-AF20-12C5BA6ECD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199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BECE2-9BD3-4DC5-BF6B-B526C4892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1EC891-164D-476F-97B7-9A568F840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F8570F-D7D3-4240-BE00-98B42D09F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0542B7-57DB-4A60-9729-DAD457AB3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4B08-7D6C-4A66-ACE5-D3BD25DEA76D}" type="datetimeFigureOut">
              <a:rPr lang="es-CO" smtClean="0"/>
              <a:t>14/03/2025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7D0827-7479-47CF-AB3B-7C1C726D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35CA1B-A9CD-426D-961A-52287101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6D08-86E9-4901-AF20-12C5BA6ECD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64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DA307-D332-4C29-B9F1-A8B83C726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8FA343-F404-4894-8AF3-2411FD0E5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B28563-D473-46C3-A504-A55913A27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8A9D2CC-06B6-4E07-BB2A-4DFAAFA86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48389BF-808A-4A7F-B50C-027DB5DE5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904A94-717A-413C-87A0-B8220E40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4B08-7D6C-4A66-ACE5-D3BD25DEA76D}" type="datetimeFigureOut">
              <a:rPr lang="es-CO" smtClean="0"/>
              <a:t>14/03/2025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16D381-B954-404C-8D41-3CBD9C49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227B48C-0D77-4482-BCC7-99CD813A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6D08-86E9-4901-AF20-12C5BA6ECD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934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10E62-6066-4C26-BE92-A06F08E7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AF00D42-07DD-43BF-BFB3-BE1419AF3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4B08-7D6C-4A66-ACE5-D3BD25DEA76D}" type="datetimeFigureOut">
              <a:rPr lang="es-CO" smtClean="0"/>
              <a:t>14/03/2025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E897D3F-E797-418A-854D-75F8B665F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5E9A21-AEED-47D2-B537-0DC51A3C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6D08-86E9-4901-AF20-12C5BA6ECD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169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1974E14-2D9E-4BE7-8BA2-7E590F6CE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4B08-7D6C-4A66-ACE5-D3BD25DEA76D}" type="datetimeFigureOut">
              <a:rPr lang="es-CO" smtClean="0"/>
              <a:t>14/03/2025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0093E69-268B-48CC-B491-856DB09B6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C68B0A-7E68-471A-858A-5108F872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6D08-86E9-4901-AF20-12C5BA6ECD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992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212D3-0643-45C3-AF1C-39F49C30B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9F3E41-B56D-4681-9D54-8421143B5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3B0A26-B11F-425D-9425-B378D6442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8ED346-B204-4EE3-A57C-CAAADE440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4B08-7D6C-4A66-ACE5-D3BD25DEA76D}" type="datetimeFigureOut">
              <a:rPr lang="es-CO" smtClean="0"/>
              <a:t>14/03/2025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A4F499-FC90-4345-B6CF-B79B0E68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F28A35-276C-49C2-9B43-D853E210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6D08-86E9-4901-AF20-12C5BA6ECD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726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9B87C-444D-4308-85CC-946D2AC54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490475D-8834-4A9C-8A93-23F23BA12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C15A88-6B9E-40FE-A2A3-C1B64BE64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BBED2B-429A-49DB-8736-9336FD02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4B08-7D6C-4A66-ACE5-D3BD25DEA76D}" type="datetimeFigureOut">
              <a:rPr lang="es-CO" smtClean="0"/>
              <a:t>14/03/2025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36AC55-E7D3-4327-A528-767909CE0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6CEECA-775B-453D-A2C4-862B0533A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46D08-86E9-4901-AF20-12C5BA6ECD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649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986FA50-AE37-4264-A605-BF16AC8C6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15AFB5-D299-48C4-9449-B7B1842CC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CA8D92-6F38-4158-810A-B5FA29FB2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A4B08-7D6C-4A66-ACE5-D3BD25DEA76D}" type="datetimeFigureOut">
              <a:rPr lang="es-CO" smtClean="0"/>
              <a:t>14/03/2025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5E876B-FB79-4D17-A8F7-79674AA90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546696-D45D-4579-B327-9BEA1BD76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46D08-86E9-4901-AF20-12C5BA6ECD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989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image" Target="../media/image2.png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mTedzd-Wj8" TargetMode="External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hlinkClick r:id="rId2" action="ppaction://hlinksldjump"/>
            <a:extLst>
              <a:ext uri="{FF2B5EF4-FFF2-40B4-BE49-F238E27FC236}">
                <a16:creationId xmlns:a16="http://schemas.microsoft.com/office/drawing/2014/main" id="{FFCDD3EB-1E68-463A-BC36-475BA234EC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980" b="67742"/>
          <a:stretch/>
        </p:blipFill>
        <p:spPr>
          <a:xfrm>
            <a:off x="2286001" y="1129554"/>
            <a:ext cx="1438834" cy="1748118"/>
          </a:xfrm>
          <a:prstGeom prst="rect">
            <a:avLst/>
          </a:prstGeom>
        </p:spPr>
      </p:pic>
      <p:pic>
        <p:nvPicPr>
          <p:cNvPr id="1026" name="Picture 2" descr="Moldes de números y letras para imprimir - Materiales Educativos">
            <a:hlinkClick r:id="rId4" action="ppaction://hlinksldjump"/>
            <a:extLst>
              <a:ext uri="{FF2B5EF4-FFF2-40B4-BE49-F238E27FC236}">
                <a16:creationId xmlns:a16="http://schemas.microsoft.com/office/drawing/2014/main" id="{65714C90-4F98-432A-81AD-3FB8E1CE69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5" t="2914" r="51401" b="67507"/>
          <a:stretch/>
        </p:blipFill>
        <p:spPr bwMode="auto">
          <a:xfrm>
            <a:off x="5042646" y="3012141"/>
            <a:ext cx="1801907" cy="327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ldes de números y letras para imprimir - Materiales Educativos">
            <a:hlinkClick r:id="rId6" action="ppaction://hlinksldjump"/>
            <a:extLst>
              <a:ext uri="{FF2B5EF4-FFF2-40B4-BE49-F238E27FC236}">
                <a16:creationId xmlns:a16="http://schemas.microsoft.com/office/drawing/2014/main" id="{369D4301-1353-4EA6-B03B-6224124B9A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04" t="5093" r="28240" b="66737"/>
          <a:stretch/>
        </p:blipFill>
        <p:spPr bwMode="auto">
          <a:xfrm>
            <a:off x="7355541" y="793376"/>
            <a:ext cx="1237130" cy="188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hlinkClick r:id="rId7" action="ppaction://hlinksldjump"/>
            <a:extLst>
              <a:ext uri="{FF2B5EF4-FFF2-40B4-BE49-F238E27FC236}">
                <a16:creationId xmlns:a16="http://schemas.microsoft.com/office/drawing/2014/main" id="{E12FF967-21A6-4B9A-9497-ED5C7B07E29E}"/>
              </a:ext>
            </a:extLst>
          </p:cNvPr>
          <p:cNvSpPr txBox="1"/>
          <p:nvPr/>
        </p:nvSpPr>
        <p:spPr>
          <a:xfrm>
            <a:off x="9654988" y="5741894"/>
            <a:ext cx="180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7" action="ppaction://hlinksldjump"/>
              </a:rPr>
              <a:t>VIDEO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10838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0C47181-0EF1-4A5C-8FF7-8D9EF8F495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980" b="67742"/>
          <a:stretch/>
        </p:blipFill>
        <p:spPr>
          <a:xfrm>
            <a:off x="3348319" y="3321425"/>
            <a:ext cx="1438834" cy="1748118"/>
          </a:xfrm>
          <a:prstGeom prst="rect">
            <a:avLst/>
          </a:prstGeom>
        </p:spPr>
      </p:pic>
      <p:sp>
        <p:nvSpPr>
          <p:cNvPr id="5" name="Flecha: hacia la izquierda 4">
            <a:hlinkClick r:id="rId3" action="ppaction://hlinksldjump"/>
            <a:extLst>
              <a:ext uri="{FF2B5EF4-FFF2-40B4-BE49-F238E27FC236}">
                <a16:creationId xmlns:a16="http://schemas.microsoft.com/office/drawing/2014/main" id="{B51A6BF6-A71E-4294-A66C-9EB0C3042582}"/>
              </a:ext>
            </a:extLst>
          </p:cNvPr>
          <p:cNvSpPr/>
          <p:nvPr/>
        </p:nvSpPr>
        <p:spPr>
          <a:xfrm>
            <a:off x="9439835" y="645459"/>
            <a:ext cx="1986937" cy="157330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29201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oldes de números y letras para imprimir - Materiales Educativos">
            <a:extLst>
              <a:ext uri="{FF2B5EF4-FFF2-40B4-BE49-F238E27FC236}">
                <a16:creationId xmlns:a16="http://schemas.microsoft.com/office/drawing/2014/main" id="{C97EAB06-3FC9-4DBF-8639-E3FD9934A0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5" t="2914" r="51401" b="67507"/>
          <a:stretch/>
        </p:blipFill>
        <p:spPr bwMode="auto">
          <a:xfrm>
            <a:off x="5042646" y="3012141"/>
            <a:ext cx="1801907" cy="327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echa: hacia la izquierda 4">
            <a:hlinkClick r:id="rId3" action="ppaction://hlinksldjump"/>
            <a:extLst>
              <a:ext uri="{FF2B5EF4-FFF2-40B4-BE49-F238E27FC236}">
                <a16:creationId xmlns:a16="http://schemas.microsoft.com/office/drawing/2014/main" id="{153011DA-60B2-420C-A943-3E45C8255D76}"/>
              </a:ext>
            </a:extLst>
          </p:cNvPr>
          <p:cNvSpPr/>
          <p:nvPr/>
        </p:nvSpPr>
        <p:spPr>
          <a:xfrm>
            <a:off x="9144000" y="2043953"/>
            <a:ext cx="1986937" cy="157330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1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oldes de números y letras para imprimir - Materiales Educativos">
            <a:extLst>
              <a:ext uri="{FF2B5EF4-FFF2-40B4-BE49-F238E27FC236}">
                <a16:creationId xmlns:a16="http://schemas.microsoft.com/office/drawing/2014/main" id="{0E3D8B46-7801-4F9A-9389-E5D82C8BA9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04" t="5093" r="28240" b="66737"/>
          <a:stretch/>
        </p:blipFill>
        <p:spPr bwMode="auto">
          <a:xfrm>
            <a:off x="5634317" y="2333859"/>
            <a:ext cx="1237130" cy="188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echa: hacia la izquierda 4">
            <a:hlinkClick r:id="rId3" action="ppaction://hlinksldjump"/>
            <a:extLst>
              <a:ext uri="{FF2B5EF4-FFF2-40B4-BE49-F238E27FC236}">
                <a16:creationId xmlns:a16="http://schemas.microsoft.com/office/drawing/2014/main" id="{AA0523CD-FD3A-4922-B23C-6FD73E626CC1}"/>
              </a:ext>
            </a:extLst>
          </p:cNvPr>
          <p:cNvSpPr/>
          <p:nvPr/>
        </p:nvSpPr>
        <p:spPr>
          <a:xfrm>
            <a:off x="9144000" y="2043953"/>
            <a:ext cx="1986937" cy="157330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3923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lementos multimedia en línea 4" title="Pipe Bueno Ft Maluma - La Invitación | Lyric Video">
            <a:hlinkClick r:id="" action="ppaction://media"/>
            <a:extLst>
              <a:ext uri="{FF2B5EF4-FFF2-40B4-BE49-F238E27FC236}">
                <a16:creationId xmlns:a16="http://schemas.microsoft.com/office/drawing/2014/main" id="{99D7A89A-56EB-42B4-B221-79E2D4BFF96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810000" y="2714625"/>
            <a:ext cx="4572000" cy="2571750"/>
          </a:xfrm>
          <a:prstGeom prst="rect">
            <a:avLst/>
          </a:prstGeom>
        </p:spPr>
      </p:pic>
      <p:sp>
        <p:nvSpPr>
          <p:cNvPr id="4" name="Flecha: hacia la izquierda 3">
            <a:hlinkClick r:id="rId4" action="ppaction://hlinksldjump"/>
            <a:extLst>
              <a:ext uri="{FF2B5EF4-FFF2-40B4-BE49-F238E27FC236}">
                <a16:creationId xmlns:a16="http://schemas.microsoft.com/office/drawing/2014/main" id="{12E34BD4-4533-452D-B6C5-543F6CE5C8D0}"/>
              </a:ext>
            </a:extLst>
          </p:cNvPr>
          <p:cNvSpPr/>
          <p:nvPr/>
        </p:nvSpPr>
        <p:spPr>
          <a:xfrm>
            <a:off x="9144000" y="2043953"/>
            <a:ext cx="1986937" cy="157330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150312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</Words>
  <Application>Microsoft Office PowerPoint</Application>
  <PresentationFormat>Panorámica</PresentationFormat>
  <Paragraphs>1</Paragraphs>
  <Slides>5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APRENDIZ</dc:creator>
  <cp:lastModifiedBy>APRENDIZ</cp:lastModifiedBy>
  <cp:revision>4</cp:revision>
  <dcterms:created xsi:type="dcterms:W3CDTF">2025-02-21T16:05:27Z</dcterms:created>
  <dcterms:modified xsi:type="dcterms:W3CDTF">2025-03-14T15:19:29Z</dcterms:modified>
</cp:coreProperties>
</file>