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Play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jgVJoN5nPpzwWJajwt+DxJsZ+Z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Play-regular.fntdata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font" Target="fonts/Play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9d000973cf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9d000973c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9d4227e6d1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9d4227e6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9d4227e6d1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9d4227e6d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9d4227e6d1_1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9d4227e6d1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9d000973cf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9d000973c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26" name="Google Shape;26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es-MX"/>
              <a:t>Documento Final 6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9d000973cf_0_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Actividades realizado por el integrante</a:t>
            </a:r>
            <a:endParaRPr/>
          </a:p>
        </p:txBody>
      </p:sp>
      <p:pic>
        <p:nvPicPr>
          <p:cNvPr id="140" name="Google Shape;140;g39d000973cf_0_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2575" y="1819975"/>
            <a:ext cx="5993725" cy="72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g39d000973cf_0_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2050" y="2771825"/>
            <a:ext cx="5248750" cy="365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/>
              <a:t>Se </a:t>
            </a:r>
            <a:r>
              <a:rPr lang="es-MX"/>
              <a:t>creó</a:t>
            </a:r>
            <a:r>
              <a:rPr lang="es-MX"/>
              <a:t> el usuario</a:t>
            </a:r>
            <a:endParaRPr/>
          </a:p>
        </p:txBody>
      </p:sp>
      <p:pic>
        <p:nvPicPr>
          <p:cNvPr id="91" name="Google Shape;9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8675" y="1422176"/>
            <a:ext cx="4088475" cy="462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/>
              <a:t>Se hizo verificaciones de registro de Usuario que uno registro</a:t>
            </a:r>
            <a:endParaRPr/>
          </a:p>
        </p:txBody>
      </p:sp>
      <p:pic>
        <p:nvPicPr>
          <p:cNvPr id="97" name="Google Shape;97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63560" y="2241875"/>
            <a:ext cx="3906275" cy="39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/>
              <a:t>menú</a:t>
            </a:r>
            <a:r>
              <a:rPr lang="es-MX"/>
              <a:t> principal de usuario</a:t>
            </a:r>
            <a:endParaRPr/>
          </a:p>
        </p:txBody>
      </p:sp>
      <p:pic>
        <p:nvPicPr>
          <p:cNvPr id="103" name="Google Shape;103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29950" y="2778604"/>
            <a:ext cx="5006215" cy="344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/>
          <p:nvPr>
            <p:ph type="title"/>
          </p:nvPr>
        </p:nvSpPr>
        <p:spPr>
          <a:xfrm>
            <a:off x="838200" y="2826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es-MX"/>
              <a:t>Se </a:t>
            </a:r>
            <a:r>
              <a:rPr lang="es-MX"/>
              <a:t>realizó</a:t>
            </a:r>
            <a:r>
              <a:rPr lang="es-MX"/>
              <a:t> una lista de </a:t>
            </a:r>
            <a:r>
              <a:rPr lang="es-MX"/>
              <a:t>envíos</a:t>
            </a:r>
            <a:endParaRPr/>
          </a:p>
        </p:txBody>
      </p:sp>
      <p:pic>
        <p:nvPicPr>
          <p:cNvPr id="109" name="Google Shape;109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5500" y="1608350"/>
            <a:ext cx="2877460" cy="486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9d4227e6d1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Se le </a:t>
            </a:r>
            <a:r>
              <a:rPr lang="es-MX"/>
              <a:t>implementó</a:t>
            </a:r>
            <a:r>
              <a:rPr lang="es-MX"/>
              <a:t> los </a:t>
            </a:r>
            <a:r>
              <a:rPr lang="es-MX"/>
              <a:t>análisis</a:t>
            </a:r>
            <a:endParaRPr/>
          </a:p>
        </p:txBody>
      </p:sp>
      <p:pic>
        <p:nvPicPr>
          <p:cNvPr id="115" name="Google Shape;115;g39d4227e6d1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27325" y="1690825"/>
            <a:ext cx="4200525" cy="455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9d4227e6d1_0_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Se </a:t>
            </a:r>
            <a:r>
              <a:rPr lang="es-MX"/>
              <a:t>implementó</a:t>
            </a:r>
            <a:r>
              <a:rPr lang="es-MX"/>
              <a:t> el seguimiento de </a:t>
            </a:r>
            <a:r>
              <a:rPr lang="es-MX"/>
              <a:t>envío</a:t>
            </a:r>
            <a:endParaRPr/>
          </a:p>
        </p:txBody>
      </p:sp>
      <p:pic>
        <p:nvPicPr>
          <p:cNvPr id="121" name="Google Shape;121;g39d4227e6d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4700" y="1968500"/>
            <a:ext cx="4191000" cy="42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9d4227e6d1_1_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Demás</a:t>
            </a:r>
            <a:r>
              <a:rPr lang="es-MX"/>
              <a:t> Implementaciones</a:t>
            </a:r>
            <a:endParaRPr/>
          </a:p>
        </p:txBody>
      </p:sp>
      <p:sp>
        <p:nvSpPr>
          <p:cNvPr id="127" name="Google Shape;127;g39d4227e6d1_1_3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Se </a:t>
            </a:r>
            <a:r>
              <a:rPr lang="es-MX"/>
              <a:t>realizó</a:t>
            </a:r>
            <a:r>
              <a:rPr lang="es-MX"/>
              <a:t> las implementaciones de los roles: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1.Repartidor.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2.Funcionario de </a:t>
            </a:r>
            <a:r>
              <a:rPr lang="es-MX"/>
              <a:t>logística</a:t>
            </a:r>
            <a:r>
              <a:rPr lang="es-MX"/>
              <a:t>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3.Conductor.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4.Destinatario.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5.Trabajador.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6.Asignador.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MX"/>
              <a:t>7.Recolector.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9d000973cf_0_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MX"/>
              <a:t>Tiempo total hecho por el integrante</a:t>
            </a:r>
            <a:endParaRPr/>
          </a:p>
        </p:txBody>
      </p:sp>
      <p:pic>
        <p:nvPicPr>
          <p:cNvPr id="133" name="Google Shape;133;g39d000973c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5375" y="1494525"/>
            <a:ext cx="108013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39d000973cf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5700" y="2407400"/>
            <a:ext cx="9081024" cy="54593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2025-10-02T20:05:44Z</dcterms:created>
  <dc:creator>Nicolas Calvo</dc:creator>
</cp:coreProperties>
</file>