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90068-90AC-458E-963A-5A3B4BA54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9EB483-CC9B-471D-AFEA-49FC419F8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45A8AC-5165-4710-B714-44AF20E97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A635-AAFA-4A5E-87A4-428F856E670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786640-76CB-42D1-802F-000D6B70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43707D-2360-4EB3-BDF1-547D3CF81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A8DC-D1F1-4E91-9603-C06E87B72D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0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867F6-BBFA-4D30-9F32-F8305BFA5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456DCB-4899-4F98-A6AC-18E26D36D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E2F4A2-1ED0-4905-A206-08D26C6E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A635-AAFA-4A5E-87A4-428F856E670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C11A24-7FAD-4FD7-AB67-A0161E05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AD4095-A95F-4317-B46F-E5E13DAF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A8DC-D1F1-4E91-9603-C06E87B72D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4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1566E5-EAFD-43D3-B4B3-D3F4EE56C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388FD9-BBC9-40E5-BA3E-863DECE22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77A4A5-D74F-4A1D-9FD6-6EF6E089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A635-AAFA-4A5E-87A4-428F856E670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29DCC3-23B4-4614-968B-5CDEFFEC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791E4E-D856-4BF9-AF47-777C3D2C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A8DC-D1F1-4E91-9603-C06E87B72D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37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037BC-500E-42AD-A07F-E69CB4AC1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1E5F19-A9B6-4734-97DB-C91EBB32D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C3617A-AC6C-4B92-8E1B-7D90B451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A635-AAFA-4A5E-87A4-428F856E670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CBEE59-6CA0-4B1F-A65C-26E5081D0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8DB861-3647-4187-B76A-9FC889A4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A8DC-D1F1-4E91-9603-C06E87B72D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0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F07E7-6519-4ADE-AB39-58416D29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1FFB05-D4DE-40CD-8D76-1BA98592A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5587AC-5E28-4417-9359-41EB1362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A635-AAFA-4A5E-87A4-428F856E670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B25393-69FE-476F-8AB9-51F71D584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763DFF-DC67-4A46-93AC-51162B72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A8DC-D1F1-4E91-9603-C06E87B72D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7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EB03C-069E-4144-B2F1-2A9825D4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C8F2DC-78A6-4AFA-9B4D-7BD711A3C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EA6ECE-481D-4C7D-9D56-4F9E7B65E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D4EC04-85EB-4FEB-AFAE-7897E54D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A635-AAFA-4A5E-87A4-428F856E670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7E7FCA-226D-4B87-B74A-AD572B4E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0A8313-6C27-4479-AC54-82AEDCF2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A8DC-D1F1-4E91-9603-C06E87B72D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8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73D7E-0DD7-4154-8C21-6F8E7CBDD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FEB5A7-F077-4D18-B758-B3EBB862D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DFAAA3-6F76-4EA0-B989-CA52C1B1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E1AB533-1645-4AE5-8882-4DC03524E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959D812-2F79-4344-94E9-FE79A4895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F07E26F-E865-47CA-826D-296A05EB5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A635-AAFA-4A5E-87A4-428F856E670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FFCE1CD-4E15-42E4-8108-334C8D53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77E56F4-4D7D-4F6A-B7D8-6478012C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A8DC-D1F1-4E91-9603-C06E87B72D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7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B2D1D-D21E-4E1C-949E-5246CDBF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810DE51-8008-44FD-903C-F5354082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A635-AAFA-4A5E-87A4-428F856E670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4B86627-47EE-4F24-94C7-B7F6CB91B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20CC14-DB53-4D18-863F-2A55B63C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A8DC-D1F1-4E91-9603-C06E87B72D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4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1AC8B0-B5E8-421F-8A22-60A5F829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A635-AAFA-4A5E-87A4-428F856E670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1FF35BC-1AEE-4C55-823D-35584ACA8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FEE111-8741-4964-9F7E-A2657739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A8DC-D1F1-4E91-9603-C06E87B72D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3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B9014-FE1F-4041-90EA-9F265BAA8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1613A3-1BB4-4013-8E32-4B489A496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E76D1D-62C9-46B6-9CF2-99B5F971C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9A76B9-4E74-4CE2-A0D5-CE332DC51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A635-AAFA-4A5E-87A4-428F856E670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018715-5A48-4ADA-B317-448ACB00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58A232-62BB-428C-AAA2-6B5E5FC5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A8DC-D1F1-4E91-9603-C06E87B72D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1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BF00D-D0CC-4E54-92EE-61C99872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1398644-32E7-4FB0-BD0E-FF66D450E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D801A6-CFCF-454F-881A-0242B36E8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ADE8F2-0EF3-468D-ACD1-481FB1EC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A635-AAFA-4A5E-87A4-428F856E670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DAF257-4FE7-4043-980F-8ED7E5D4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013C16-D802-4937-9681-75352319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A8DC-D1F1-4E91-9603-C06E87B72D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8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D17D53-919B-416D-BB5D-E33DDB458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AA0CCF-ACA8-42A1-83D8-085299869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389FA6-157F-4403-8BC6-5F293B6D5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FA635-AAFA-4A5E-87A4-428F856E670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A8DC5E-3FDB-48BA-98B4-BC17BD5CB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D0E9F7-D78E-4C00-B6F8-D613502B8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4A8DC-D1F1-4E91-9603-C06E87B72D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4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1C4E2-FD3B-4469-AC66-71098F671C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Documento</a:t>
            </a:r>
            <a:r>
              <a:rPr lang="en-US" dirty="0"/>
              <a:t>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8A8D85-397F-483D-A1F7-9026DF2F8D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3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9BB3F-2942-4CEB-A854-964A41F2A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Realizo</a:t>
            </a:r>
            <a:r>
              <a:rPr lang="en-US" dirty="0"/>
              <a:t> </a:t>
            </a:r>
            <a:r>
              <a:rPr lang="en-US" dirty="0" err="1"/>
              <a:t>modificaciones</a:t>
            </a:r>
            <a:r>
              <a:rPr lang="en-US" dirty="0"/>
              <a:t> y </a:t>
            </a:r>
            <a:r>
              <a:rPr lang="en-US" dirty="0" err="1"/>
              <a:t>actualizaciones</a:t>
            </a:r>
            <a:r>
              <a:rPr lang="en-US" dirty="0"/>
              <a:t> de </a:t>
            </a:r>
            <a:r>
              <a:rPr lang="en-US" dirty="0" err="1"/>
              <a:t>Documentos</a:t>
            </a:r>
            <a:r>
              <a:rPr lang="en-US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8BA637-267D-4BE5-BADF-18ECD3380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Bitacora</a:t>
            </a:r>
            <a:r>
              <a:rPr lang="en-US" dirty="0"/>
              <a:t> </a:t>
            </a:r>
            <a:r>
              <a:rPr lang="en-US" dirty="0" err="1"/>
              <a:t>tiempo</a:t>
            </a:r>
            <a:endParaRPr lang="en-US" dirty="0"/>
          </a:p>
          <a:p>
            <a:r>
              <a:rPr lang="en-US" dirty="0"/>
              <a:t>Control de </a:t>
            </a:r>
            <a:r>
              <a:rPr lang="en-US" dirty="0" err="1"/>
              <a:t>Asignaciones</a:t>
            </a:r>
            <a:endParaRPr lang="en-US" dirty="0"/>
          </a:p>
          <a:p>
            <a:r>
              <a:rPr lang="en-US" dirty="0"/>
              <a:t>Maestro de </a:t>
            </a:r>
            <a:r>
              <a:rPr lang="en-US" dirty="0" err="1"/>
              <a:t>Documentos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8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66BF9-71E7-4779-82ED-75EF3D2A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realizo</a:t>
            </a:r>
            <a:r>
              <a:rPr lang="en-US" dirty="0"/>
              <a:t> un </a:t>
            </a:r>
            <a:r>
              <a:rPr lang="en-US" dirty="0" err="1"/>
              <a:t>documento</a:t>
            </a:r>
            <a:r>
              <a:rPr lang="en-US" dirty="0"/>
              <a:t> de </a:t>
            </a:r>
            <a:r>
              <a:rPr lang="en-US" dirty="0" err="1"/>
              <a:t>Riesgos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911BFC-8B4E-4A2E-99AC-3B0F32296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realize </a:t>
            </a:r>
            <a:r>
              <a:rPr lang="en-US" dirty="0" err="1"/>
              <a:t>plantilla</a:t>
            </a:r>
            <a:r>
              <a:rPr lang="en-US" dirty="0"/>
              <a:t> de </a:t>
            </a:r>
            <a:r>
              <a:rPr lang="en-US" dirty="0" err="1"/>
              <a:t>Riesgos</a:t>
            </a:r>
            <a:r>
              <a:rPr lang="en-US" dirty="0"/>
              <a:t> al respect al </a:t>
            </a:r>
            <a:r>
              <a:rPr lang="en-US" dirty="0" err="1"/>
              <a:t>proyecto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086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1640E-64A4-4D3D-BBA9-4A243B13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ajusto</a:t>
            </a:r>
            <a:r>
              <a:rPr lang="en-US" dirty="0"/>
              <a:t> las </a:t>
            </a:r>
            <a:r>
              <a:rPr lang="en-US" dirty="0" err="1"/>
              <a:t>plantillas</a:t>
            </a:r>
            <a:r>
              <a:rPr lang="en-US" dirty="0"/>
              <a:t> con sus </a:t>
            </a:r>
            <a:r>
              <a:rPr lang="en-US" dirty="0" err="1"/>
              <a:t>correciones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6B89DB-8C8C-4D60-AE33-A96F9805F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le </a:t>
            </a:r>
            <a:r>
              <a:rPr lang="en-US" dirty="0" err="1"/>
              <a:t>hizo</a:t>
            </a:r>
            <a:r>
              <a:rPr lang="en-US" dirty="0"/>
              <a:t> </a:t>
            </a:r>
            <a:r>
              <a:rPr lang="en-US" dirty="0" err="1"/>
              <a:t>correccion</a:t>
            </a:r>
            <a:r>
              <a:rPr lang="en-US" dirty="0"/>
              <a:t> y revision de las </a:t>
            </a:r>
            <a:r>
              <a:rPr lang="en-US" dirty="0" err="1"/>
              <a:t>plantillas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9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DACA0-BF21-4A63-B293-7CD85EEB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Modificacion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3E5AAB-64E4-4293-B2CC-9C921A8F8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realizo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ajuste</a:t>
            </a:r>
            <a:r>
              <a:rPr lang="en-US" dirty="0"/>
              <a:t> para que uno </a:t>
            </a:r>
            <a:r>
              <a:rPr lang="en-US" dirty="0" err="1"/>
              <a:t>pueda</a:t>
            </a:r>
            <a:r>
              <a:rPr lang="en-US" dirty="0"/>
              <a:t> </a:t>
            </a:r>
            <a:r>
              <a:rPr lang="en-US" dirty="0" err="1"/>
              <a:t>filtrar</a:t>
            </a:r>
            <a:r>
              <a:rPr lang="en-US" dirty="0"/>
              <a:t> y </a:t>
            </a:r>
            <a:r>
              <a:rPr lang="en-US" dirty="0" err="1"/>
              <a:t>buscar</a:t>
            </a:r>
            <a:r>
              <a:rPr lang="en-US" dirty="0"/>
              <a:t> los </a:t>
            </a:r>
            <a:r>
              <a:rPr lang="en-US" dirty="0" err="1"/>
              <a:t>documentos</a:t>
            </a:r>
            <a:r>
              <a:rPr lang="en-US" dirty="0"/>
              <a:t> por </a:t>
            </a:r>
            <a:r>
              <a:rPr lang="en-US"/>
              <a:t>busqueda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787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2D43B-919E-4FD2-A98F-74B7F167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tiempo</a:t>
            </a:r>
            <a:r>
              <a:rPr lang="en-US" dirty="0"/>
              <a:t> por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integrante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E400A81-F97B-48FC-A648-8B0C029EC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3171"/>
            <a:ext cx="9246075" cy="635033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D225FF7-736F-42E2-A540-7164874C2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600" y="2376654"/>
            <a:ext cx="6581274" cy="395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528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F6EDE-0346-4C2B-B070-EDEA778F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Actividades</a:t>
            </a:r>
            <a:r>
              <a:rPr lang="en-US" dirty="0"/>
              <a:t> </a:t>
            </a:r>
            <a:r>
              <a:rPr lang="en-US" dirty="0" err="1"/>
              <a:t>hechas</a:t>
            </a:r>
            <a:r>
              <a:rPr lang="en-US" dirty="0"/>
              <a:t> por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integrante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02F5FA-0FA8-4E47-926D-958A477BF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s-ES" sz="1800" b="0" i="0" u="none" strike="noStrike" dirty="0">
                <a:effectLst/>
                <a:latin typeface="Times New Roman" panose="02020603050405020304" pitchFamily="18" charset="0"/>
              </a:rPr>
              <a:t>Trabajo realizado por el LE: 33 actividades</a:t>
            </a:r>
            <a:endParaRPr lang="es-E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s-ES" sz="1800" b="0" i="0" u="none" strike="noStrike" dirty="0">
                <a:effectLst/>
                <a:latin typeface="Times New Roman" panose="02020603050405020304" pitchFamily="18" charset="0"/>
              </a:rPr>
              <a:t>Trabajo realizado por el LD: 16 actividades</a:t>
            </a:r>
            <a:endParaRPr lang="es-ES" b="0" dirty="0">
              <a:effectLst/>
            </a:endParaRPr>
          </a:p>
          <a:p>
            <a:pPr marL="0" indent="0">
              <a:buNone/>
            </a:pPr>
            <a:br>
              <a:rPr lang="es-E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2974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95</Words>
  <Application>Microsoft Office PowerPoint</Application>
  <PresentationFormat>Panorámica</PresentationFormat>
  <Paragraphs>16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Tema de Office</vt:lpstr>
      <vt:lpstr>Documento Final</vt:lpstr>
      <vt:lpstr>Se Realizo modificaciones y actualizaciones de Documentos:</vt:lpstr>
      <vt:lpstr>Se realizo un documento de Riesgos</vt:lpstr>
      <vt:lpstr>Se ajusto las plantillas con sus correciones</vt:lpstr>
      <vt:lpstr>Modificacion Pagina Web</vt:lpstr>
      <vt:lpstr>Datos de tiempo por cada integrante</vt:lpstr>
      <vt:lpstr>Actividades hechas por cada integrante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Documento Final</dc:title>
  <dc:creator>NICOLAS ESTEBAN CALVO OSPINA</dc:creator>
  <cp:lastModifiedBy>NICOLAS ESTEBAN CALVO OSPINA</cp:lastModifiedBy>
  <cp:revision>3</cp:revision>
  <dcterms:created xsi:type="dcterms:W3CDTF">2025-08-24T17:29:44Z</dcterms:created>
  <dcterms:modified xsi:type="dcterms:W3CDTF">2025-10-25T04:06:39Z</dcterms:modified>
</cp:coreProperties>
</file>