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86C41-BCB1-409A-A2D8-21C42DE9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51670-EECA-4991-B14D-43A44E46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92D3C-EF86-4293-AFC9-B8BA37DE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47B33-AB0E-4BD3-A30E-321A8C2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BD968-F7A6-4CDD-9279-E4FB30E3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8F089-3451-451A-8C28-C1630356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727CD-701A-4916-98C2-D254D7118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0BCCA-1E6E-4482-9B61-A1A52C03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D6A98-0805-4347-A057-1D0CB34E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DD5E3-2C4F-4F7E-A204-A87F0FFD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0B01AF-70F3-46FA-8312-EC030D16F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CDB15-62B2-4650-98F5-F7108D70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DC513-54EC-48AC-A70D-4E829A8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3296D-FDBE-4F77-9068-3A5AA689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3FCD1-BC7D-4349-A211-D279E6B2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BDF2-71DB-4EC9-9A18-6AA0DF4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8CE60-3B97-4B8E-AE23-8254BD0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C9B08-95DD-4257-809B-36AB22CB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49025-0453-4C74-AB3E-EE5E89D7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5FEA8-F16C-4B1E-B24C-8A4AB84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81AE-54DB-435D-8252-847A07BA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F3473-C359-4B3D-927C-6986D380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7FBCD-7B79-4798-A9B4-1AE0878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3D000-110E-42F7-9941-F24DF82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6CCD-72B0-4ADC-83B5-E5DACAE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6E15-F41E-4D47-9302-E709518B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065A5-BAEE-4641-8678-ED1AB94C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F854D-1E8D-471B-B6C5-7019772E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CE0D2-2C63-46D8-ADD3-A2A90D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842C67-C2D7-4A30-AC4F-CEE0CFD7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CA3AD-05A4-47AF-A785-E4F332B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30043-F180-423D-97DC-014BD44B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423BF-0EB7-418A-A46C-94C3EB9F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36EA6-C6E1-4BC6-9CE6-07707BB9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D01C47-6961-4554-AA04-764DF710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D5FE81-417F-41B2-96E0-955D685B1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82333-9DB4-4660-BEB2-3EDAB671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77B8A0-BBF9-4AD9-A8E0-23A41036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9805DA-1BC9-462D-8E8D-4F63DBA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130C3-FC8F-42AF-9DAE-42374836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56F744-904A-4CF1-897C-B9C77EB3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42B48D-29F5-4F52-A273-C9E3847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F4282-E945-4589-9CD3-4334123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0B8D7-3025-4E4C-9517-D58353A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4FB321-55EC-4897-A075-4F76671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04E2E-D661-4B56-9851-1CBD2E6F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D5AC-E154-4FD5-94BA-D6B4D53B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68574-22B5-43B2-B125-3DC701E6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CE476C-DEC4-44A3-9AFA-53D94800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90F5B-D896-42C2-BC57-3F2257FA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ADC29-0197-4D2B-809E-758F05C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E47933-AED2-4EE1-BCA3-FB625B8A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999D-8F0E-4AF0-8DCD-BBBE8D88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A0CAC4-21A0-4976-BC30-A1A159A91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29F542-8809-40DA-ABCB-8955C6D6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EB795-5DBE-4257-AA38-6E738E2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34D92-A29F-43F5-A8E8-8D898A06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F1FD4-FBDE-459D-8DBB-D2F769A6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653C5-7262-4DE0-AEBB-01AFA43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19F42-8A9F-4F76-A3C9-87F29AFA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5CD0F-6D58-42A7-8166-1B6E81214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D350-4D61-4EFD-857B-D60CA607918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D8158-E115-4960-9607-62F6C92E6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6D32D-1A73-4443-9211-54ADA5DC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A3E5-7F59-469C-8758-B27C6BFBE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B9516-ECBD-4306-AB43-C6DEFB74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A81E-F543-4356-A189-0F28C1F1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Uso</a:t>
            </a:r>
            <a:r>
              <a:rPr lang="en-US" dirty="0"/>
              <a:t> de Caso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3B4A5-C619-4322-9CAF-36F64178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identifico</a:t>
            </a:r>
            <a:r>
              <a:rPr lang="en-US" dirty="0"/>
              <a:t> los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2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2A16-0DEC-40EB-A44D-FE89333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Realizacion</a:t>
            </a:r>
            <a:r>
              <a:rPr lang="en-US" dirty="0"/>
              <a:t> </a:t>
            </a:r>
            <a:r>
              <a:rPr lang="en-US" dirty="0" err="1"/>
              <a:t>Plantillas</a:t>
            </a:r>
            <a:r>
              <a:rPr lang="en-US" dirty="0"/>
              <a:t> de </a:t>
            </a:r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calidad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05FC1-8D93-4BB2-BBCD-495314E9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realize entre los </a:t>
            </a:r>
            <a:r>
              <a:rPr lang="en-US" dirty="0" err="1"/>
              <a:t>integrantes</a:t>
            </a:r>
            <a:r>
              <a:rPr lang="en-US" dirty="0"/>
              <a:t> las </a:t>
            </a:r>
            <a:r>
              <a:rPr lang="en-US" dirty="0" err="1"/>
              <a:t>plantillas</a:t>
            </a:r>
            <a:r>
              <a:rPr lang="en-US" dirty="0"/>
              <a:t> de scenario de </a:t>
            </a:r>
            <a:r>
              <a:rPr lang="en-US" dirty="0" err="1"/>
              <a:t>calidad</a:t>
            </a:r>
            <a:r>
              <a:rPr lang="en-US" dirty="0"/>
              <a:t> y a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se </a:t>
            </a:r>
            <a:r>
              <a:rPr lang="en-US" dirty="0" err="1"/>
              <a:t>hizo</a:t>
            </a:r>
            <a:r>
              <a:rPr lang="en-US" dirty="0"/>
              <a:t> la revision de </a:t>
            </a:r>
            <a:r>
              <a:rPr lang="en-US" dirty="0" err="1"/>
              <a:t>cada</a:t>
            </a:r>
            <a:r>
              <a:rPr lang="en-US" dirty="0"/>
              <a:t> una</a:t>
            </a:r>
          </a:p>
        </p:txBody>
      </p:sp>
    </p:spTree>
    <p:extLst>
      <p:ext uri="{BB962C8B-B14F-4D97-AF65-F5344CB8AC3E}">
        <p14:creationId xmlns:p14="http://schemas.microsoft.com/office/powerpoint/2010/main" val="39558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A719-39B9-4769-9EC0-9E24CF9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caso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3D517-BD8A-4130-8319-B112235D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con sus </a:t>
            </a:r>
            <a:r>
              <a:rPr lang="en-US" dirty="0" err="1"/>
              <a:t>respectos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acciones</a:t>
            </a:r>
            <a:r>
              <a:rPr lang="en-US" dirty="0"/>
              <a:t> que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una y se </a:t>
            </a:r>
            <a:r>
              <a:rPr lang="en-US" dirty="0" err="1"/>
              <a:t>modifico</a:t>
            </a:r>
            <a:r>
              <a:rPr lang="en-US" dirty="0"/>
              <a:t> para </a:t>
            </a:r>
            <a:r>
              <a:rPr lang="en-US" dirty="0" err="1"/>
              <a:t>arreglarlo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CA74C-E6F4-4A69-B97D-F978C77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08705-E6EF-495F-A8A8-7CCCA6DC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 realizo como tal el diagrama para indicar los atributos de </a:t>
            </a:r>
            <a:r>
              <a:rPr lang="es-CO"/>
              <a:t>cada usuario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BFA5-CB73-451C-AF9B-B833D2E5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4E7327-F652-4E36-9E93-F1D114D1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67" y="1460441"/>
            <a:ext cx="7607691" cy="65408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CF3B57-ADE0-40D2-989F-3CFA94A9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74" y="2500614"/>
            <a:ext cx="6238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C7CD6-5367-45B5-8147-8E1934C4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AC50E-2E84-49E5-BF10-C424DA21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LE: 8 actividades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LD: 9 actividades</a:t>
            </a:r>
            <a:br>
              <a:rPr lang="es-ES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E0CEE5-BBFC-4644-98C5-00E51486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08" y="2646182"/>
            <a:ext cx="4362674" cy="35307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7D79E3-A464-47BF-BCF8-42401133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03" y="3757488"/>
            <a:ext cx="3321221" cy="6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8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Documento Final</vt:lpstr>
      <vt:lpstr>Se realizo los Uso de Caso</vt:lpstr>
      <vt:lpstr>Realizacion Plantillas de escenario de calidad</vt:lpstr>
      <vt:lpstr>Diagrama modelo uso de caso</vt:lpstr>
      <vt:lpstr>Diagrama de clase</vt:lpstr>
      <vt:lpstr>Datos de tiempo por cada integrante</vt:lpstr>
      <vt:lpstr>Actividades hechas por cada integrante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Final</dc:title>
  <dc:creator>NICOLAS ESTEBAN CALVO OSPINA</dc:creator>
  <cp:lastModifiedBy>NICOLAS ESTEBAN CALVO OSPINA</cp:lastModifiedBy>
  <cp:revision>3</cp:revision>
  <dcterms:created xsi:type="dcterms:W3CDTF">2025-09-23T23:48:48Z</dcterms:created>
  <dcterms:modified xsi:type="dcterms:W3CDTF">2025-10-25T04:13:43Z</dcterms:modified>
</cp:coreProperties>
</file>