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0774D-84E5-452D-A556-C1E2C3838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2E8BDC-3E7D-4947-99DC-7C9E709E3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46C3FD-BA45-4D94-B096-93304D7D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D8E-F750-480C-B3F5-B83B536E5B8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5B4C75-156A-49AD-A8BD-1C18D272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2589E8-3543-427F-A8E6-ACFF1A79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1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3D574-DE1C-40A8-BE11-C825B910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4BC6FD-6AC3-4798-A768-7C12F4143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469D15-9094-4A40-A6DF-9270FBD2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D8E-F750-480C-B3F5-B83B536E5B8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FC5FC8-259E-41C1-AF9E-1D528AAB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439BF5-E66D-4612-864D-5F242EDF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858E4C-A729-4A15-B50C-1C08E63B0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86D59D-F63C-4D14-A12A-A35E9831A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B36C89-7D80-40A0-A59D-3651F950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D8E-F750-480C-B3F5-B83B536E5B8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9FE83-64E2-41DF-A758-36B89382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4FE822-30B4-4586-945F-5C42F230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4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F9575-1D78-464C-96E1-6484997B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F6F932-0D1E-4525-886C-FA855A9AC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BDDD3A-09AB-44CD-8928-919CD272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D8E-F750-480C-B3F5-B83B536E5B8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A4B2A-4F2A-421F-BDCE-FEC2726B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F4824E-429C-4D03-BB30-194EAF92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5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D255F-0E04-43DE-8638-2166BEE8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6C2A57-4E28-4250-9A9A-6A559C94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A00C0F-638D-4EC3-8CD4-AEEF0824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D8E-F750-480C-B3F5-B83B536E5B8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DE5EB-D891-4B33-9041-C8116156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583B80-42CA-409E-974D-0D248437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1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0330D-172D-48EF-AC35-3D4F4F46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A7611-A511-46A7-9805-8F0320DD9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781BEF-470D-4BD2-8D95-7ADCDECD1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FB23B-E7DC-4D24-BEE7-12B3D7B9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D8E-F750-480C-B3F5-B83B536E5B8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2F1432-240C-4C45-A8BD-C411E55D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57213C-24B5-4C03-96F0-4006ED80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5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A0DA7-1ECF-4873-87F9-912C34CF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299CCF-AA60-4F9B-8B92-4A71F470A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BD8440-8B54-45A8-B9B3-684B2F15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42C55E-276B-4257-B0F4-59FD2605C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B8E137-4F4E-4148-8229-10B44D790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E3DA9B-D91D-409F-A964-A37EFA31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D8E-F750-480C-B3F5-B83B536E5B8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0421DC-C8C6-43D4-883A-D66F9B5A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FF3EC4-987B-40B6-A976-3FA82093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8DD44-ECA5-49A8-9DF9-CCB7132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BC7C59-AA7B-45DB-9437-A53B8431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D8E-F750-480C-B3F5-B83B536E5B8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AAD769-AE46-4956-AB2A-A84167C9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19CA89-A2FB-4B44-8DD2-466CF54B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4D3FAF-20DD-47FD-9417-001B2033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D8E-F750-480C-B3F5-B83B536E5B8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2A402B-26D0-4D05-98AD-579396C0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CB030B-0123-431A-90E1-682D21E2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59A4F-6FB1-4C96-9DCE-9F7120A4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B09C2-E991-4DAF-91CA-A205CBB5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2ECC85-54FB-4411-B476-80BC69682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7A8F05-E81F-4C46-926E-85C54B5C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D8E-F750-480C-B3F5-B83B536E5B8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210272-96D9-4BAF-AF4E-4D5CECE8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FBC4A8-F1BB-4D02-9999-32E8B79A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DAAEE-CF47-495D-A045-DA5DAD0F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7147FB-260B-4DB1-8B6E-FC230A31F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9A757B-4FF7-4836-86FC-D0FCFF968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1BB719-DFEC-4D16-9B3C-209AD3C9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D8E-F750-480C-B3F5-B83B536E5B8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B7DB8E-B8B1-453A-AC5F-782575BF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403E60-7BBD-4949-B3E5-E3C63E6B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0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2A85EE-92F9-480B-8D9F-51858986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AD59EA-1B44-45D0-BB0E-CCD98F419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BFF58F-6927-4BA1-A82A-6C84685B2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D8E-F750-480C-B3F5-B83B536E5B8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865AC4-7EC2-43B1-A31A-DD5C0199C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C3D05-824C-431B-BD22-80BA4F7C7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51961-6032-4182-BD4D-C352ED498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Documento 4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953C56-4E00-4F63-B1B8-868E46BB8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8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6291A-F358-4CAE-B3E0-8D8DF2DA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Plantilla Especificación detallada de tareas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F53810-262C-4FA9-8CAA-00001437A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realizo la especificación de cada tarea de cada etapa con las tareas de cada integrante.</a:t>
            </a:r>
          </a:p>
          <a:p>
            <a:r>
              <a:rPr lang="es-CO" dirty="0"/>
              <a:t>Al separar cada etapa con sus tareas se observo la estimación de tamaño y tiempo de cada tarea de cada integrante en cada fase ya ejecutada.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8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53091-D71E-42D0-9557-EF425D7D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Plantilla Requerimientos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DE55D6-D2CF-4DFA-9C61-585FA257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Realizo cada uso de caso.</a:t>
            </a:r>
          </a:p>
          <a:p>
            <a:r>
              <a:rPr lang="es-CO" dirty="0"/>
              <a:t>Se realizo los escenarios de calidad.</a:t>
            </a:r>
          </a:p>
          <a:p>
            <a:r>
              <a:rPr lang="es-CO" dirty="0"/>
              <a:t>Se realizo el diagrama de uso de caso.</a:t>
            </a:r>
          </a:p>
          <a:p>
            <a:r>
              <a:rPr lang="es-CO" dirty="0"/>
              <a:t>Se realizo los requerimientos de atributos de calidad.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1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4CA76-0F05-415A-9306-F3C219D3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Plantilla de Plan de Calidad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10386D-5CCB-4845-A3B8-7271D4B5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realizo el objetivo.</a:t>
            </a:r>
          </a:p>
          <a:p>
            <a:r>
              <a:rPr lang="es-CO" dirty="0"/>
              <a:t>Se realizo las actividades y responsables.</a:t>
            </a:r>
          </a:p>
          <a:p>
            <a:r>
              <a:rPr lang="es-CO" dirty="0"/>
              <a:t>Se realizo las métricas de calidad.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8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2EBFF-8391-4653-8ECD-FB11CED5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por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integrante</a:t>
            </a:r>
            <a:endParaRPr lang="en-U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20E1D1B-FA46-4CCB-B79D-0C064A3DB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994" y="1363646"/>
            <a:ext cx="7417181" cy="654084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CC27B35-13AE-4851-9420-9B56E38D2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374" y="2340042"/>
            <a:ext cx="56769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71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F2396-4B2D-4F19-9DDF-8FBC634F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hechas</a:t>
            </a:r>
            <a:r>
              <a:rPr lang="en-US" dirty="0"/>
              <a:t> por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integrante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A117C6-A3D4-408B-90FC-34D03EE3C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1800" b="0" i="0" u="none" strike="noStrike" dirty="0">
                <a:effectLst/>
                <a:latin typeface="Times New Roman" panose="02020603050405020304" pitchFamily="18" charset="0"/>
              </a:rPr>
              <a:t>Trabajo realizado por el LE: 6 actividades</a:t>
            </a:r>
            <a:endParaRPr lang="es-E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s-ES" sz="1800" b="0" i="0" u="none" strike="noStrike" dirty="0">
                <a:effectLst/>
                <a:latin typeface="Times New Roman" panose="02020603050405020304" pitchFamily="18" charset="0"/>
              </a:rPr>
              <a:t>Trabajo realizado por el LD: 5 actividades</a:t>
            </a:r>
            <a:endParaRPr lang="es-ES" sz="1800" i="0" u="none" strike="noStrike" dirty="0">
              <a:latin typeface="Times New Roman" panose="02020603050405020304" pitchFamily="18" charset="0"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br>
              <a:rPr lang="es-ES" dirty="0"/>
            </a:b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E56362-4EF4-4C1F-8A9D-1FC3FB32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92" y="2871406"/>
            <a:ext cx="5040008" cy="298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87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137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Tema de Office</vt:lpstr>
      <vt:lpstr>Documento 4</vt:lpstr>
      <vt:lpstr>Plantilla Especificación detallada de tareas</vt:lpstr>
      <vt:lpstr>Plantilla Requerimientos</vt:lpstr>
      <vt:lpstr>Plantilla de Plan de Calidad</vt:lpstr>
      <vt:lpstr>Datos de tiempo por cada integrante</vt:lpstr>
      <vt:lpstr>Actividades hechas por cada integrante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4</dc:title>
  <dc:creator>NICOLAS ESTEBAN CALVO OSPINA</dc:creator>
  <cp:lastModifiedBy>NICOLAS ESTEBAN CALVO OSPINA</cp:lastModifiedBy>
  <cp:revision>3</cp:revision>
  <dcterms:created xsi:type="dcterms:W3CDTF">2025-09-09T17:01:20Z</dcterms:created>
  <dcterms:modified xsi:type="dcterms:W3CDTF">2025-10-25T04:18:01Z</dcterms:modified>
</cp:coreProperties>
</file>