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F39E-3D38-42EB-AB1E-4559C239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9B808-AF72-4A18-8FBA-38DC0E53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571E9-136D-4380-BE75-3B36865E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33267-D977-4D6C-B0C8-D6278032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902EE-9CBB-4BC5-BE1F-3EF09796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5934-47B0-4E69-8D7D-797B588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9C928-A9A9-4EFF-B127-F767C594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06692-2FC1-417C-ABB7-72643C33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EABFE-8113-4C74-B052-EF13BC3A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63773-1EDD-43A1-9EC3-6BF88099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28B68-F382-4D62-BA84-C5FD5A71E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D1C04E-CC2B-47AB-8656-4D25A7BD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01A80-23A0-47AE-8E6C-FB24D1DC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F97C6-D5C9-4840-8AFA-EE626DD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0A9EF-B5D5-46E7-9A12-2FB80739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87AEC-7CC6-4797-93D8-B582351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9016C-4D47-415C-8E0F-47C590C4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54540-3C7A-4055-B718-C46EDD5D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C3111-D2D7-46BA-87B2-5BA673E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5C89B-7418-45E5-8B2C-B5E28DFE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3606-0DB5-4628-93E2-E1083727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59C9E0-02B6-4DB5-A198-1F6DB29E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329B1-BF7F-4993-8517-3F25EB2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72B3B-39A0-4A5F-838F-3693B695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52990-6894-48E4-961E-9A797459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3699-745C-4223-ACB1-1924B16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E92C5-5A7E-4E81-ABEB-8CB768C2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E41D70-C284-4C9D-9F2A-2C4FFAD8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6458B-AF51-4039-8CC2-18399860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A808F-A715-493C-BEB7-CD097740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C8C18C-759A-41DC-BCA5-EA81042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A2F6-0602-4E9E-8181-0BCA733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F44C0-240D-48A5-B384-8316A8AA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C4515D-86EB-43DB-B020-50DB86C8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D8E3B9-1B02-4050-9630-608700C4A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5BBD28-0A21-4DE7-B7A7-8C760EF0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D9BA16-45E7-47BC-885A-E36D0D20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312CAF-36B2-4A7E-B846-AC37FEFF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4F040F-EE9B-4C0B-96B2-77F93A6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8729-1DD5-4117-A769-9ADC882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7E2553-CDB8-480F-AA8E-51006578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CC9767-6F87-4F76-8914-22FC60B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1ABAD8-9017-4382-BB78-E8E1989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F6ACBF-CA74-4130-8754-C9631E6A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43BE4B-A39F-4452-95E4-9FBDA028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FAA6E-291D-4673-9D5C-ACA45B1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1D6AB-F434-405F-BF5D-BCF26142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EDE1F-6E44-4389-94C0-15D9AECC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CD9CE5-F35E-43E1-B220-BBEDC552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5393F-A15B-4B29-8F0C-0877F5E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6E009-F865-4BC3-8DA2-BB3F9D7C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075A0-C1CD-4FE0-96C0-3C680E7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6A0E-ECB7-41DA-99D0-542121D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C88CF7-8DB0-4BB7-8963-FE13FCE6D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54CB9A-6BCE-4417-83C9-CA413221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386E6-AAB5-4A46-A3A2-27909E18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C7E1E-3E58-443C-8522-13EFF0EE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E3B697-ACF0-4144-A184-5598BA80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7A041D-4A97-4FFC-8ED9-E64C59D6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D661-1261-406F-AFC2-318C2738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5CD79-E1A8-4BCC-8B20-E1C83236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8229-D484-4714-81B4-5D4A1FC1B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AC0B9-8D56-4E0B-820F-DD440FD0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50800-4F49-4239-B925-C159F8B92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F5F38-167B-4D42-B2A0-ED4AD048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0F9B6-1E80-44FA-BC65-2ABBF145E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B0E0-E566-41F2-A598-7E0B995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Actualizaciones</a:t>
            </a:r>
            <a:r>
              <a:rPr lang="en-US" dirty="0"/>
              <a:t> </a:t>
            </a:r>
            <a:r>
              <a:rPr lang="en-US" dirty="0" err="1"/>
              <a:t>Plantillas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6FF20-A0EF-4861-9FF8-A7CF9A80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Actualizo</a:t>
            </a:r>
            <a:r>
              <a:rPr lang="en-US" dirty="0"/>
              <a:t> la </a:t>
            </a:r>
            <a:r>
              <a:rPr lang="en-US" dirty="0" err="1"/>
              <a:t>plantilla</a:t>
            </a:r>
            <a:r>
              <a:rPr lang="en-US" dirty="0"/>
              <a:t> de Maestro de </a:t>
            </a:r>
            <a:r>
              <a:rPr lang="en-US" dirty="0" err="1"/>
              <a:t>Documentos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Actualizo</a:t>
            </a:r>
            <a:r>
              <a:rPr lang="en-US" dirty="0"/>
              <a:t> las </a:t>
            </a:r>
            <a:r>
              <a:rPr lang="en-US" dirty="0" err="1"/>
              <a:t>bitacoras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Actualizo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Log de </a:t>
            </a:r>
            <a:r>
              <a:rPr lang="en-US" dirty="0" err="1"/>
              <a:t>defectos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7BDF-2F0E-4513-9BC3-73402DFE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Plantilla control de </a:t>
            </a:r>
            <a:r>
              <a:rPr lang="en-US" dirty="0" err="1"/>
              <a:t>asignaciones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30B7-C3E6-4B5D-830A-AFB50B12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calculos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r>
              <a:rPr lang="en-US" dirty="0"/>
              <a:t> de los </a:t>
            </a:r>
            <a:r>
              <a:rPr lang="en-US" dirty="0" err="1"/>
              <a:t>tiempos</a:t>
            </a:r>
            <a:r>
              <a:rPr lang="en-US" dirty="0"/>
              <a:t> que a </a:t>
            </a:r>
            <a:r>
              <a:rPr lang="en-US" dirty="0" err="1"/>
              <a:t>realizado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uno </a:t>
            </a:r>
            <a:r>
              <a:rPr lang="en-US" dirty="0" err="1"/>
              <a:t>pronostico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6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E7E1B-09C3-4D31-8401-443F1FE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Plantilla SDS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744E1-B7AA-4482-9A4E-000FDAC4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r>
              <a:rPr lang="en-US" dirty="0"/>
              <a:t>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diagramas</a:t>
            </a:r>
            <a:r>
              <a:rPr lang="en-US" dirty="0"/>
              <a:t> y Tambien se </a:t>
            </a:r>
            <a:r>
              <a:rPr lang="en-US" dirty="0" err="1"/>
              <a:t>modifico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plantilla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8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9F1EF-1A0E-4AF9-903F-7AF99E7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y </a:t>
            </a:r>
            <a:r>
              <a:rPr lang="en-US" dirty="0" err="1"/>
              <a:t>Correccion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B2C30-B9FC-4634-9499-AFEEE851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La revision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plantilla</a:t>
            </a:r>
            <a:r>
              <a:rPr lang="en-US" dirty="0"/>
              <a:t> y se </a:t>
            </a:r>
            <a:r>
              <a:rPr lang="en-US" dirty="0" err="1"/>
              <a:t>corrigio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minimas</a:t>
            </a:r>
            <a:r>
              <a:rPr lang="en-US" dirty="0"/>
              <a:t> de la </a:t>
            </a:r>
            <a:r>
              <a:rPr lang="en-US"/>
              <a:t>plantilla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BCE9C-AEA2-47B5-ABEE-402F5C9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demorado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6F44A0-4259-4DED-A2BB-744F43D0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2697"/>
            <a:ext cx="8992062" cy="61598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5A1929-A3B5-4558-8B31-FF1A7650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49" y="2598820"/>
            <a:ext cx="6179625" cy="37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28D9E-3195-4D4E-A6FA-7A34C01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823E1-E6EE-4690-AF49-646F27A4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LE: 9 actividades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LD: 14 actividades</a:t>
            </a:r>
            <a:br>
              <a:rPr lang="es-ES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47DCF1-AFFD-45F4-8E23-39202D47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6" y="2665769"/>
            <a:ext cx="4834884" cy="35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52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Documento Final</vt:lpstr>
      <vt:lpstr>Actualizaciones Plantillas</vt:lpstr>
      <vt:lpstr>Plantilla control de asignaciones</vt:lpstr>
      <vt:lpstr>Plantilla SDS</vt:lpstr>
      <vt:lpstr>Revision y Correccion</vt:lpstr>
      <vt:lpstr>Tiempo demorado de cada integrante</vt:lpstr>
      <vt:lpstr>Actividades hechas por cada integrante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ESTEBAN CALVO OSPINA</dc:creator>
  <cp:lastModifiedBy>NICOLAS ESTEBAN CALVO OSPINA</cp:lastModifiedBy>
  <cp:revision>3</cp:revision>
  <dcterms:created xsi:type="dcterms:W3CDTF">2025-09-24T00:12:04Z</dcterms:created>
  <dcterms:modified xsi:type="dcterms:W3CDTF">2025-10-25T04:21:48Z</dcterms:modified>
</cp:coreProperties>
</file>