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8" roundtripDataSignature="AMtx7mhdAwf7/9jyaNZGXggYzjpMXswwV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8dc1346e6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8dc1346e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8dc1346e6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8dc1346e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Documento Final 8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8dc1346e6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Documento Informe de Postmortem</a:t>
            </a:r>
            <a:endParaRPr/>
          </a:p>
        </p:txBody>
      </p:sp>
      <p:sp>
        <p:nvSpPr>
          <p:cNvPr id="91" name="Google Shape;91;g368dc1346e6_0_0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*Al documento se le calculo las metricas a nivel de equipo,integrantes y por rol.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*Se le agrego la planeacion y seguimiento de las tareas semanales con estimado y real en cada fase.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*Se le agrego tambien si cada uno  tuvo cumplimiento en cada entrega.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*Se hizo la comparacion de tiempos al realizar el documento y el tiempo dedicado a implementar.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*Se hizo un vs entre requirimientos implementados vs planeados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8dc1346e6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Presentacion Postmortem</a:t>
            </a:r>
            <a:endParaRPr/>
          </a:p>
        </p:txBody>
      </p:sp>
      <p:sp>
        <p:nvSpPr>
          <p:cNvPr id="97" name="Google Shape;97;g368dc1346e6_0_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 hizo una presentacion resumida de todo sacando para uno lo mas importante y lo interesante de los datos obtenidos por cada integrante.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2025-10-07T15:00:43Z</dcterms:created>
  <dc:creator>NICOLAS ESTEBAN CALVO OSPINA</dc:creator>
</cp:coreProperties>
</file>