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D6E41-F1C3-4D63-AB40-DC05A83E2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F39AF2-E0A3-45EB-95C5-E7B084967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42D134-4D01-4F1E-B85C-4D432319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5BBB-2B28-4C3F-B776-AB9556953B6A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B33078-AE86-4000-8701-FCF20D85C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69CB04-E9C1-48CC-BF7F-B184BCF9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2FDB-C056-4247-97C0-1500825BE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2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39A3C-0421-4C48-953A-DC5876AC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7B3236-ED13-4D05-B290-6EC9C59B0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FEEF02-9E2B-4B4C-8A3B-8424B139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5BBB-2B28-4C3F-B776-AB9556953B6A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667F65-5546-4599-B683-DB9A60151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191E14-6534-43CA-A89B-4AE5DFDB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2FDB-C056-4247-97C0-1500825BE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4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F58EC1-EBBF-4DEA-9361-D851058CF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F828F5-9BA1-4187-8F02-3A5B6966D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FF624C-2BD8-4BC8-8713-BD6C3843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5BBB-2B28-4C3F-B776-AB9556953B6A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EEFD77-EBC0-4754-9B9A-06BDDB81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EDC0C0-3D54-426C-B15E-FC6C842B4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2FDB-C056-4247-97C0-1500825BE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3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C120A-B647-4616-8D45-FC959AED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21757C-0CBB-4ACC-AB0C-D3CB1DE57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521CB9-06FD-4F0E-88EB-8DE77891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5BBB-2B28-4C3F-B776-AB9556953B6A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C5CF1D-E830-44A1-B8CA-AEC949A9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0E741A-D2A1-4DAF-979A-49977F8F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2FDB-C056-4247-97C0-1500825BE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6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02F19-60FD-4552-A904-EF9230A39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EA95D2-8625-439E-B571-C170DFBF0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E13E45-3D43-4A9D-B3F3-5C54D8FB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5BBB-2B28-4C3F-B776-AB9556953B6A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75ED3B-6080-4DC1-A0E1-217A2F14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2010AA-1253-488B-8502-2A4862C9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2FDB-C056-4247-97C0-1500825BE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8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C611E-7592-4719-84C9-7DE96D65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DF7519-E3ED-4D31-8590-56FB28492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777708-45B3-4E9F-939C-A25F87219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33C452-9627-4B24-B312-113FA5A8B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5BBB-2B28-4C3F-B776-AB9556953B6A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7C5697-F8EE-4DA5-AED6-3C817285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A47AAC-8107-4688-BEA5-EAFA2FFD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2FDB-C056-4247-97C0-1500825BE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7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D8D1E-AF0A-49B8-BC6B-CE37A9F42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FE59DA-B762-470E-B32D-182EED137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ABF678-E40A-4A9E-8B4F-564F1A3B6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628BEE6-8973-46B9-9026-2E0976C4F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FF9188-5D25-456A-A3F7-E23919089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7ECA1C-4598-4B3E-A178-2202199C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5BBB-2B28-4C3F-B776-AB9556953B6A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7838B2-84D4-4892-AD00-E32A8D42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88054E-90DC-4940-B275-070D2CB7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2FDB-C056-4247-97C0-1500825BE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1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4C470-ED05-45ED-BCA7-7DB08EA4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3D9ECD-5EBD-4B0C-9AB5-D167A32C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5BBB-2B28-4C3F-B776-AB9556953B6A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EEE5C74-A101-4239-8880-326EA18D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B3B8AC-82C0-4CA5-98F2-967ED2B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2FDB-C056-4247-97C0-1500825BE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5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B072D1-74A7-4BB8-8825-DC9E6DEE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5BBB-2B28-4C3F-B776-AB9556953B6A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5A44533-FBF2-4123-9F6B-C54C6B41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DE53FC-4A0C-4968-930A-688974D4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2FDB-C056-4247-97C0-1500825BE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8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27C30-0D79-4F0B-B7DC-05C446D7D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5D870F-1BD7-435D-A054-A65622134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A7F044-C931-4E5A-8591-3DB5A29BA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2E8BA3-3924-4B21-9B1C-9514BCD6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5BBB-2B28-4C3F-B776-AB9556953B6A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BE703A-F792-4ADE-9447-ADCE5881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3E8635-2B58-43E0-80B1-0B308F6A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2FDB-C056-4247-97C0-1500825BE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4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FF7A6-DDC0-4706-9794-A6AC4A23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78B9840-11BD-4775-A32D-EA8EBA4F4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B69A57-E560-4EA8-9F26-DDDA3904E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95E2D8-4E25-47BC-8249-CC73747F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5BBB-2B28-4C3F-B776-AB9556953B6A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9D1D23-B3B4-458C-818B-12BF226CD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E13439-EC5A-4AC0-B6F5-B2E7B7E1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2FDB-C056-4247-97C0-1500825BE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7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CE13975-0C84-43CD-AF57-28A51F827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F95217-8F9B-4D32-90E5-1D577C31E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69B0DD-72D8-4AEC-B65B-998FB1650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BBB-2B28-4C3F-B776-AB9556953B6A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DE47F0-7C3A-4297-B2AF-6F2DB803E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AA343F-BDD7-469A-B6BB-0EBF90481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62FDB-C056-4247-97C0-1500825BE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2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43EEC-8912-4C34-BECF-45962D87AA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Documento</a:t>
            </a:r>
            <a:r>
              <a:rPr lang="en-US" dirty="0"/>
              <a:t> Final 6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C6AA31-B9E5-4B51-8C84-E29FFA2DE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2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78CD5-2CE2-4854-B555-5075EC49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Plantilla Plan de </a:t>
            </a:r>
            <a:r>
              <a:rPr lang="en-US" dirty="0" err="1"/>
              <a:t>Implementacion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39C111-4B39-4C2A-99D3-21AF5D309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genero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soporte</a:t>
            </a:r>
            <a:r>
              <a:rPr lang="en-US" dirty="0"/>
              <a:t> de </a:t>
            </a:r>
            <a:r>
              <a:rPr lang="en-US" dirty="0" err="1"/>
              <a:t>ejecucion</a:t>
            </a:r>
            <a:r>
              <a:rPr lang="en-US" dirty="0"/>
              <a:t> con los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1.Se </a:t>
            </a:r>
            <a:r>
              <a:rPr lang="en-US" dirty="0" err="1"/>
              <a:t>definio</a:t>
            </a:r>
            <a:r>
              <a:rPr lang="en-US" dirty="0"/>
              <a:t> los </a:t>
            </a:r>
            <a:r>
              <a:rPr lang="en-US" dirty="0" err="1"/>
              <a:t>criterios</a:t>
            </a:r>
            <a:r>
              <a:rPr lang="en-US" dirty="0"/>
              <a:t> de </a:t>
            </a:r>
            <a:r>
              <a:rPr lang="en-US" dirty="0" err="1"/>
              <a:t>completitud</a:t>
            </a:r>
            <a:r>
              <a:rPr lang="en-US" dirty="0"/>
              <a:t> del </a:t>
            </a:r>
            <a:r>
              <a:rPr lang="en-US" dirty="0" err="1"/>
              <a:t>diseño</a:t>
            </a:r>
            <a:r>
              <a:rPr lang="en-US" dirty="0"/>
              <a:t> del Proyecto.</a:t>
            </a:r>
          </a:p>
          <a:p>
            <a:pPr marL="0" indent="0">
              <a:buNone/>
            </a:pPr>
            <a:r>
              <a:rPr lang="en-US" dirty="0"/>
              <a:t>2.Se </a:t>
            </a:r>
            <a:r>
              <a:rPr lang="en-US" dirty="0" err="1"/>
              <a:t>realizo</a:t>
            </a:r>
            <a:r>
              <a:rPr lang="en-US" dirty="0"/>
              <a:t> los </a:t>
            </a:r>
            <a:r>
              <a:rPr lang="en-US" dirty="0" err="1"/>
              <a:t>estandares</a:t>
            </a:r>
            <a:r>
              <a:rPr lang="en-US" dirty="0"/>
              <a:t> de </a:t>
            </a:r>
            <a:r>
              <a:rPr lang="en-US" dirty="0" err="1"/>
              <a:t>implementacion</a:t>
            </a:r>
            <a:r>
              <a:rPr lang="en-US" dirty="0"/>
              <a:t> del Proyecto.</a:t>
            </a:r>
          </a:p>
          <a:p>
            <a:pPr marL="0" indent="0">
              <a:buNone/>
            </a:pPr>
            <a:r>
              <a:rPr lang="en-US" dirty="0"/>
              <a:t>3.Se </a:t>
            </a:r>
            <a:r>
              <a:rPr lang="en-US" dirty="0" err="1"/>
              <a:t>realizo</a:t>
            </a:r>
            <a:r>
              <a:rPr lang="en-US" dirty="0"/>
              <a:t> las </a:t>
            </a:r>
            <a:r>
              <a:rPr lang="en-US" dirty="0" err="1"/>
              <a:t>estrategias</a:t>
            </a:r>
            <a:r>
              <a:rPr lang="en-US" dirty="0"/>
              <a:t> de </a:t>
            </a:r>
            <a:r>
              <a:rPr lang="en-US" dirty="0" err="1"/>
              <a:t>implementacion</a:t>
            </a:r>
            <a:r>
              <a:rPr lang="en-US" dirty="0"/>
              <a:t> del Proyecto</a:t>
            </a:r>
          </a:p>
          <a:p>
            <a:pPr marL="0" indent="0">
              <a:buNone/>
            </a:pPr>
            <a:r>
              <a:rPr lang="en-US" dirty="0"/>
              <a:t>Al final se </a:t>
            </a:r>
            <a:r>
              <a:rPr lang="en-US" dirty="0" err="1"/>
              <a:t>hizo</a:t>
            </a:r>
            <a:r>
              <a:rPr lang="en-US" dirty="0"/>
              <a:t> revisions del </a:t>
            </a:r>
            <a:r>
              <a:rPr lang="en-US" dirty="0" err="1"/>
              <a:t>codigo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67717-3073-4AAB-95AC-2E1373935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</a:t>
            </a:r>
            <a:r>
              <a:rPr lang="en-US" dirty="0" err="1"/>
              <a:t>Pruebas</a:t>
            </a:r>
            <a:r>
              <a:rPr lang="en-US" dirty="0"/>
              <a:t> </a:t>
            </a:r>
            <a:r>
              <a:rPr lang="en-US" dirty="0" err="1"/>
              <a:t>Unitarias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4F0E9E-D491-48BD-A32E-8A49D8400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realizo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excel con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prueba</a:t>
            </a:r>
            <a:r>
              <a:rPr lang="en-US" dirty="0"/>
              <a:t> </a:t>
            </a:r>
            <a:r>
              <a:rPr lang="en-US" dirty="0" err="1"/>
              <a:t>unitaria</a:t>
            </a:r>
            <a:r>
              <a:rPr lang="en-US" dirty="0"/>
              <a:t> que se </a:t>
            </a:r>
            <a:r>
              <a:rPr lang="en-US" dirty="0" err="1"/>
              <a:t>hizo</a:t>
            </a:r>
            <a:r>
              <a:rPr lang="en-US" dirty="0"/>
              <a:t> al </a:t>
            </a:r>
            <a:r>
              <a:rPr lang="en-US" dirty="0" err="1"/>
              <a:t>verificar</a:t>
            </a:r>
            <a:r>
              <a:rPr lang="en-US" dirty="0"/>
              <a:t> las </a:t>
            </a:r>
            <a:r>
              <a:rPr lang="en-US" dirty="0" err="1"/>
              <a:t>ejecuciones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cosa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401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81</Words>
  <Application>Microsoft Office PowerPoint</Application>
  <PresentationFormat>Panorámica</PresentationFormat>
  <Paragraphs>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Documento Final 6</vt:lpstr>
      <vt:lpstr>Plantilla Plan de Implementacion</vt:lpstr>
      <vt:lpstr>Excel Pruebas Unitarias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NICOLAS ESTEBAN CALVO OSPINA</dc:creator>
  <cp:lastModifiedBy>NICOLAS ESTEBAN CALVO OSPINA</cp:lastModifiedBy>
  <cp:revision>3</cp:revision>
  <dcterms:created xsi:type="dcterms:W3CDTF">2025-09-29T22:29:36Z</dcterms:created>
  <dcterms:modified xsi:type="dcterms:W3CDTF">2025-09-29T22:44:17Z</dcterms:modified>
</cp:coreProperties>
</file>