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C0774D-84E5-452D-A556-C1E2C3838C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B2E8BDC-3E7D-4947-99DC-7C9E709E3D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046C3FD-BA45-4D94-B096-93304D7D8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D6D8E-F750-480C-B3F5-B83B536E5B87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E5B4C75-156A-49AD-A8BD-1C18D2720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B2589E8-3543-427F-A8E6-ACFF1A794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824BE-62D6-4928-A92F-95B62F19A4F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017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93D574-DE1C-40A8-BE11-C825B910A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64BC6FD-6AC3-4798-A768-7C12F4143D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1469D15-9094-4A40-A6DF-9270FBD2E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D6D8E-F750-480C-B3F5-B83B536E5B87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AFC5FC8-259E-41C1-AF9E-1D528AABE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C439BF5-E66D-4612-864D-5F242EDFA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824BE-62D6-4928-A92F-95B62F19A4F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46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B858E4C-A729-4A15-B50C-1C08E63B0D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B86D59D-F63C-4D14-A12A-A35E9831A6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CB36C89-7D80-40A0-A59D-3651F950F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D6D8E-F750-480C-B3F5-B83B536E5B87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F19FE83-64E2-41DF-A758-36B89382B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94FE822-30B4-4586-945F-5C42F2300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824BE-62D6-4928-A92F-95B62F19A4F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346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3F9575-1D78-464C-96E1-6484997BA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0F6F932-0D1E-4525-886C-FA855A9AC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6BDDD3A-09AB-44CD-8928-919CD2725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D6D8E-F750-480C-B3F5-B83B536E5B87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1FA4B2A-4F2A-421F-BDCE-FEC2726B5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2F4824E-429C-4D03-BB30-194EAF92E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824BE-62D6-4928-A92F-95B62F19A4F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451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DD255F-0E04-43DE-8638-2166BEE8D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76C2A57-4E28-4250-9A9A-6A559C94FA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0A00C0F-638D-4EC3-8CD4-AEEF0824B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D6D8E-F750-480C-B3F5-B83B536E5B87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2BDE5EB-D891-4B33-9041-C8116156A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B583B80-42CA-409E-974D-0D2484370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824BE-62D6-4928-A92F-95B62F19A4F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817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A0330D-172D-48EF-AC35-3D4F4F460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AAA7611-A511-46A7-9805-8F0320DD9F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B781BEF-470D-4BD2-8D95-7ADCDECD17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25FB23B-E7DC-4D24-BEE7-12B3D7B99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D6D8E-F750-480C-B3F5-B83B536E5B87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F2F1432-240C-4C45-A8BD-C411E55D4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457213C-24B5-4C03-96F0-4006ED80A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824BE-62D6-4928-A92F-95B62F19A4F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256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1A0DA7-1ECF-4873-87F9-912C34CF8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A299CCF-AA60-4F9B-8B92-4A71F470A9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3BD8440-8B54-45A8-B9B3-684B2F1585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742C55E-276B-4257-B0F4-59FD2605CB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BB8E137-4F4E-4148-8229-10B44D7904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3E3DA9B-D91D-409F-A964-A37EFA31F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D6D8E-F750-480C-B3F5-B83B536E5B87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80421DC-C8C6-43D4-883A-D66F9B5A0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3FF3EC4-987B-40B6-A976-3FA820937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824BE-62D6-4928-A92F-95B62F19A4F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119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38DD44-ECA5-49A8-9DF9-CCB7132C4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9BC7C59-AA7B-45DB-9437-A53B84314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D6D8E-F750-480C-B3F5-B83B536E5B87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FAAD769-AE46-4956-AB2A-A84167C93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819CA89-A2FB-4B44-8DD2-466CF54B3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824BE-62D6-4928-A92F-95B62F19A4F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6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C4D3FAF-20DD-47FD-9417-001B20337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D6D8E-F750-480C-B3F5-B83B536E5B87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F2A402B-26D0-4D05-98AD-579396C0D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DCB030B-0123-431A-90E1-682D21E2E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824BE-62D6-4928-A92F-95B62F19A4F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845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D59A4F-6FB1-4C96-9DCE-9F7120A4E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5EB09C2-E991-4DAF-91CA-A205CBB52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D2ECC85-54FB-4411-B476-80BC696825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17A8F05-E81F-4C46-926E-85C54B5CE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D6D8E-F750-480C-B3F5-B83B536E5B87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1210272-96D9-4BAF-AF4E-4D5CECE86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FFBC4A8-F1BB-4D02-9999-32E8B79A0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824BE-62D6-4928-A92F-95B62F19A4F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724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0DAAEE-CF47-495D-A045-DA5DAD0F3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E7147FB-260B-4DB1-8B6E-FC230A31F4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49A757B-4FF7-4836-86FC-D0FCFF9681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E1BB719-DFEC-4D16-9B3C-209AD3C96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D6D8E-F750-480C-B3F5-B83B536E5B87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EB7DB8E-B8B1-453A-AC5F-782575BF0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6403E60-7BBD-4949-B3E5-E3C63E6B4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824BE-62D6-4928-A92F-95B62F19A4F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107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C2A85EE-92F9-480B-8D9F-518589864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DAD59EA-1B44-45D0-BB0E-CCD98F4194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4BFF58F-6927-4BA1-A82A-6C84685B22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CD6D8E-F750-480C-B3F5-B83B536E5B87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9865AC4-7EC2-43B1-A31A-DD5C0199CF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94C3D05-824C-431B-BD22-80BA4F7C70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8824BE-62D6-4928-A92F-95B62F19A4F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448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551961-6032-4182-BD4D-C352ED4982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/>
              <a:t>Documento 4</a:t>
            </a:r>
            <a:endParaRPr lang="en-U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7953C56-4E00-4F63-B1B8-868E46BB8E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085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96291A-F358-4CAE-B3E0-8D8DF2DA7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Plantilla Especificación detallada de tareas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2F53810-262C-4FA9-8CAA-00001437A5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Se realizo la especificación de cada tarea de cada etapa con las tareas de cada integrante.</a:t>
            </a:r>
          </a:p>
          <a:p>
            <a:r>
              <a:rPr lang="es-CO" dirty="0"/>
              <a:t>Al separar cada etapa con sus tareas se observo la estimación de tamaño y tiempo de cada tarea de cada integrante en cada fase ya ejecutada.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584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053091-D71E-42D0-9557-EF425D7DB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Plantilla Requerimientos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4DE55D6-D2CF-4DFA-9C61-585FA25748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Se Realizo cada uso de caso.</a:t>
            </a:r>
          </a:p>
          <a:p>
            <a:r>
              <a:rPr lang="es-CO" dirty="0"/>
              <a:t>Se realizo los escenarios de calidad.</a:t>
            </a:r>
          </a:p>
          <a:p>
            <a:r>
              <a:rPr lang="es-CO" dirty="0"/>
              <a:t>Se realizo el diagrama de uso de caso.</a:t>
            </a:r>
          </a:p>
          <a:p>
            <a:r>
              <a:rPr lang="es-CO" dirty="0"/>
              <a:t>Se realizo los requerimientos de atributos de calidad.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513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B4CA76-0F05-415A-9306-F3C219D38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Plantilla de Plan de Calidad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C10386D-5CCB-4845-A3B8-7271D4B535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Se realizo el objetivo.</a:t>
            </a:r>
          </a:p>
          <a:p>
            <a:r>
              <a:rPr lang="es-CO" dirty="0"/>
              <a:t>Se realizo las actividades y responsables.</a:t>
            </a:r>
          </a:p>
          <a:p>
            <a:r>
              <a:rPr lang="es-CO" dirty="0"/>
              <a:t>Se realizo las métricas de calidad.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48723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109</Words>
  <Application>Microsoft Office PowerPoint</Application>
  <PresentationFormat>Panorámica</PresentationFormat>
  <Paragraphs>13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Documento 4</vt:lpstr>
      <vt:lpstr>Plantilla Especificación detallada de tareas</vt:lpstr>
      <vt:lpstr>Plantilla Requerimientos</vt:lpstr>
      <vt:lpstr>Plantilla de Plan de Calidad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Documento 4</dc:title>
  <dc:creator>NICOLAS ESTEBAN CALVO OSPINA</dc:creator>
  <cp:lastModifiedBy>NICOLAS ESTEBAN CALVO OSPINA</cp:lastModifiedBy>
  <cp:revision>2</cp:revision>
  <dcterms:created xsi:type="dcterms:W3CDTF">2025-09-09T17:01:20Z</dcterms:created>
  <dcterms:modified xsi:type="dcterms:W3CDTF">2025-09-09T17:02:01Z</dcterms:modified>
</cp:coreProperties>
</file>