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lkBYKgQ3cVtX2zUYcOejJ07PJ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9ca7f829a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9ca7f829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9ca7f829a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9ca7f829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9ca7f829a3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9ca7f829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9ca7f829a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9ca7f829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9ca7f829a3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9ca7f829a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16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16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16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16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17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17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17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17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3" name="Google Shape;173;p17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17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17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6" name="Google Shape;176;p17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3" name="Google Shape;4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4" name="Google Shape;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2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Informe Final </a:t>
            </a:r>
            <a:r>
              <a:rPr lang="en-US"/>
              <a:t>Iniciación</a:t>
            </a:r>
            <a:r>
              <a:rPr lang="en-US"/>
              <a:t>/Estrategia</a:t>
            </a:r>
            <a:endParaRPr/>
          </a:p>
        </p:txBody>
      </p:sp>
      <p:sp>
        <p:nvSpPr>
          <p:cNvPr id="203" name="Google Shape;203;p1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ca7f829a3_0_0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Objetivo de la Fase 2</a:t>
            </a:r>
            <a:endParaRPr/>
          </a:p>
        </p:txBody>
      </p:sp>
      <p:sp>
        <p:nvSpPr>
          <p:cNvPr id="209" name="Google Shape;209;g39ca7f829a3_0_0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Describir los avances, ajustes y mejoras implementadas durante la segunda fase del proyecto, enfocada en la actualización de documentos, la consolidación del desarrollo técnico y la integración de funcionalidades propuestas.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9ca7f829a3_0_7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Actividades Realizadas</a:t>
            </a:r>
            <a:endParaRPr/>
          </a:p>
        </p:txBody>
      </p:sp>
      <p:sp>
        <p:nvSpPr>
          <p:cNvPr id="215" name="Google Shape;215;g39ca7f829a3_0_7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1.Revisión y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actualización del Acta de Iniciación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con los nuevos objetivos de la Fase 2.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2.Modificación del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documento de Administración de Configuración (AdminConfiguración)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3.Registro y seguimiento en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Bitácora Individual y Log de Defectos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4.Elaboración del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Informe Final de la Fase 2 de Iniciacion/Estrategia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5.Revisión grupal mediante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Actas de Reunión y Documento de Corrección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9ca7f829a3_0_14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Documentos Elaborados</a:t>
            </a:r>
            <a:endParaRPr/>
          </a:p>
        </p:txBody>
      </p:sp>
      <p:sp>
        <p:nvSpPr>
          <p:cNvPr id="221" name="Google Shape;221;g39ca7f829a3_0_14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735">
                <a:latin typeface="Arial"/>
                <a:ea typeface="Arial"/>
                <a:cs typeface="Arial"/>
                <a:sym typeface="Arial"/>
              </a:rPr>
              <a:t>📁 </a:t>
            </a:r>
            <a:r>
              <a:rPr i="1" lang="en-US" sz="5735">
                <a:latin typeface="Arial"/>
                <a:ea typeface="Arial"/>
                <a:cs typeface="Arial"/>
                <a:sym typeface="Arial"/>
              </a:rPr>
              <a:t>Durante la Fase 2 se generaron y actualizaron los siguientes entregables:</a:t>
            </a:r>
            <a:endParaRPr i="1" sz="5735">
              <a:latin typeface="Arial"/>
              <a:ea typeface="Arial"/>
              <a:cs typeface="Arial"/>
              <a:sym typeface="Arial"/>
            </a:endParaRPr>
          </a:p>
          <a:p>
            <a:pPr indent="-31965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5735">
                <a:latin typeface="Arial"/>
                <a:ea typeface="Arial"/>
                <a:cs typeface="Arial"/>
                <a:sym typeface="Arial"/>
              </a:rPr>
              <a:t>Acta de Iniciación (actualizada para Fase 2)</a:t>
            </a:r>
            <a:br>
              <a:rPr b="1" lang="en-US" sz="5735">
                <a:latin typeface="Arial"/>
                <a:ea typeface="Arial"/>
                <a:cs typeface="Arial"/>
                <a:sym typeface="Arial"/>
              </a:rPr>
            </a:br>
            <a:endParaRPr b="1" sz="5735">
              <a:latin typeface="Arial"/>
              <a:ea typeface="Arial"/>
              <a:cs typeface="Arial"/>
              <a:sym typeface="Arial"/>
            </a:endParaRPr>
          </a:p>
          <a:p>
            <a:pPr indent="-3196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5735">
                <a:latin typeface="Arial"/>
                <a:ea typeface="Arial"/>
                <a:cs typeface="Arial"/>
                <a:sym typeface="Arial"/>
              </a:rPr>
              <a:t>Script de la Fase 2</a:t>
            </a:r>
            <a:br>
              <a:rPr b="1" lang="en-US" sz="5735">
                <a:latin typeface="Arial"/>
                <a:ea typeface="Arial"/>
                <a:cs typeface="Arial"/>
                <a:sym typeface="Arial"/>
              </a:rPr>
            </a:br>
            <a:endParaRPr b="1" sz="5735">
              <a:latin typeface="Arial"/>
              <a:ea typeface="Arial"/>
              <a:cs typeface="Arial"/>
              <a:sym typeface="Arial"/>
            </a:endParaRPr>
          </a:p>
          <a:p>
            <a:pPr indent="-3196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5735">
                <a:latin typeface="Arial"/>
                <a:ea typeface="Arial"/>
                <a:cs typeface="Arial"/>
                <a:sym typeface="Arial"/>
              </a:rPr>
              <a:t>Bitácoras Individuales</a:t>
            </a:r>
            <a:br>
              <a:rPr b="1" lang="en-US" sz="5735">
                <a:latin typeface="Arial"/>
                <a:ea typeface="Arial"/>
                <a:cs typeface="Arial"/>
                <a:sym typeface="Arial"/>
              </a:rPr>
            </a:br>
            <a:endParaRPr b="1" sz="5735">
              <a:latin typeface="Arial"/>
              <a:ea typeface="Arial"/>
              <a:cs typeface="Arial"/>
              <a:sym typeface="Arial"/>
            </a:endParaRPr>
          </a:p>
          <a:p>
            <a:pPr indent="-3196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5735">
                <a:latin typeface="Arial"/>
                <a:ea typeface="Arial"/>
                <a:cs typeface="Arial"/>
                <a:sym typeface="Arial"/>
              </a:rPr>
              <a:t>Log de Defectos</a:t>
            </a:r>
            <a:br>
              <a:rPr b="1" lang="en-US" sz="5735">
                <a:latin typeface="Arial"/>
                <a:ea typeface="Arial"/>
                <a:cs typeface="Arial"/>
                <a:sym typeface="Arial"/>
              </a:rPr>
            </a:br>
            <a:endParaRPr b="1" sz="5735">
              <a:latin typeface="Arial"/>
              <a:ea typeface="Arial"/>
              <a:cs typeface="Arial"/>
              <a:sym typeface="Arial"/>
            </a:endParaRPr>
          </a:p>
          <a:p>
            <a:pPr indent="-3196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5735">
                <a:latin typeface="Arial"/>
                <a:ea typeface="Arial"/>
                <a:cs typeface="Arial"/>
                <a:sym typeface="Arial"/>
              </a:rPr>
              <a:t>Control de Asignaciones del Grupo</a:t>
            </a:r>
            <a:br>
              <a:rPr b="1" lang="en-US" sz="5735">
                <a:latin typeface="Arial"/>
                <a:ea typeface="Arial"/>
                <a:cs typeface="Arial"/>
                <a:sym typeface="Arial"/>
              </a:rPr>
            </a:br>
            <a:endParaRPr b="1" sz="5735">
              <a:latin typeface="Arial"/>
              <a:ea typeface="Arial"/>
              <a:cs typeface="Arial"/>
              <a:sym typeface="Arial"/>
            </a:endParaRPr>
          </a:p>
          <a:p>
            <a:pPr indent="-3196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5735">
                <a:latin typeface="Arial"/>
                <a:ea typeface="Arial"/>
                <a:cs typeface="Arial"/>
                <a:sym typeface="Arial"/>
              </a:rPr>
              <a:t>Acta de Reunión</a:t>
            </a:r>
            <a:br>
              <a:rPr b="1" lang="en-US" sz="5735">
                <a:latin typeface="Arial"/>
                <a:ea typeface="Arial"/>
                <a:cs typeface="Arial"/>
                <a:sym typeface="Arial"/>
              </a:rPr>
            </a:br>
            <a:endParaRPr b="1" sz="5735">
              <a:latin typeface="Arial"/>
              <a:ea typeface="Arial"/>
              <a:cs typeface="Arial"/>
              <a:sym typeface="Arial"/>
            </a:endParaRPr>
          </a:p>
          <a:p>
            <a:pPr indent="-3196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5735">
                <a:latin typeface="Arial"/>
                <a:ea typeface="Arial"/>
                <a:cs typeface="Arial"/>
                <a:sym typeface="Arial"/>
              </a:rPr>
              <a:t>Plan de Administración de Configuración – Fase 2</a:t>
            </a:r>
            <a:br>
              <a:rPr b="1" lang="en-US" sz="5735">
                <a:latin typeface="Arial"/>
                <a:ea typeface="Arial"/>
                <a:cs typeface="Arial"/>
                <a:sym typeface="Arial"/>
              </a:rPr>
            </a:br>
            <a:endParaRPr b="1" sz="5735">
              <a:latin typeface="Arial"/>
              <a:ea typeface="Arial"/>
              <a:cs typeface="Arial"/>
              <a:sym typeface="Arial"/>
            </a:endParaRPr>
          </a:p>
          <a:p>
            <a:pPr indent="-3196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5735">
                <a:latin typeface="Arial"/>
                <a:ea typeface="Arial"/>
                <a:cs typeface="Arial"/>
                <a:sym typeface="Arial"/>
              </a:rPr>
              <a:t>Documento de Revisión y Corrección</a:t>
            </a:r>
            <a:br>
              <a:rPr b="1" lang="en-US" sz="5735">
                <a:latin typeface="Arial"/>
                <a:ea typeface="Arial"/>
                <a:cs typeface="Arial"/>
                <a:sym typeface="Arial"/>
              </a:rPr>
            </a:br>
            <a:endParaRPr b="1" sz="5735">
              <a:latin typeface="Arial"/>
              <a:ea typeface="Arial"/>
              <a:cs typeface="Arial"/>
              <a:sym typeface="Arial"/>
            </a:endParaRPr>
          </a:p>
          <a:p>
            <a:pPr indent="-31965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5735">
                <a:latin typeface="Arial"/>
                <a:ea typeface="Arial"/>
                <a:cs typeface="Arial"/>
                <a:sym typeface="Arial"/>
              </a:rPr>
              <a:t>Informe Final Fase 2 Iniciacion/Estrategia</a:t>
            </a:r>
            <a:endParaRPr b="1" sz="57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9ca7f829a3_0_21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Resultados Obtenidos</a:t>
            </a:r>
            <a:endParaRPr/>
          </a:p>
        </p:txBody>
      </p:sp>
      <p:sp>
        <p:nvSpPr>
          <p:cNvPr id="227" name="Google Shape;227;g39ca7f829a3_0_21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✅ Documentos actualizados y validados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✅ App funcional con mejoras técnicas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✅ Control de configuración establecido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✅ Revisión completa de defectos y correcciones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✅ Preparación del entorno para cierre del proyecto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9ca7f829a3_0_28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3" name="Google Shape;233;g39ca7f829a3_0_28"/>
          <p:cNvSpPr txBox="1"/>
          <p:nvPr>
            <p:ph idx="1" type="body"/>
          </p:nvPr>
        </p:nvSpPr>
        <p:spPr>
          <a:xfrm>
            <a:off x="680321" y="2336873"/>
            <a:ext cx="9613800" cy="3599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En la Fase 2 se consolidó el trabajo iniciado en la primera etapa, fortaleciendo la documentación, la estructura del sistema y las estrategias de control.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lín">
  <a:themeElements>
    <a:clrScheme name="Berlin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2025-10-23T23:14:57Z</dcterms:created>
  <dc:creator>NICOLAS ESTEBAN CALVO OSPINA</dc:creator>
</cp:coreProperties>
</file>