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86C41-BCB1-409A-A2D8-21C42DE910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351670-EECA-4991-B14D-43A44E460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192D3C-EF86-4293-AFC9-B8BA37DE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D350-4D61-4EFD-857B-D60CA607918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147B33-AB0E-4BD3-A30E-321A8C299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EBD968-F7A6-4CDD-9279-E4FB30E3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D5AF-5699-4DF0-BB09-415CA5FEC5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7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8F089-3451-451A-8C28-C16303567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F727CD-701A-4916-98C2-D254D7118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10BCCA-1E6E-4482-9B61-A1A52C03D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D350-4D61-4EFD-857B-D60CA607918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6D6A98-0805-4347-A057-1D0CB34EF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ADD5E3-2C4F-4F7E-A204-A87F0FFD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D5AF-5699-4DF0-BB09-415CA5FEC5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5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0B01AF-70F3-46FA-8312-EC030D16F4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2CDB15-62B2-4650-98F5-F7108D709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4DC513-54EC-48AC-A70D-4E829A82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D350-4D61-4EFD-857B-D60CA607918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B3296D-FDBE-4F77-9068-3A5AA6897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C3FCD1-BC7D-4349-A211-D279E6B29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D5AF-5699-4DF0-BB09-415CA5FEC5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1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1BDF2-71DB-4EC9-9A18-6AA0DF499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18CE60-3B97-4B8E-AE23-8254BD07C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7C9B08-95DD-4257-809B-36AB22CB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D350-4D61-4EFD-857B-D60CA607918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D49025-0453-4C74-AB3E-EE5E89D79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95FEA8-F16C-4B1E-B24C-8A4AB849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D5AF-5699-4DF0-BB09-415CA5FEC5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11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381AE-54DB-435D-8252-847A07BA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5F3473-C359-4B3D-927C-6986D3806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77FBCD-7B79-4798-A9B4-1AE0878F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D350-4D61-4EFD-857B-D60CA607918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A3D000-110E-42F7-9941-F24DF82F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B06CCD-72B0-4ADC-83B5-E5DACAEE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D5AF-5699-4DF0-BB09-415CA5FEC5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4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66E15-F41E-4D47-9302-E709518B5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2065A5-BAEE-4641-8678-ED1AB94CB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FF854D-1E8D-471B-B6C5-7019772E8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5CE0D2-2C63-46D8-ADD3-A2A90DA6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D350-4D61-4EFD-857B-D60CA607918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842C67-C2D7-4A30-AC4F-CEE0CFD70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9CA3AD-05A4-47AF-A785-E4F332BBC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D5AF-5699-4DF0-BB09-415CA5FEC5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344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30043-F180-423D-97DC-014BD44B2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E423BF-0EB7-418A-A46C-94C3EB9F5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336EA6-C6E1-4BC6-9CE6-07707BB9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0D01C47-6961-4554-AA04-764DF71019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FD5FE81-417F-41B2-96E0-955D685B1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0182333-9DB4-4660-BEB2-3EDAB671B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D350-4D61-4EFD-857B-D60CA607918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777B8A0-BBF9-4AD9-A8E0-23A410363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C9805DA-1BC9-462D-8E8D-4F63DBAC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D5AF-5699-4DF0-BB09-415CA5FEC5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9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130C3-FC8F-42AF-9DAE-423748362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56F744-904A-4CF1-897C-B9C77EB32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D350-4D61-4EFD-857B-D60CA607918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42B48D-29F5-4F52-A273-C9E384792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87F4282-E945-4589-9CD3-4334123F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D5AF-5699-4DF0-BB09-415CA5FEC5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86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D80B8D7-3025-4E4C-9517-D58353A0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D350-4D61-4EFD-857B-D60CA607918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84FB321-55EC-4897-A075-4F766712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904E2E-D661-4B56-9851-1CBD2E6F3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D5AF-5699-4DF0-BB09-415CA5FEC5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9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0D5AC-E154-4FD5-94BA-D6B4D53B0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168574-22B5-43B2-B125-3DC701E6B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CE476C-DEC4-44A3-9AFA-53D94800E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E90F5B-D896-42C2-BC57-3F2257FA1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D350-4D61-4EFD-857B-D60CA607918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8ADC29-0197-4D2B-809E-758F05CB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E47933-AED2-4EE1-BCA3-FB625B8A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D5AF-5699-4DF0-BB09-415CA5FEC5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4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E999D-8F0E-4AF0-8DCD-BBBE8D88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6A0CAC4-21A0-4976-BC30-A1A159A91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29F542-8809-40DA-ABCB-8955C6D69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CEB795-5DBE-4257-AA38-6E738E2AD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8D350-4D61-4EFD-857B-D60CA607918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834D92-A29F-43F5-A8E8-8D898A061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2F1FD4-FBDE-459D-8DBB-D2F769A6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D5AF-5699-4DF0-BB09-415CA5FEC5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64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BE653C5-7262-4DE0-AEBB-01AFA43DB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219F42-8A9F-4F76-A3C9-87F29AFA7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45CD0F-6D58-42A7-8166-1B6E81214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8D350-4D61-4EFD-857B-D60CA6079181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2D8158-E115-4960-9607-62F6C92E68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26D32D-1A73-4443-9211-54ADA5DCC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BD5AF-5699-4DF0-BB09-415CA5FEC52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8A3E5-7F59-469C-8758-B27C6BFBE1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Documento</a:t>
            </a:r>
            <a:r>
              <a:rPr lang="en-US" dirty="0"/>
              <a:t>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1B9516-ECBD-4306-AB43-C6DEFB740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87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FA81E-F543-4356-A189-0F28C1F1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realizo</a:t>
            </a:r>
            <a:r>
              <a:rPr lang="en-US" dirty="0"/>
              <a:t> los </a:t>
            </a:r>
            <a:r>
              <a:rPr lang="en-US" dirty="0" err="1"/>
              <a:t>Uso</a:t>
            </a:r>
            <a:r>
              <a:rPr lang="en-US" dirty="0"/>
              <a:t> de Caso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C3B4A5-C619-4322-9CAF-36F641785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identifico</a:t>
            </a:r>
            <a:r>
              <a:rPr lang="en-US" dirty="0"/>
              <a:t> los </a:t>
            </a:r>
            <a:r>
              <a:rPr lang="en-US" dirty="0" err="1"/>
              <a:t>usos</a:t>
            </a:r>
            <a:r>
              <a:rPr lang="en-US" dirty="0"/>
              <a:t> de </a:t>
            </a:r>
            <a:r>
              <a:rPr lang="en-US" dirty="0" err="1"/>
              <a:t>casos</a:t>
            </a:r>
            <a:r>
              <a:rPr lang="en-US" dirty="0"/>
              <a:t>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proyecto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926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42A16-0DEC-40EB-A44D-FE8933315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Realizacion</a:t>
            </a:r>
            <a:r>
              <a:rPr lang="en-US" dirty="0"/>
              <a:t> </a:t>
            </a:r>
            <a:r>
              <a:rPr lang="en-US" dirty="0" err="1"/>
              <a:t>Plantillas</a:t>
            </a:r>
            <a:r>
              <a:rPr lang="en-US" dirty="0"/>
              <a:t> de </a:t>
            </a:r>
            <a:r>
              <a:rPr lang="en-US" dirty="0" err="1"/>
              <a:t>escenario</a:t>
            </a:r>
            <a:r>
              <a:rPr lang="en-US" dirty="0"/>
              <a:t> de </a:t>
            </a:r>
            <a:r>
              <a:rPr lang="en-US" dirty="0" err="1"/>
              <a:t>calidad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705FC1-8D93-4BB2-BBCD-495314E98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realize entre los </a:t>
            </a:r>
            <a:r>
              <a:rPr lang="en-US" dirty="0" err="1"/>
              <a:t>integrantes</a:t>
            </a:r>
            <a:r>
              <a:rPr lang="en-US" dirty="0"/>
              <a:t> las </a:t>
            </a:r>
            <a:r>
              <a:rPr lang="en-US" dirty="0" err="1"/>
              <a:t>plantillas</a:t>
            </a:r>
            <a:r>
              <a:rPr lang="en-US" dirty="0"/>
              <a:t> de scenario de </a:t>
            </a:r>
            <a:r>
              <a:rPr lang="en-US" dirty="0" err="1"/>
              <a:t>calidad</a:t>
            </a:r>
            <a:r>
              <a:rPr lang="en-US" dirty="0"/>
              <a:t> y a la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se </a:t>
            </a:r>
            <a:r>
              <a:rPr lang="en-US" dirty="0" err="1"/>
              <a:t>hizo</a:t>
            </a:r>
            <a:r>
              <a:rPr lang="en-US" dirty="0"/>
              <a:t> la revision de </a:t>
            </a:r>
            <a:r>
              <a:rPr lang="en-US" dirty="0" err="1"/>
              <a:t>cada</a:t>
            </a:r>
            <a:r>
              <a:rPr lang="en-US" dirty="0"/>
              <a:t> una</a:t>
            </a:r>
          </a:p>
        </p:txBody>
      </p:sp>
    </p:spTree>
    <p:extLst>
      <p:ext uri="{BB962C8B-B14F-4D97-AF65-F5344CB8AC3E}">
        <p14:creationId xmlns:p14="http://schemas.microsoft.com/office/powerpoint/2010/main" val="395586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EA719-39B9-4769-9EC0-9E24CF97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Diagrama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caso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63D517-BD8A-4130-8319-B112235D4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 </a:t>
            </a:r>
            <a:r>
              <a:rPr lang="en-US" dirty="0" err="1"/>
              <a:t>realizo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diagrama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caso</a:t>
            </a:r>
            <a:r>
              <a:rPr lang="en-US" dirty="0"/>
              <a:t> con sus </a:t>
            </a:r>
            <a:r>
              <a:rPr lang="en-US" dirty="0" err="1"/>
              <a:t>respectos</a:t>
            </a:r>
            <a:r>
              <a:rPr lang="en-US" dirty="0"/>
              <a:t> </a:t>
            </a:r>
            <a:r>
              <a:rPr lang="en-US" dirty="0" err="1"/>
              <a:t>usuarios</a:t>
            </a:r>
            <a:r>
              <a:rPr lang="en-US" dirty="0"/>
              <a:t> y </a:t>
            </a:r>
            <a:r>
              <a:rPr lang="en-US" dirty="0" err="1"/>
              <a:t>acciones</a:t>
            </a:r>
            <a:r>
              <a:rPr lang="en-US" dirty="0"/>
              <a:t> que </a:t>
            </a:r>
            <a:r>
              <a:rPr lang="en-US" dirty="0" err="1"/>
              <a:t>realiza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una y se </a:t>
            </a:r>
            <a:r>
              <a:rPr lang="en-US" dirty="0" err="1"/>
              <a:t>modifico</a:t>
            </a:r>
            <a:r>
              <a:rPr lang="en-US" dirty="0"/>
              <a:t> para </a:t>
            </a:r>
            <a:r>
              <a:rPr lang="en-US" dirty="0" err="1"/>
              <a:t>arreglarlo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569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CA74C-E6F4-4A69-B97D-F978C77D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Diagrama de clase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B08705-E6EF-495F-A8A8-7CCCA6DC2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Se realizo como tal el diagrama para indicar los atributos de </a:t>
            </a:r>
            <a:r>
              <a:rPr lang="es-CO"/>
              <a:t>cada usuario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949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90</Words>
  <Application>Microsoft Office PowerPoint</Application>
  <PresentationFormat>Panorámica</PresentationFormat>
  <Paragraphs>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Documento Final</vt:lpstr>
      <vt:lpstr>Se realizo los Uso de Caso</vt:lpstr>
      <vt:lpstr>Realizacion Plantillas de escenario de calidad</vt:lpstr>
      <vt:lpstr>Diagrama modelo uso de caso</vt:lpstr>
      <vt:lpstr>Diagrama de clase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Documento Final</dc:title>
  <dc:creator>NICOLAS ESTEBAN CALVO OSPINA</dc:creator>
  <cp:lastModifiedBy>NICOLAS ESTEBAN CALVO OSPINA</cp:lastModifiedBy>
  <cp:revision>2</cp:revision>
  <dcterms:created xsi:type="dcterms:W3CDTF">2025-09-23T23:48:48Z</dcterms:created>
  <dcterms:modified xsi:type="dcterms:W3CDTF">2025-09-23T23:53:37Z</dcterms:modified>
</cp:coreProperties>
</file>