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2F39E-3D38-42EB-AB1E-4559C2393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E9B808-AF72-4A18-8FBA-38DC0E5300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C571E9-136D-4380-BE75-3B36865EF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229-D484-4714-81B4-5D4A1FC1B48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A33267-D977-4D6C-B0C8-D6278032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D902EE-9CBB-4BC5-BE1F-3EF09796F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D547-87F8-4410-98B3-1678396A9C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E5934-47B0-4E69-8D7D-797B588C7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F79C928-A9A9-4EFF-B127-F767C5945F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406692-2FC1-417C-ABB7-72643C339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229-D484-4714-81B4-5D4A1FC1B48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DEABFE-8113-4C74-B052-EF13BC3A6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763773-1EDD-43A1-9EC3-6BF88099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D547-87F8-4410-98B3-1678396A9C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0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1F28B68-F382-4D62-BA84-C5FD5A71EF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1D1C04E-CC2B-47AB-8656-4D25A7BD6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BD01A80-23A0-47AE-8E6C-FB24D1DC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229-D484-4714-81B4-5D4A1FC1B48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CF97C6-D5C9-4840-8AFA-EE626DDEF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D0A9EF-B5D5-46E7-9A12-2FB80739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D547-87F8-4410-98B3-1678396A9C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687AEC-7CC6-4797-93D8-B58235199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C9016C-4D47-415C-8E0F-47C590C40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F54540-3C7A-4055-B718-C46EDD5D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229-D484-4714-81B4-5D4A1FC1B48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AC3111-D2D7-46BA-87B2-5BA673E61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C5C89B-7418-45E5-8B2C-B5E28DFEB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D547-87F8-4410-98B3-1678396A9C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58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63606-0DB5-4628-93E2-E1083727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59C9E0-02B6-4DB5-A198-1F6DB29EB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B329B1-BF7F-4993-8517-3F25EB2B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229-D484-4714-81B4-5D4A1FC1B48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172B3B-39A0-4A5F-838F-3693B6950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8652990-6894-48E4-961E-9A7974594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D547-87F8-4410-98B3-1678396A9C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69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4B3699-745C-4223-ACB1-1924B1629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EE92C5-5A7E-4E81-ABEB-8CB768C2D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E41D70-C284-4C9D-9F2A-2C4FFAD8F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646458B-AF51-4039-8CC2-18399860D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229-D484-4714-81B4-5D4A1FC1B48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5DA808F-A715-493C-BEB7-CD0977407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C8C18C-759A-41DC-BCA5-EA81042D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D547-87F8-4410-98B3-1678396A9C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92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D3A2F6-0602-4E9E-8181-0BCA7336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3F44C0-240D-48A5-B384-8316A8AA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C4515D-86EB-43DB-B020-50DB86C88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D8E3B9-1B02-4050-9630-608700C4A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15BBD28-0A21-4DE7-B7A7-8C760EF09F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D9BA16-45E7-47BC-885A-E36D0D20D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229-D484-4714-81B4-5D4A1FC1B48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3312CAF-36B2-4A7E-B846-AC37FEFF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4F040F-EE9B-4C0B-96B2-77F93A63E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D547-87F8-4410-98B3-1678396A9C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4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68729-1DD5-4117-A769-9ADC8829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B7E2553-CDB8-480F-AA8E-51006578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229-D484-4714-81B4-5D4A1FC1B48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DCC9767-6F87-4F76-8914-22FC60B37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31ABAD8-9017-4382-BB78-E8E1989E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D547-87F8-4410-98B3-1678396A9C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59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F6ACBF-CA74-4130-8754-C9631E6A2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229-D484-4714-81B4-5D4A1FC1B48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143BE4B-A39F-4452-95E4-9FBDA028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84FAA6E-291D-4673-9D5C-ACA45B1C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D547-87F8-4410-98B3-1678396A9C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79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1D6AB-F434-405F-BF5D-BCF26142C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8EDE1F-6E44-4389-94C0-15D9AECC4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CD9CE5-F35E-43E1-B220-BBEDC5528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A95393F-A15B-4B29-8F0C-0877F5E4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229-D484-4714-81B4-5D4A1FC1B48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66E009-F865-4BC3-8DA2-BB3F9D7CA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8075A0-C1CD-4FE0-96C0-3C680E795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D547-87F8-4410-98B3-1678396A9C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96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56A0E-ECB7-41DA-99D0-542121D0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C88CF7-8DB0-4BB7-8963-FE13FCE6D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54CB9A-6BCE-4417-83C9-CA4132216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6386E6-AAB5-4A46-A3A2-27909E18A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4B8229-D484-4714-81B4-5D4A1FC1B48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2C7E1E-3E58-443C-8522-13EFF0EE4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E3B697-ACF0-4144-A184-5598BA80A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2D547-87F8-4410-98B3-1678396A9C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4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E7A041D-4A97-4FFC-8ED9-E64C59D6C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BBD661-1261-406F-AFC2-318C27381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25CD79-E1A8-4BCC-8B20-E1C83236A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B8229-D484-4714-81B4-5D4A1FC1B48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4AC0B9-8D56-4E0B-820F-DD440FD08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150800-4F49-4239-B925-C159F8B92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2D547-87F8-4410-98B3-1678396A9C6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2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F5F38-167B-4D42-B2A0-ED4AD048FE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Documento</a:t>
            </a:r>
            <a:r>
              <a:rPr lang="en-US" dirty="0"/>
              <a:t>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80F9B6-1E80-44FA-BC65-2ABBF145E5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5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9FB0E0-E566-41F2-A598-7E0B995A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Actualizaciones</a:t>
            </a:r>
            <a:r>
              <a:rPr lang="en-US" dirty="0"/>
              <a:t> </a:t>
            </a:r>
            <a:r>
              <a:rPr lang="en-US" dirty="0" err="1"/>
              <a:t>Plantillas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46FF20-A0EF-4861-9FF8-A7CF9A805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Actualizo</a:t>
            </a:r>
            <a:r>
              <a:rPr lang="en-US" dirty="0"/>
              <a:t> la </a:t>
            </a:r>
            <a:r>
              <a:rPr lang="en-US" dirty="0" err="1"/>
              <a:t>plantilla</a:t>
            </a:r>
            <a:r>
              <a:rPr lang="en-US" dirty="0"/>
              <a:t> de Maestro de </a:t>
            </a:r>
            <a:r>
              <a:rPr lang="en-US" dirty="0" err="1"/>
              <a:t>Documentos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Actualizo</a:t>
            </a:r>
            <a:r>
              <a:rPr lang="en-US" dirty="0"/>
              <a:t> las </a:t>
            </a:r>
            <a:r>
              <a:rPr lang="en-US" dirty="0" err="1"/>
              <a:t>bitacoras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integrante</a:t>
            </a:r>
            <a:endParaRPr lang="en-US" dirty="0"/>
          </a:p>
          <a:p>
            <a:r>
              <a:rPr lang="en-US" dirty="0"/>
              <a:t>Se </a:t>
            </a:r>
            <a:r>
              <a:rPr lang="en-US" dirty="0" err="1"/>
              <a:t>Actualizo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Log de </a:t>
            </a:r>
            <a:r>
              <a:rPr lang="en-US" dirty="0" err="1"/>
              <a:t>defectos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446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727BDF-2F0E-4513-9BC3-73402DFEC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Plantilla control de </a:t>
            </a:r>
            <a:r>
              <a:rPr lang="en-US" dirty="0" err="1"/>
              <a:t>asignaciones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4130B7-C3E6-4B5D-830A-AFB50B124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realizo</a:t>
            </a:r>
            <a:r>
              <a:rPr lang="en-US" dirty="0"/>
              <a:t> los </a:t>
            </a:r>
            <a:r>
              <a:rPr lang="en-US" dirty="0" err="1"/>
              <a:t>calculos</a:t>
            </a:r>
            <a:r>
              <a:rPr lang="en-US" dirty="0"/>
              <a:t>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integrante</a:t>
            </a:r>
            <a:r>
              <a:rPr lang="en-US" dirty="0"/>
              <a:t> de los </a:t>
            </a:r>
            <a:r>
              <a:rPr lang="en-US" dirty="0" err="1"/>
              <a:t>tiempos</a:t>
            </a:r>
            <a:r>
              <a:rPr lang="en-US" dirty="0"/>
              <a:t> que a </a:t>
            </a:r>
            <a:r>
              <a:rPr lang="en-US" dirty="0" err="1"/>
              <a:t>realizado</a:t>
            </a:r>
            <a:r>
              <a:rPr lang="en-US" dirty="0"/>
              <a:t> por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y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tiempo</a:t>
            </a:r>
            <a:r>
              <a:rPr lang="en-US" dirty="0"/>
              <a:t> que </a:t>
            </a:r>
            <a:r>
              <a:rPr lang="en-US" dirty="0" err="1"/>
              <a:t>cada</a:t>
            </a:r>
            <a:r>
              <a:rPr lang="en-US" dirty="0"/>
              <a:t> uno </a:t>
            </a:r>
            <a:r>
              <a:rPr lang="en-US" dirty="0" err="1"/>
              <a:t>pronostico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fase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61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E7E1B-09C3-4D31-8401-443F1FE49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Plantilla SDS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F744E1-B7AA-4482-9A4E-000FDAC42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integrante</a:t>
            </a:r>
            <a:r>
              <a:rPr lang="en-US" dirty="0"/>
              <a:t> </a:t>
            </a:r>
            <a:r>
              <a:rPr lang="en-US" dirty="0" err="1"/>
              <a:t>realizo</a:t>
            </a:r>
            <a:r>
              <a:rPr lang="en-US" dirty="0"/>
              <a:t> los </a:t>
            </a:r>
            <a:r>
              <a:rPr lang="en-US" dirty="0" err="1"/>
              <a:t>diagramas</a:t>
            </a:r>
            <a:r>
              <a:rPr lang="en-US" dirty="0"/>
              <a:t> y Tambien se </a:t>
            </a:r>
            <a:r>
              <a:rPr lang="en-US" dirty="0" err="1"/>
              <a:t>modifico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plantilla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47837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9F1EF-1A0E-4AF9-903F-7AF99E74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 y </a:t>
            </a:r>
            <a:r>
              <a:rPr lang="en-US" dirty="0" err="1"/>
              <a:t>Correccion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B2C30-B9FC-4634-9499-AFEEE851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 </a:t>
            </a:r>
            <a:r>
              <a:rPr lang="en-US" dirty="0" err="1"/>
              <a:t>realizo</a:t>
            </a:r>
            <a:r>
              <a:rPr lang="en-US" dirty="0"/>
              <a:t> La revision 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plantilla</a:t>
            </a:r>
            <a:r>
              <a:rPr lang="en-US" dirty="0"/>
              <a:t> y se </a:t>
            </a:r>
            <a:r>
              <a:rPr lang="en-US" dirty="0" err="1"/>
              <a:t>corrigio</a:t>
            </a:r>
            <a:r>
              <a:rPr lang="en-US" dirty="0"/>
              <a:t> </a:t>
            </a:r>
            <a:r>
              <a:rPr lang="en-US" dirty="0" err="1"/>
              <a:t>cosas</a:t>
            </a:r>
            <a:r>
              <a:rPr lang="en-US" dirty="0"/>
              <a:t> </a:t>
            </a:r>
            <a:r>
              <a:rPr lang="en-US" dirty="0" err="1"/>
              <a:t>minimas</a:t>
            </a:r>
            <a:r>
              <a:rPr lang="en-US" dirty="0"/>
              <a:t> de la </a:t>
            </a:r>
            <a:r>
              <a:rPr lang="en-US"/>
              <a:t>plantilla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77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91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Documento Final</vt:lpstr>
      <vt:lpstr>Actualizaciones Plantillas</vt:lpstr>
      <vt:lpstr>Plantilla control de asignaciones</vt:lpstr>
      <vt:lpstr>Plantilla SDS</vt:lpstr>
      <vt:lpstr>Revision y Correccion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NICOLAS ESTEBAN CALVO OSPINA</dc:creator>
  <cp:lastModifiedBy>NICOLAS ESTEBAN CALVO OSPINA</cp:lastModifiedBy>
  <cp:revision>2</cp:revision>
  <dcterms:created xsi:type="dcterms:W3CDTF">2025-09-24T00:12:04Z</dcterms:created>
  <dcterms:modified xsi:type="dcterms:W3CDTF">2025-09-24T00:17:00Z</dcterms:modified>
</cp:coreProperties>
</file>