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1062-B8B5-4C89-9054-D19B7C02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7FA3F-3DE9-4011-BA8D-26302084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CA9BB-C4FF-47EF-9E5C-12FF6E8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A12B4-794A-4E4B-BAB5-14E0D3D5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08851-2A87-4936-BB4E-8EB79DB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9F377-C753-4EA5-BFF2-8F39A67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635E8B-FCAD-464F-BD16-F9BE628A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5A329-0933-4770-853A-6CB7BBEE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1F2E9-3D1E-4845-9D5B-2580C9C1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8390A-7A88-4217-B20B-E789D24A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0A64BF-485B-444A-BFA7-77B42BA8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EC8E7B-EF63-4C58-BD00-4C7313CE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6972C-45B4-4E3E-81A1-221D06D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ACD41-7BC8-4817-928C-DC59685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356C3-BB9F-45D8-A26D-4378B76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C6F2-BCFC-439B-A37F-EFD28B5F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84D1C-66F1-40AC-B9D6-3504B515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A9BDB-70DB-4F98-9A04-DC28DC03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AF72E-50CE-4F50-8F27-55354A0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B68F6-2D1E-479E-BFDB-9E52222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FEF47-5B7C-43ED-AA9F-34C2D03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3147A-C239-4DDA-AD20-2F9D3241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158FB-8C17-424C-B3EC-27647AD8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0180A-8689-462E-9F03-3E84C68E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D54D-2836-434B-AEE4-07C22D12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BA809-0FF3-4AAD-B303-66F445A6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2D070-F79D-46E2-990D-36A3478C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B80B4-EFBD-4A19-BBBC-AAAD638C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20434-3E15-43F6-B291-45FA30FD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75215F-37A8-4F52-BC95-7FEB611C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0921AB-CBE2-4E01-94DD-B758CA28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8E208-A67A-452C-A222-E9EECC5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27D19-F233-449C-9BD6-DAF9002E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D32F7-146D-4DB6-B68B-9AF2848F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D5514-676B-411B-BB78-F3CF205E9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ED4AA-07C3-4E5D-B8EC-487BAEBF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C750C8-7BB8-4CF3-AC47-C6DAAC0D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3CB605-613A-4B86-8697-F744437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65C17-C391-4B6B-A5AB-B0158628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562F-E38B-4C8D-91B6-ECDD93D1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A5ACC5-0EEE-4BA4-A746-62D26A31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C93B0B-A9AB-4051-8175-55DE7F0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F494A-776C-4D12-B08A-4D9846C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F9E95B-B1B8-4FCE-96A1-91844BEE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D0845-36C9-4C4E-8BD9-89C37EC3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D454DC-66B3-4587-A329-03DF0529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E9E0C-3D36-4EB2-ADFE-1C533CCE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A46E2-CABA-4819-A4AC-72ECB621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AE572A-7049-4112-B591-290EB6F57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9B7F2A-0C4F-41C7-BCA6-20ECB5A2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8A647-7DA0-43B8-93C5-0EACD70F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478CB-653F-47D6-846A-32E5B836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0B3CD-6A40-4B3C-B764-A24D109D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D0CA07-58B4-483B-86F3-95266C6EE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9E3595-7C69-4091-B1FD-F906C25A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64E2A-E25F-4182-A764-87B3DA68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70261-F2CD-4A5C-97CB-CE40E74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A2E7DD-202C-4F9A-BAA9-0EF2EFCA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13F5A2-8FCC-4ED1-BD73-908368B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6E2E7-CC5C-41D4-9671-A560C183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E6D67-905D-49B6-B42F-EC1ECB301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53B4-13DE-45BC-9C8F-CDBD9806ED9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4BCBC-928C-4209-84FC-251084E36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06E04-5326-480B-84D5-49E5D6AF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801-8EE9-4B3D-BCE7-3E92D9347F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C169A-6821-4D20-B61C-68B20082F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Documento Final 7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09B2-3529-4BF5-A33A-8603F2C6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45B8-D40E-4B9A-8B2A-40C4793E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E420E-9238-4F27-AD9A-4B2BEC34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realizaron las Pruebas de los uso de Caso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1DDD4-F9F5-447F-8B40-4D8B6B3A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del resultado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4CA48-8506-4740-8817-3705A424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registro las respuestas de cada caso de 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61593-1165-4B66-86CD-BFCA3C9D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Verifico la base de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7C1BB-DFAF-4FDC-BA62-C67458A3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datos se </a:t>
            </a:r>
            <a:r>
              <a:rPr lang="es-CO"/>
              <a:t>guardan correctamente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4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Documento Final 7</vt:lpstr>
      <vt:lpstr>Pruebas</vt:lpstr>
      <vt:lpstr>Registro del resultado</vt:lpstr>
      <vt:lpstr>Se Verifico 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Final 7</dc:title>
  <dc:creator>NICOLAS ESTEBAN CALVO OSPINA</dc:creator>
  <cp:lastModifiedBy>NICOLAS ESTEBAN CALVO OSPINA</cp:lastModifiedBy>
  <cp:revision>1</cp:revision>
  <dcterms:created xsi:type="dcterms:W3CDTF">2025-10-06T13:55:09Z</dcterms:created>
  <dcterms:modified xsi:type="dcterms:W3CDTF">2025-10-06T13:55:20Z</dcterms:modified>
</cp:coreProperties>
</file>