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6858000" cx="12192000"/>
  <p:notesSz cx="6858000" cy="9144000"/>
  <p:embeddedFontLst>
    <p:embeddedFont>
      <p:font typeface="Play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2" roundtripDataSignature="AMtx7mjiJ/oJHvVR9AsN3oUTfjcaHmR8l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lay-regular.fntdata"/><Relationship Id="rId11" Type="http://schemas.openxmlformats.org/officeDocument/2006/relationships/slide" Target="slides/slide7.xml"/><Relationship Id="rId22" Type="http://customschemas.google.com/relationships/presentationmetadata" Target="metadata"/><Relationship Id="rId10" Type="http://schemas.openxmlformats.org/officeDocument/2006/relationships/slide" Target="slides/slide6.xml"/><Relationship Id="rId21" Type="http://schemas.openxmlformats.org/officeDocument/2006/relationships/font" Target="fonts/Play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9d42d2b041_1_2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9d42d2b041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9d42d2b041_1_3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9d42d2b041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9d42d2b041_1_3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9d42d2b041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9d42d2b041_1_4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9d42d2b041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9d0076fc04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9d0076fc0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9d0076fc04_0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9d0076fc04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9d42d2b041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9d42d2b04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9d42d2b041_1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9d42d2b041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9d42d2b041_1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9d42d2b041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9d42d2b041_1_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9d42d2b041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9d42d2b041_1_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9d42d2b041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6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8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9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0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0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3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4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s-CO"/>
              <a:t>Documento Final 7</a:t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9d42d2b041_1_2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Se verifica en la base de datos si se guardo los datos del </a:t>
            </a:r>
            <a:r>
              <a:rPr lang="es-CO"/>
              <a:t>envío</a:t>
            </a:r>
            <a:endParaRPr/>
          </a:p>
        </p:txBody>
      </p:sp>
      <p:pic>
        <p:nvPicPr>
          <p:cNvPr id="139" name="Google Shape;139;g39d42d2b041_1_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312950"/>
            <a:ext cx="11887202" cy="11035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9d42d2b041_1_3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Se ingreso el codigo de envio para el seguimiento</a:t>
            </a:r>
            <a:endParaRPr/>
          </a:p>
        </p:txBody>
      </p:sp>
      <p:pic>
        <p:nvPicPr>
          <p:cNvPr id="145" name="Google Shape;145;g39d42d2b041_1_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5625" y="2312975"/>
            <a:ext cx="4210050" cy="354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9d42d2b041_1_3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Se </a:t>
            </a:r>
            <a:r>
              <a:rPr lang="es-CO"/>
              <a:t>verificó</a:t>
            </a:r>
            <a:r>
              <a:rPr lang="es-CO"/>
              <a:t> en la base de datos si existe en seguimiento</a:t>
            </a:r>
            <a:endParaRPr/>
          </a:p>
        </p:txBody>
      </p:sp>
      <p:pic>
        <p:nvPicPr>
          <p:cNvPr id="151" name="Google Shape;151;g39d42d2b041_1_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359900"/>
            <a:ext cx="11887202" cy="89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9d42d2b041_1_4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Se realizaron pruebas con los siguientes roles</a:t>
            </a:r>
            <a:endParaRPr/>
          </a:p>
        </p:txBody>
      </p:sp>
      <p:pic>
        <p:nvPicPr>
          <p:cNvPr id="157" name="Google Shape;157;g39d42d2b041_1_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581425"/>
            <a:ext cx="11887198" cy="16951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9d0076fc04_0_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Tiempo dedicado del integrante</a:t>
            </a:r>
            <a:endParaRPr/>
          </a:p>
        </p:txBody>
      </p:sp>
      <p:pic>
        <p:nvPicPr>
          <p:cNvPr id="163" name="Google Shape;163;g39d0076fc04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9950" y="2591425"/>
            <a:ext cx="6873525" cy="411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g39d0076fc04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15100" y="1777196"/>
            <a:ext cx="10338699" cy="5766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9d0076fc04_0_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Actividades hechas por el integrante</a:t>
            </a:r>
            <a:endParaRPr/>
          </a:p>
        </p:txBody>
      </p:sp>
      <p:pic>
        <p:nvPicPr>
          <p:cNvPr id="170" name="Google Shape;170;g39d0076fc04_0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9300" y="1690825"/>
            <a:ext cx="5699400" cy="93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g39d0076fc04_0_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89300" y="2825850"/>
            <a:ext cx="5568226" cy="4233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g39d0076fc04_0_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05875" y="2959650"/>
            <a:ext cx="7212725" cy="75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O"/>
              <a:t>Pruebas</a:t>
            </a:r>
            <a:endParaRPr/>
          </a:p>
        </p:txBody>
      </p:sp>
      <p:sp>
        <p:nvSpPr>
          <p:cNvPr id="91" name="Google Shape;91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CO"/>
              <a:t>Se realizaron las Pruebas de los uso de Caso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O"/>
              <a:t>Registro del resultado</a:t>
            </a:r>
            <a:endParaRPr/>
          </a:p>
        </p:txBody>
      </p:sp>
      <p:sp>
        <p:nvSpPr>
          <p:cNvPr id="97" name="Google Shape;97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CO"/>
              <a:t>Se registro las respuestas de cada caso de uso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O"/>
              <a:t>Se Verifico la base de datos</a:t>
            </a:r>
            <a:endParaRPr/>
          </a:p>
        </p:txBody>
      </p:sp>
      <p:sp>
        <p:nvSpPr>
          <p:cNvPr id="103" name="Google Shape;103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CO"/>
              <a:t>Los datos se guardan correctamente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9d42d2b041_0_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Se </a:t>
            </a:r>
            <a:r>
              <a:rPr lang="es-CO"/>
              <a:t>creó</a:t>
            </a:r>
            <a:r>
              <a:rPr lang="es-CO"/>
              <a:t> el Usuario</a:t>
            </a:r>
            <a:endParaRPr/>
          </a:p>
        </p:txBody>
      </p:sp>
      <p:pic>
        <p:nvPicPr>
          <p:cNvPr id="109" name="Google Shape;109;g39d42d2b041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08675" y="1422176"/>
            <a:ext cx="4088475" cy="462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9d42d2b041_1_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s-CO">
                <a:latin typeface="Play"/>
                <a:ea typeface="Play"/>
                <a:cs typeface="Play"/>
                <a:sym typeface="Play"/>
              </a:rPr>
              <a:t>Se hizo verificaciones de registro de Usuario que uno registro</a:t>
            </a:r>
            <a:endParaRPr/>
          </a:p>
        </p:txBody>
      </p:sp>
      <p:pic>
        <p:nvPicPr>
          <p:cNvPr id="115" name="Google Shape;115;g39d42d2b041_1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63560" y="2241875"/>
            <a:ext cx="3906275" cy="397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9d42d2b041_1_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Se </a:t>
            </a:r>
            <a:r>
              <a:rPr lang="es-CO"/>
              <a:t>verificó</a:t>
            </a:r>
            <a:r>
              <a:rPr lang="es-CO"/>
              <a:t> en la base de datos que si se guardo el usuario</a:t>
            </a:r>
            <a:endParaRPr/>
          </a:p>
        </p:txBody>
      </p:sp>
      <p:pic>
        <p:nvPicPr>
          <p:cNvPr id="121" name="Google Shape;121;g39d42d2b041_1_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532150"/>
            <a:ext cx="11887200" cy="491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9d42d2b041_1_1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s-CO">
                <a:latin typeface="Play"/>
                <a:ea typeface="Play"/>
                <a:cs typeface="Play"/>
                <a:sym typeface="Play"/>
              </a:rPr>
              <a:t>menú principal de usuario</a:t>
            </a:r>
            <a:endParaRPr/>
          </a:p>
        </p:txBody>
      </p:sp>
      <p:pic>
        <p:nvPicPr>
          <p:cNvPr id="127" name="Google Shape;127;g39d42d2b041_1_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9100" y="1706241"/>
            <a:ext cx="5006215" cy="344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9d42d2b041_1_2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s-CO">
                <a:latin typeface="Play"/>
                <a:ea typeface="Play"/>
                <a:cs typeface="Play"/>
                <a:sym typeface="Play"/>
              </a:rPr>
              <a:t>Se realizó una lista de envíos</a:t>
            </a:r>
            <a:endParaRPr/>
          </a:p>
        </p:txBody>
      </p:sp>
      <p:pic>
        <p:nvPicPr>
          <p:cNvPr id="133" name="Google Shape;133;g39d42d2b041_1_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5500" y="1608350"/>
            <a:ext cx="2877460" cy="486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2025-10-06T13:55:09Z</dcterms:created>
  <dc:creator>NICOLAS ESTEBAN CALVO OSPINA</dc:creator>
</cp:coreProperties>
</file>