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80C2E-4D51-4847-B547-C83DA100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83651B-2EE4-43C9-81B2-881E4BC5C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E923E-A6D3-4CB1-951E-125FACD7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4B5D8-32EC-46F1-8F41-C83DD34F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53F10-D5B4-4BCB-8227-826B0DCF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64C72-4B4C-4FAA-9BF9-A582C5FA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0A42BE-C9F4-452A-AA8C-DEAF7A66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66665-E4EB-45C7-91E3-D8DEA656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60C84-E3A2-4D97-9F0B-56E66C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7B577-637B-4E3F-9905-BDC0F23C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D14CA2-DEF8-48AC-96F1-A2B0E7D2C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45108C-E9CD-4DF4-B3A6-92119EFF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B43D9-1942-427E-8883-FA22FD8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7E0B3-1E85-416E-890E-0B8E1D6C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078B1-5510-45B9-9314-466BC86D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5D232-66CB-4608-9378-62A4C3A0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97B26-CAC4-48B1-AAE3-8447BCCF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6055A-BB46-4F9A-996A-B8A060FA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C7212-7547-4AB9-AA7E-DF473EBB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97AAE-4D98-4B6D-BE24-BA17E78A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1B2DC-AB15-468E-8D55-C42D9879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3D454-2D51-4B4A-898E-A2E1383E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D864A-CFFC-4979-93BB-CF352176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CF488-DF60-4DB4-8DE3-7CCB2F7A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88D5D-6117-49A3-ABC9-2B279435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42F1A-A93F-40B8-902F-E58DE3E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9B2EE-B347-43B6-99A9-C2BF9DDF5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AC42F-9E64-48B2-9D2C-C27FA407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8C5D31-1A51-4E11-8FE8-DF67FB4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C7F269-38D5-47B9-86FF-0DF51EAB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48666-4CCD-4C24-9852-6709F948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D199D-EB1A-46AE-A4E8-716CC633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31F824-3574-461B-986E-F3CD1284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DE64FA-9D83-488C-BBBD-081C3481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DD7BBF-1491-4373-B833-826AFA046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C789E8-2D10-4EA4-A2B8-984D376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32E0CD-1642-497D-AB49-3DC03AD5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9AE20E-A6D1-4273-8696-ABE11EC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65257C-3216-4641-8F14-C453FD5D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6CCB-E4F3-455E-B83E-39A9DA3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2EE01D-28BE-40BF-B1E6-CDEDEAEA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E5747-5317-4193-BB35-E21F8C41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557807-7CF1-4F8B-97D9-795D0822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431E9E-9CF4-46F3-99B8-95A7D079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9D923E-5E05-4F45-BACE-34B02718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94B105-87FD-491F-9D10-BAB5DAA3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C36E4-83C5-476B-84FA-1ECF41CF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1E43C-05E6-4A10-B74E-A9883BCA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40C14-5B2C-4ABA-BF0E-66BA30A6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0D61A-6EED-4843-B110-BDDDC80C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DCE34-7945-4A24-AFCB-0F5BD177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285D9-F390-4CE5-ACA6-C4DF4A79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3361F-3BF1-4DD8-BC1F-06C2CD34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D6AEB2-DDF0-4E0B-82FB-E2B9644F4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66725C-9E82-4347-8128-0838C190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D67C3-A308-4DE6-B29D-E9758A2B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E71D82-2AB9-406B-A0D1-8C3B16ED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5042D-DC05-4F6A-8A68-39A8FA9A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ECF056-9287-4240-A13C-74749AEB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898A1-9EBB-4F87-9923-DFFE034F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5AF83-35A9-4718-B3AC-59390BA40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E5C9-1D6A-47FA-936B-25F60BF7EC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A1B93-6AD7-44C2-886F-0B5E9D1A5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B44B6-59CC-4B40-8EE9-03AFF0BFB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65CA-AA8A-4819-907E-9B813E1C6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Documento Final </a:t>
            </a:r>
            <a:r>
              <a:rPr lang="es-CO" dirty="0" err="1"/>
              <a:t>Iniciacion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2033E5-7CEA-46FA-BECC-C0CDAB19D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A06B-D085-4F70-807B-76A56F35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realizo la Pagina Web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8A4EF-C384-4722-8906-6295C9AD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creo una pagina web que guardara todos los documentos que vayamos a subir.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30D576-0440-407D-B0AE-58942DE2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90" y="2803961"/>
            <a:ext cx="9308742" cy="37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55DDA-8043-4329-8B18-8A643953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Acta de </a:t>
            </a:r>
            <a:r>
              <a:rPr lang="es-CO" dirty="0" err="1"/>
              <a:t>Iniciacion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15AB2-C7C5-4A79-AB0E-4EEF6870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hizo la acta de </a:t>
            </a:r>
            <a:r>
              <a:rPr lang="es-CO" dirty="0" err="1"/>
              <a:t>iniciaion</a:t>
            </a:r>
            <a:r>
              <a:rPr lang="es-CO" dirty="0"/>
              <a:t> de grupo con las métricas de cada rol y de cada de sus integrantes con los objetivos y compromisos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A6477-2107-4824-B7FF-B118DEFE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Documentos Hechos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E136F-BCE6-490C-B898-2174691A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hizo varios documentos como log de </a:t>
            </a:r>
            <a:r>
              <a:rPr lang="es-CO" dirty="0" err="1"/>
              <a:t>defectos,controlAsignaciones,Script</a:t>
            </a:r>
            <a:r>
              <a:rPr lang="es-CO" dirty="0"/>
              <a:t> </a:t>
            </a:r>
            <a:r>
              <a:rPr lang="es-CO" dirty="0" err="1"/>
              <a:t>iniciación,maestro</a:t>
            </a:r>
            <a:r>
              <a:rPr lang="es-CO" dirty="0"/>
              <a:t> de documento.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899EC-CAFD-42DF-9A32-88F00D1D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Bitacora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2ECF1-E6DE-488D-8ACB-B70797B1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Cada integrante realizo su bitácora con el tiempo que hizo en </a:t>
            </a:r>
            <a:r>
              <a:rPr lang="es-CO"/>
              <a:t>cada actividad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4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Documento Final Iniciacion</vt:lpstr>
      <vt:lpstr>Se realizo la Pagina Web</vt:lpstr>
      <vt:lpstr>Acta de Iniciacion</vt:lpstr>
      <vt:lpstr>Documentos Hechos</vt:lpstr>
      <vt:lpstr>Bitacora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ESTEBAN CALVO OSPINA</dc:creator>
  <cp:lastModifiedBy>NICOLAS ESTEBAN CALVO OSPINA</cp:lastModifiedBy>
  <cp:revision>2</cp:revision>
  <dcterms:created xsi:type="dcterms:W3CDTF">2025-10-16T04:13:52Z</dcterms:created>
  <dcterms:modified xsi:type="dcterms:W3CDTF">2025-10-16T04:19:19Z</dcterms:modified>
</cp:coreProperties>
</file>