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0" r:id="rId4"/>
    <p:sldId id="271" r:id="rId5"/>
    <p:sldId id="274" r:id="rId6"/>
    <p:sldId id="275" r:id="rId7"/>
    <p:sldId id="257" r:id="rId8"/>
    <p:sldId id="261" r:id="rId9"/>
    <p:sldId id="258" r:id="rId10"/>
    <p:sldId id="262" r:id="rId11"/>
    <p:sldId id="272" r:id="rId12"/>
    <p:sldId id="273" r:id="rId13"/>
    <p:sldId id="259" r:id="rId14"/>
    <p:sldId id="263" r:id="rId15"/>
    <p:sldId id="264" r:id="rId16"/>
    <p:sldId id="265" r:id="rId17"/>
    <p:sldId id="266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9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91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2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4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19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6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1ABD-2F4A-42C8-9C1A-3173A7C4D294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CD7E-D575-4550-8445-4DC5C6FB22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26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oveimg.com/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Problèmes principaux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Mauvais référencement (2</a:t>
            </a:r>
            <a:r>
              <a:rPr lang="fr-FR" baseline="30000" dirty="0" smtClean="0"/>
              <a:t>ème</a:t>
            </a:r>
            <a:r>
              <a:rPr lang="fr-FR" dirty="0" smtClean="0"/>
              <a:t> page sur Google)</a:t>
            </a:r>
          </a:p>
          <a:p>
            <a:r>
              <a:rPr lang="fr-FR" dirty="0" smtClean="0"/>
              <a:t>Problème d’accessibilité + vitesse de chargement des pages web</a:t>
            </a:r>
          </a:p>
          <a:p>
            <a:r>
              <a:rPr lang="fr-FR" dirty="0" smtClean="0"/>
              <a:t>Confort de navigation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" y="398850"/>
            <a:ext cx="10895527" cy="541585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82579" y="0"/>
            <a:ext cx="37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Mobile Page </a:t>
            </a:r>
            <a:r>
              <a:rPr lang="fr-FR" dirty="0" smtClean="0">
                <a:solidFill>
                  <a:srgbClr val="FF0000"/>
                </a:solidFill>
              </a:rPr>
              <a:t>2 </a:t>
            </a:r>
            <a:r>
              <a:rPr lang="fr-FR" dirty="0">
                <a:solidFill>
                  <a:srgbClr val="FF0000"/>
                </a:solidFill>
              </a:rPr>
              <a:t>avant </a:t>
            </a:r>
            <a:r>
              <a:rPr lang="fr-FR" dirty="0" err="1">
                <a:solidFill>
                  <a:srgbClr val="FF0000"/>
                </a:solidFill>
              </a:rPr>
              <a:t>modif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95459" y="244699"/>
            <a:ext cx="869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Suppression d’un bloc d’image qui cache du texte (Parlons web design…) (Performance)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Modification emplacement bouton accueil (Accessibilité)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Rajout des liens réseaux sociaux (SEO)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68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428626"/>
            <a:ext cx="10801350" cy="59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453671"/>
            <a:ext cx="10328856" cy="54448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68947" y="103031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PC Page </a:t>
            </a:r>
            <a:r>
              <a:rPr lang="fr-FR" dirty="0" smtClean="0">
                <a:solidFill>
                  <a:srgbClr val="FF0000"/>
                </a:solidFill>
              </a:rPr>
              <a:t>2 après </a:t>
            </a:r>
            <a:r>
              <a:rPr lang="fr-FR" dirty="0" err="1">
                <a:solidFill>
                  <a:srgbClr val="FF0000"/>
                </a:solidFill>
              </a:rPr>
              <a:t>modif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0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390597"/>
            <a:ext cx="10605238" cy="59844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7126" y="0"/>
            <a:ext cx="314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Mobile Page </a:t>
            </a:r>
            <a:r>
              <a:rPr lang="fr-FR" dirty="0" smtClean="0">
                <a:solidFill>
                  <a:srgbClr val="FF0000"/>
                </a:solidFill>
              </a:rPr>
              <a:t>2 après </a:t>
            </a:r>
            <a:r>
              <a:rPr lang="fr-FR" dirty="0" err="1">
                <a:solidFill>
                  <a:srgbClr val="FF0000"/>
                </a:solidFill>
              </a:rPr>
              <a:t>modif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540221"/>
            <a:ext cx="11441246" cy="51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579654"/>
            <a:ext cx="11186244" cy="53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9547"/>
            <a:ext cx="10058400" cy="48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0" y="632963"/>
            <a:ext cx="10706199" cy="51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rgbClr val="FF0000"/>
                </a:solidFill>
              </a:rPr>
              <a:t>Outils utilisés </a:t>
            </a:r>
            <a:r>
              <a:rPr lang="fr-FR" dirty="0" smtClean="0">
                <a:solidFill>
                  <a:srgbClr val="FF0000"/>
                </a:solidFill>
              </a:rPr>
              <a:t>pour améliorer site web: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Lighthouse</a:t>
            </a:r>
            <a:r>
              <a:rPr lang="fr-FR" dirty="0" smtClean="0"/>
              <a:t> (outil audit SEO installer de base)</a:t>
            </a:r>
          </a:p>
          <a:p>
            <a:r>
              <a:rPr lang="fr-FR" dirty="0" smtClean="0"/>
              <a:t>Extension SEO META in 1 click (SEO + accès aux sites de performances) </a:t>
            </a:r>
          </a:p>
          <a:p>
            <a:r>
              <a:rPr lang="fr-FR" dirty="0" smtClean="0"/>
              <a:t>Extension WAVE (accessibilité)</a:t>
            </a:r>
          </a:p>
          <a:p>
            <a:r>
              <a:rPr lang="fr-FR" dirty="0" smtClean="0"/>
              <a:t>Site pour compresser les photos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</a:t>
            </a:r>
            <a:r>
              <a:rPr lang="fr-FR" dirty="0" smtClean="0">
                <a:hlinkClick r:id="rId2"/>
              </a:rPr>
              <a:t>://www.iloveimg.com/fr</a:t>
            </a:r>
            <a:endParaRPr lang="fr-FR" dirty="0" smtClean="0"/>
          </a:p>
          <a:p>
            <a:r>
              <a:rPr lang="fr-FR" dirty="0" smtClean="0"/>
              <a:t>Remplacement format photos avec </a:t>
            </a:r>
            <a:r>
              <a:rPr lang="fr-FR" dirty="0" err="1" smtClean="0"/>
              <a:t>Paint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" y="551900"/>
            <a:ext cx="11372045" cy="541525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2123" y="82003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PC Page 1 avant </a:t>
            </a:r>
            <a:r>
              <a:rPr lang="fr-FR" dirty="0" err="1" smtClean="0">
                <a:solidFill>
                  <a:srgbClr val="FF0000"/>
                </a:solidFill>
              </a:rPr>
              <a:t>modif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Conseil en rapport avec la méthode EAT (Expertise, Autorité, Fiabilité)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du contenu structuré, argumenté et sans faute d’orthographe</a:t>
            </a:r>
          </a:p>
          <a:p>
            <a:r>
              <a:rPr lang="fr-FR" dirty="0" smtClean="0"/>
              <a:t>Mettre régulièrement du contenu sur la page, mettre à jour le contenu déjà en ligne </a:t>
            </a:r>
          </a:p>
          <a:p>
            <a:r>
              <a:rPr lang="fr-FR" dirty="0" smtClean="0"/>
              <a:t>Cité l’auteur des articles </a:t>
            </a:r>
          </a:p>
          <a:p>
            <a:r>
              <a:rPr lang="fr-FR" dirty="0" smtClean="0"/>
              <a:t>Créer un contenu présentant votre équipe (humanise le site)</a:t>
            </a:r>
          </a:p>
          <a:p>
            <a:r>
              <a:rPr lang="fr-FR" dirty="0" smtClean="0"/>
              <a:t>Afficher les avis clients et vos victoires (prix par rapport à votre activité, certification…)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83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7" y="365125"/>
            <a:ext cx="10689465" cy="4832752"/>
          </a:xfrm>
        </p:spPr>
      </p:pic>
      <p:sp>
        <p:nvSpPr>
          <p:cNvPr id="3" name="ZoneTexte 2"/>
          <p:cNvSpPr txBox="1"/>
          <p:nvPr/>
        </p:nvSpPr>
        <p:spPr>
          <a:xfrm>
            <a:off x="751267" y="0"/>
            <a:ext cx="2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Mobile Page 1 avant </a:t>
            </a:r>
            <a:r>
              <a:rPr lang="fr-FR" dirty="0" err="1" smtClean="0">
                <a:solidFill>
                  <a:srgbClr val="FF0000"/>
                </a:solidFill>
              </a:rPr>
              <a:t>modif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90470" y="0"/>
            <a:ext cx="10515600" cy="782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Performance: </a:t>
            </a:r>
          </a:p>
          <a:p>
            <a:pPr>
              <a:buFontTx/>
              <a:buChar char="-"/>
            </a:pPr>
            <a:r>
              <a:rPr lang="fr-FR" sz="1400" dirty="0" smtClean="0"/>
              <a:t>Remplacement le format des images en JPG et PNG (mieux adapté au site internet) </a:t>
            </a:r>
          </a:p>
          <a:p>
            <a:pPr>
              <a:buFontTx/>
              <a:buChar char="-"/>
            </a:pPr>
            <a:r>
              <a:rPr lang="fr-FR" sz="1400" dirty="0" smtClean="0"/>
              <a:t>Compression des photos car trop lourdes et donc ralentissez le chargement de la page</a:t>
            </a:r>
          </a:p>
          <a:p>
            <a:pPr>
              <a:buFontTx/>
              <a:buChar char="-"/>
            </a:pPr>
            <a:r>
              <a:rPr lang="fr-FR" sz="1400" dirty="0" smtClean="0"/>
              <a:t>Déplacement de la partie script du code html en bas de la page (pour ne pas ralentir le chargement du contenu du code html et </a:t>
            </a:r>
            <a:r>
              <a:rPr lang="fr-FR" sz="1400" dirty="0" err="1" smtClean="0"/>
              <a:t>css</a:t>
            </a:r>
            <a:r>
              <a:rPr lang="fr-FR" sz="1400" dirty="0" smtClean="0"/>
              <a:t>), et surpression des codes </a:t>
            </a:r>
            <a:r>
              <a:rPr lang="fr-FR" sz="1400" dirty="0" err="1" smtClean="0"/>
              <a:t>js</a:t>
            </a:r>
            <a:r>
              <a:rPr lang="fr-FR" sz="1400" dirty="0" smtClean="0"/>
              <a:t> et </a:t>
            </a:r>
            <a:r>
              <a:rPr lang="fr-FR" sz="1400" dirty="0" err="1" smtClean="0"/>
              <a:t>css</a:t>
            </a:r>
            <a:r>
              <a:rPr lang="fr-FR" sz="1400" dirty="0" smtClean="0"/>
              <a:t> non utilisés</a:t>
            </a:r>
          </a:p>
          <a:p>
            <a:pPr>
              <a:buFontTx/>
              <a:buChar char="-"/>
            </a:pPr>
            <a:r>
              <a:rPr lang="fr-FR" sz="1400" dirty="0" smtClean="0"/>
              <a:t>Du texte apparaissait dans des images, j’ai supprimer les images et écrit le texte manuellement</a:t>
            </a:r>
          </a:p>
          <a:p>
            <a:pPr marL="0" indent="0">
              <a:buNone/>
            </a:pPr>
            <a:r>
              <a:rPr lang="fr-FR" sz="1400" dirty="0" smtClean="0"/>
              <a:t> </a:t>
            </a:r>
          </a:p>
          <a:p>
            <a:r>
              <a:rPr lang="fr-FR" sz="1400" dirty="0" smtClean="0"/>
              <a:t>SEO: </a:t>
            </a:r>
          </a:p>
          <a:p>
            <a:pPr>
              <a:buFontTx/>
              <a:buChar char="-"/>
            </a:pPr>
            <a:r>
              <a:rPr lang="fr-FR" sz="1400" dirty="0" smtClean="0"/>
              <a:t>J’ai remplis les balises HTML &lt;</a:t>
            </a:r>
            <a:r>
              <a:rPr lang="fr-FR" sz="1400" dirty="0" err="1" smtClean="0"/>
              <a:t>title</a:t>
            </a:r>
            <a:r>
              <a:rPr lang="fr-FR" sz="1400" dirty="0" smtClean="0"/>
              <a:t>&gt; et &lt;descriptions&gt; qui sont très importantes pour le référencement d’un site web </a:t>
            </a:r>
          </a:p>
          <a:p>
            <a:pPr>
              <a:buFontTx/>
              <a:buChar char="-"/>
            </a:pPr>
            <a:r>
              <a:rPr lang="fr-FR" sz="1400" dirty="0" smtClean="0"/>
              <a:t>J’ai rajouté des balises en HTML pour améliorer la sémantique du site</a:t>
            </a:r>
          </a:p>
          <a:p>
            <a:pPr>
              <a:buFontTx/>
              <a:buChar char="-"/>
            </a:pPr>
            <a:r>
              <a:rPr lang="fr-FR" sz="1400" dirty="0" smtClean="0"/>
              <a:t>J’ai précisé la langue dans laquelle est écrit le site et également rajouté une balise html permettant de préciser au moteur de recherche que l’on souhaite que notre page soit référencée</a:t>
            </a:r>
          </a:p>
          <a:p>
            <a:pPr>
              <a:buFontTx/>
              <a:buChar char="-"/>
            </a:pPr>
            <a:r>
              <a:rPr lang="fr-FR" sz="1400" dirty="0" smtClean="0"/>
              <a:t>J’ai supprimé les liens externes car ils n’étaient pas de bonne qualité (les pages n’existent pas)</a:t>
            </a:r>
          </a:p>
          <a:p>
            <a:pPr>
              <a:buFontTx/>
              <a:buChar char="-"/>
            </a:pPr>
            <a:r>
              <a:rPr lang="fr-FR" sz="1400" dirty="0"/>
              <a:t>Les liens des réseaux sociaux sont dirigés dorénavant sur leurs sites internet et non sur notre page </a:t>
            </a:r>
            <a:r>
              <a:rPr lang="fr-FR" sz="1400" dirty="0" smtClean="0"/>
              <a:t>d’accueil</a:t>
            </a:r>
          </a:p>
          <a:p>
            <a:pPr>
              <a:buFontTx/>
              <a:buChar char="-"/>
            </a:pPr>
            <a:endParaRPr lang="fr-FR" sz="1400" dirty="0" smtClean="0"/>
          </a:p>
          <a:p>
            <a:r>
              <a:rPr lang="fr-FR" sz="1400" dirty="0" err="1" smtClean="0"/>
              <a:t>Accessibility</a:t>
            </a:r>
            <a:r>
              <a:rPr lang="fr-FR" sz="1400" dirty="0" smtClean="0"/>
              <a:t>: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Modification couleur boutons et textes pour améliorer le contraste 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La description des images (</a:t>
            </a:r>
            <a:r>
              <a:rPr lang="fr-FR" sz="1400" dirty="0" err="1" smtClean="0"/>
              <a:t>alt</a:t>
            </a:r>
            <a:r>
              <a:rPr lang="fr-FR" sz="1400" dirty="0" smtClean="0"/>
              <a:t>) n’étaient pas correct (on doit seulement y décrire l’image), ou parfois absente </a:t>
            </a:r>
          </a:p>
          <a:p>
            <a:endParaRPr lang="fr-FR" sz="1400" dirty="0" smtClean="0"/>
          </a:p>
          <a:p>
            <a:r>
              <a:rPr lang="fr-FR" sz="1400" dirty="0" smtClean="0"/>
              <a:t>Best Practices: 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Problèmes de vulnérabilités à causes des versions </a:t>
            </a:r>
            <a:r>
              <a:rPr lang="fr-FR" sz="1400" dirty="0" err="1" smtClean="0"/>
              <a:t>bootstrap</a:t>
            </a:r>
            <a:r>
              <a:rPr lang="fr-FR" sz="1400" dirty="0" smtClean="0"/>
              <a:t> et </a:t>
            </a:r>
            <a:r>
              <a:rPr lang="fr-FR" sz="1400" dirty="0" err="1" smtClean="0"/>
              <a:t>jquery</a:t>
            </a:r>
            <a:r>
              <a:rPr lang="fr-FR" sz="1400" dirty="0" smtClean="0"/>
              <a:t> trop anciennes (remplacement version </a:t>
            </a:r>
            <a:r>
              <a:rPr lang="fr-FR" sz="1400" dirty="0" err="1" smtClean="0"/>
              <a:t>bootstrap</a:t>
            </a:r>
            <a:r>
              <a:rPr lang="fr-FR" sz="1400" dirty="0" smtClean="0"/>
              <a:t> effectué) 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Modification taille d’image (pas </a:t>
            </a:r>
            <a:r>
              <a:rPr lang="fr-FR" sz="1400" dirty="0" err="1" smtClean="0"/>
              <a:t>css</a:t>
            </a:r>
            <a:r>
              <a:rPr lang="fr-FR" sz="1400" dirty="0" smtClean="0"/>
              <a:t>)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738648"/>
            <a:ext cx="11204620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1674254"/>
            <a:ext cx="11191741" cy="23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545429"/>
            <a:ext cx="10515600" cy="13255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" y="545429"/>
            <a:ext cx="11485801" cy="5468625"/>
          </a:xfrm>
        </p:spPr>
      </p:pic>
      <p:sp>
        <p:nvSpPr>
          <p:cNvPr id="3" name="ZoneTexte 2"/>
          <p:cNvSpPr txBox="1"/>
          <p:nvPr/>
        </p:nvSpPr>
        <p:spPr>
          <a:xfrm>
            <a:off x="353099" y="0"/>
            <a:ext cx="316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PC Page 1 après </a:t>
            </a:r>
            <a:r>
              <a:rPr lang="fr-FR" dirty="0" err="1" smtClean="0">
                <a:solidFill>
                  <a:srgbClr val="FF0000"/>
                </a:solidFill>
              </a:rPr>
              <a:t>modif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566670"/>
            <a:ext cx="10522039" cy="516248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037" y="218941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Mobile Page 1 </a:t>
            </a:r>
            <a:r>
              <a:rPr lang="fr-FR" dirty="0" smtClean="0">
                <a:solidFill>
                  <a:srgbClr val="FF0000"/>
                </a:solidFill>
              </a:rPr>
              <a:t>après </a:t>
            </a:r>
            <a:r>
              <a:rPr lang="fr-FR" dirty="0" err="1">
                <a:solidFill>
                  <a:srgbClr val="FF0000"/>
                </a:solidFill>
              </a:rPr>
              <a:t>modif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7" y="515156"/>
            <a:ext cx="10995361" cy="52401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72732" y="154546"/>
            <a:ext cx="30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PC Page </a:t>
            </a:r>
            <a:r>
              <a:rPr lang="fr-FR" dirty="0" smtClean="0">
                <a:solidFill>
                  <a:srgbClr val="FF0000"/>
                </a:solidFill>
              </a:rPr>
              <a:t>2 </a:t>
            </a:r>
            <a:r>
              <a:rPr lang="fr-FR" dirty="0">
                <a:solidFill>
                  <a:srgbClr val="FF0000"/>
                </a:solidFill>
              </a:rPr>
              <a:t>avant </a:t>
            </a:r>
            <a:r>
              <a:rPr lang="fr-FR" dirty="0" err="1">
                <a:solidFill>
                  <a:srgbClr val="FF0000"/>
                </a:solidFill>
              </a:rPr>
              <a:t>modif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9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17811</TotalTime>
  <Words>465</Words>
  <Application>Microsoft Office PowerPoint</Application>
  <PresentationFormat>Grand écran</PresentationFormat>
  <Paragraphs>47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Problèmes principaux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Outils utilisés pour améliorer site web: </vt:lpstr>
      <vt:lpstr>Conseil en rapport avec la méthode EAT (Expertise, Autorité, Fiabilité)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Léonardi</dc:creator>
  <cp:lastModifiedBy>Nicolas Léonardi</cp:lastModifiedBy>
  <cp:revision>25</cp:revision>
  <dcterms:created xsi:type="dcterms:W3CDTF">2021-02-16T13:16:34Z</dcterms:created>
  <dcterms:modified xsi:type="dcterms:W3CDTF">2021-03-16T10:51:26Z</dcterms:modified>
</cp:coreProperties>
</file>