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EA61-1FEE-4248-A0CF-B79AAB6AD44D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F924-B39C-453F-8D06-DD2D42BCB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8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F924-B39C-453F-8D06-DD2D42BCB95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20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6E21-2AD0-4B99-A60A-26A2554C1F36}" type="datetime1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62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5635-0F94-416D-BC76-EBCB435B77B9}" type="datetime1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4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6E2-63A6-49EC-B0A0-DB7CD92D555F}" type="datetime1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9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CFF3-E4AF-4044-AF90-BFE72AE52AC6}" type="datetime1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92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B1F2-C685-4317-AA58-0E4DEEF2AAB4}" type="datetime1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93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0561-1EF0-4E94-88D5-F96D27F17ADF}" type="datetime1">
              <a:rPr lang="fr-FR" smtClean="0"/>
              <a:t>26/01/2011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9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AFE1-896D-414E-8722-4DE5A019E7CA}" type="datetime1">
              <a:rPr lang="fr-FR" smtClean="0"/>
              <a:t>26/01/2011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35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3285-A684-40A5-AEA8-B3641753F21E}" type="datetime1">
              <a:rPr lang="fr-FR" smtClean="0"/>
              <a:t>26/01/2011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55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306-0F6F-4042-AFDA-DA8F6163A316}" type="datetime1">
              <a:rPr lang="fr-FR" smtClean="0"/>
              <a:t>26/01/2011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23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E8BD-B5F4-4783-A6F6-B75355E734B9}" type="datetime1">
              <a:rPr lang="fr-FR" smtClean="0"/>
              <a:t>26/01/2011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19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CB3E-411C-4D66-9E11-603D3E202899}" type="datetime1">
              <a:rPr lang="fr-FR" smtClean="0"/>
              <a:t>26/01/2011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0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E828-FF42-4B14-8570-56561B4B794C}" type="datetime1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Canon Noir - Desfeux Nicolas - Texier Aurélien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B7B2-139C-45CB-B5E5-2A39992DD2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92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/>
              <a:t>Canon Noir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Chasse aux Trésors !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Nicolas\Documents\INSA\canonnoirtd\CanonNoir\WPF\Images\icone-pi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271" y="256490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092280" y="59492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Desfeux</a:t>
            </a:r>
            <a:r>
              <a:rPr lang="fr-FR" dirty="0" smtClean="0"/>
              <a:t> Nicolas  </a:t>
            </a:r>
          </a:p>
          <a:p>
            <a:r>
              <a:rPr lang="fr-FR" dirty="0" smtClean="0"/>
              <a:t>Texier Aurélien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6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Bande perforée 3"/>
          <p:cNvSpPr/>
          <p:nvPr/>
        </p:nvSpPr>
        <p:spPr>
          <a:xfrm>
            <a:off x="0" y="5445224"/>
            <a:ext cx="9144000" cy="1800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Canon Noir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Priorité : pouvoir jouer une partie entière de « Canon Noir ».</a:t>
            </a:r>
          </a:p>
          <a:p>
            <a:r>
              <a:rPr lang="fr-FR" dirty="0" smtClean="0"/>
              <a:t>Actuellement : La plupart des fonctionnalités sont implémentées.</a:t>
            </a:r>
          </a:p>
          <a:p>
            <a:r>
              <a:rPr lang="fr-FR" dirty="0" smtClean="0"/>
              <a:t>Respect du cahier des charges.</a:t>
            </a:r>
          </a:p>
          <a:p>
            <a:r>
              <a:rPr lang="fr-FR" dirty="0" smtClean="0"/>
              <a:t>Mener un projet complet.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Picture 2" descr="C:\Users\Nicolas\Documents\INSA\canonnoirtd\CanonNoir\WPF\Images\icone-pi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</a:rPr>
              <a:t>Canon Noir - </a:t>
            </a:r>
            <a:r>
              <a:rPr lang="fr-FR" sz="1600" dirty="0" err="1" smtClean="0">
                <a:solidFill>
                  <a:schemeClr val="tx1"/>
                </a:solidFill>
              </a:rPr>
              <a:t>Desfeux</a:t>
            </a:r>
            <a:r>
              <a:rPr lang="fr-FR" sz="1400" dirty="0" smtClean="0">
                <a:solidFill>
                  <a:schemeClr val="tx1"/>
                </a:solidFill>
              </a:rPr>
              <a:t> Nicolas - Texier Aurélien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2AF-6E29-4696-A437-BE0345652451}" type="datetime1">
              <a:rPr lang="fr-FR" sz="1400" smtClean="0">
                <a:solidFill>
                  <a:schemeClr val="tx1"/>
                </a:solidFill>
              </a:rPr>
              <a:t>26/01/2011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z="1400" smtClean="0">
                <a:solidFill>
                  <a:schemeClr val="tx1"/>
                </a:solidFill>
              </a:rPr>
              <a:t>2</a:t>
            </a:fld>
            <a:endParaRPr lang="fr-FR" sz="1400">
              <a:solidFill>
                <a:schemeClr val="tx1"/>
              </a:solidFill>
            </a:endParaRPr>
          </a:p>
        </p:txBody>
      </p:sp>
      <p:pic>
        <p:nvPicPr>
          <p:cNvPr id="3074" name="Picture 2" descr="C:\Users\Nicolas\Documents\INSA\canonnoirtd\CanonNoir\WPF\Images\bateau-Caravel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6035"/>
            <a:ext cx="1067297" cy="12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Bande perforée 3"/>
          <p:cNvSpPr/>
          <p:nvPr/>
        </p:nvSpPr>
        <p:spPr>
          <a:xfrm>
            <a:off x="0" y="5445224"/>
            <a:ext cx="9144000" cy="1800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Canon Noir - 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Polymorphisme : Cases, Bateaux, Etats…</a:t>
            </a:r>
          </a:p>
          <a:p>
            <a:r>
              <a:rPr lang="fr-FR" dirty="0" smtClean="0"/>
              <a:t>Intérêt de la Façade : Faible Couplage entre l’affichage et le moteur</a:t>
            </a:r>
          </a:p>
          <a:p>
            <a:r>
              <a:rPr lang="fr-FR" dirty="0" smtClean="0"/>
              <a:t>Liaison Façade Moteur.</a:t>
            </a:r>
          </a:p>
        </p:txBody>
      </p:sp>
      <p:pic>
        <p:nvPicPr>
          <p:cNvPr id="5" name="Picture 2" descr="C:\Users\Nicolas\Documents\INSA\canonnoirtd\CanonNoir\WPF\Images\icone-pi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</a:rPr>
              <a:t>Canon Noir - </a:t>
            </a:r>
            <a:r>
              <a:rPr lang="fr-FR" sz="1400" dirty="0" err="1" smtClean="0">
                <a:solidFill>
                  <a:schemeClr val="tx1"/>
                </a:solidFill>
              </a:rPr>
              <a:t>Desfeux</a:t>
            </a:r>
            <a:r>
              <a:rPr lang="fr-FR" sz="1400" dirty="0" smtClean="0">
                <a:solidFill>
                  <a:schemeClr val="tx1"/>
                </a:solidFill>
              </a:rPr>
              <a:t> Nicolas - Texier Aurélien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4A8-22FF-41B9-967A-560B95A2FF20}" type="datetime1">
              <a:rPr lang="fr-FR" sz="1400" smtClean="0">
                <a:solidFill>
                  <a:schemeClr val="tx1"/>
                </a:solidFill>
              </a:rPr>
              <a:t>26/01/2011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z="1400" smtClean="0">
                <a:solidFill>
                  <a:schemeClr val="tx1"/>
                </a:solidFill>
              </a:rPr>
              <a:t>3</a:t>
            </a:fld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Nicolas\Documents\INSA\canonnoirtd\CanonNoir\WPF\Images\bateau-Carave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6035"/>
            <a:ext cx="1067297" cy="12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Canon Noir - Affichage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Rendre intuitif le fonctionnement (affichage de messages).</a:t>
            </a:r>
          </a:p>
          <a:p>
            <a:r>
              <a:rPr lang="fr-FR" dirty="0" smtClean="0"/>
              <a:t>Avoir graphiquement accès à toutes les informations (scores, trésor à bord, …).</a:t>
            </a:r>
          </a:p>
          <a:p>
            <a:r>
              <a:rPr lang="fr-FR" dirty="0" smtClean="0"/>
              <a:t>Dés qui roulent</a:t>
            </a:r>
            <a:endParaRPr lang="fr-FR" dirty="0"/>
          </a:p>
        </p:txBody>
      </p:sp>
      <p:sp>
        <p:nvSpPr>
          <p:cNvPr id="4" name="Organigramme : Bande perforée 3"/>
          <p:cNvSpPr/>
          <p:nvPr/>
        </p:nvSpPr>
        <p:spPr>
          <a:xfrm>
            <a:off x="0" y="5445224"/>
            <a:ext cx="9144000" cy="1800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C:\Users\Nicolas\Documents\INSA\canonnoirtd\CanonNoir\WPF\Images\icone-pi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Canon Noir - Desfeux Nicolas - Texier Aurélien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B7CF-AF44-4923-ADBF-0C9483D9A7CF}" type="datetime1">
              <a:rPr lang="fr-FR" sz="1400" smtClean="0">
                <a:solidFill>
                  <a:schemeClr val="tx1"/>
                </a:solidFill>
              </a:rPr>
              <a:t>26/01/2011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z="1400" smtClean="0">
                <a:solidFill>
                  <a:schemeClr val="tx1"/>
                </a:solidFill>
              </a:rPr>
              <a:t>4</a:t>
            </a:fld>
            <a:endParaRPr lang="fr-FR" sz="1400">
              <a:solidFill>
                <a:schemeClr val="tx1"/>
              </a:solidFill>
            </a:endParaRPr>
          </a:p>
        </p:txBody>
      </p:sp>
      <p:pic>
        <p:nvPicPr>
          <p:cNvPr id="10" name="Picture 2" descr="C:\Users\Nicolas\Documents\INSA\canonnoirtd\CanonNoir\WPF\Images\bateau-Carave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6035"/>
            <a:ext cx="1067297" cy="12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r>
              <a:rPr lang="fr-FR" dirty="0" smtClean="0"/>
              <a:t>Déplacement</a:t>
            </a:r>
          </a:p>
          <a:p>
            <a:r>
              <a:rPr lang="fr-FR" dirty="0" smtClean="0"/>
              <a:t>Lancer de Dés</a:t>
            </a:r>
          </a:p>
          <a:p>
            <a:r>
              <a:rPr lang="fr-FR" dirty="0" smtClean="0"/>
              <a:t>Calcul des scores </a:t>
            </a:r>
          </a:p>
          <a:p>
            <a:r>
              <a:rPr lang="fr-FR" dirty="0" smtClean="0"/>
              <a:t>Gain de la partie</a:t>
            </a:r>
          </a:p>
          <a:p>
            <a:r>
              <a:rPr lang="fr-FR" dirty="0" smtClean="0"/>
              <a:t>Tir Canon</a:t>
            </a:r>
            <a:endParaRPr lang="fr-FR" dirty="0"/>
          </a:p>
        </p:txBody>
      </p:sp>
      <p:sp>
        <p:nvSpPr>
          <p:cNvPr id="4" name="Organigramme : Bande perforée 3"/>
          <p:cNvSpPr/>
          <p:nvPr/>
        </p:nvSpPr>
        <p:spPr>
          <a:xfrm>
            <a:off x="0" y="5445224"/>
            <a:ext cx="9144000" cy="1800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C:\Users\Nicolas\Documents\INSA\canonnoirtd\CanonNoir\WPF\Images\icone-pi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Canon Noir - Desfeux Nicolas - Texier Aurélien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71-5F60-4D2F-86E8-1D9DF1D90AEA}" type="datetime1">
              <a:rPr lang="fr-FR" sz="1400" smtClean="0">
                <a:solidFill>
                  <a:schemeClr val="tx1"/>
                </a:solidFill>
              </a:rPr>
              <a:t>26/01/2011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z="1400" smtClean="0">
                <a:solidFill>
                  <a:schemeClr val="tx1"/>
                </a:solidFill>
              </a:rPr>
              <a:t>5</a:t>
            </a:fld>
            <a:endParaRPr lang="fr-FR" sz="1400">
              <a:solidFill>
                <a:schemeClr val="tx1"/>
              </a:solidFill>
            </a:endParaRPr>
          </a:p>
        </p:txBody>
      </p:sp>
      <p:pic>
        <p:nvPicPr>
          <p:cNvPr id="10" name="Picture 2" descr="C:\Users\Nicolas\Documents\INSA\canonnoirtd\CanonNoir\WPF\Images\bateau-Carave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6035"/>
            <a:ext cx="1067297" cy="12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ganigramme : Bande perforée 9"/>
          <p:cNvSpPr/>
          <p:nvPr/>
        </p:nvSpPr>
        <p:spPr>
          <a:xfrm>
            <a:off x="0" y="5445224"/>
            <a:ext cx="9144000" cy="1800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Tir Canon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Difficulté du calcul de trajectoire.</a:t>
            </a:r>
          </a:p>
          <a:p>
            <a:r>
              <a:rPr lang="fr-FR" dirty="0" smtClean="0"/>
              <a:t>Pas de duel.</a:t>
            </a:r>
          </a:p>
          <a:p>
            <a:r>
              <a:rPr lang="fr-FR" dirty="0" smtClean="0"/>
              <a:t>Dégrader les bateaux.</a:t>
            </a:r>
          </a:p>
          <a:p>
            <a:r>
              <a:rPr lang="fr-FR" dirty="0" smtClean="0"/>
              <a:t>Prise de trésor.</a:t>
            </a:r>
            <a:endParaRPr lang="fr-FR" dirty="0"/>
          </a:p>
        </p:txBody>
      </p:sp>
      <p:pic>
        <p:nvPicPr>
          <p:cNvPr id="5" name="Picture 2" descr="C:\Users\Nicolas\Documents\INSA\canonnoirtd\CanonNoir\WPF\Images\icone-pi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Canon Noir - Desfeux Nicolas - Texier Aurélien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416-03A8-49C3-87BF-E31EACAD0548}" type="datetime1">
              <a:rPr lang="fr-FR" sz="1400" smtClean="0">
                <a:solidFill>
                  <a:schemeClr val="tx1"/>
                </a:solidFill>
              </a:rPr>
              <a:t>26/01/2011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z="1400" smtClean="0">
                <a:solidFill>
                  <a:schemeClr val="tx1"/>
                </a:solidFill>
              </a:rPr>
              <a:t>6</a:t>
            </a:fld>
            <a:endParaRPr lang="fr-FR" sz="1400">
              <a:solidFill>
                <a:schemeClr val="tx1"/>
              </a:solidFill>
            </a:endParaRPr>
          </a:p>
        </p:txBody>
      </p:sp>
      <p:pic>
        <p:nvPicPr>
          <p:cNvPr id="11" name="Picture 2" descr="C:\Users\Nicolas\Documents\INSA\canonnoirtd\CanonNoir\WPF\Images\bateau-Carave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6035"/>
            <a:ext cx="1067297" cy="12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800" y="125760"/>
            <a:ext cx="8229600" cy="782960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2050" name="Picture 2" descr="C:\Users\Nicolas\Documents\INSA\canonnoirtd\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" y="908720"/>
            <a:ext cx="8497888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Nicolas\Documents\INSA\canonnoirtd\CanonNoir\WPF\Images\icone-pi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Canon Noir - Desfeux Nicolas - Texier Aurélien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32E6-ADEF-4A75-835B-B7C5A3890028}" type="datetime1">
              <a:rPr lang="fr-FR" sz="1400" smtClean="0">
                <a:solidFill>
                  <a:schemeClr val="tx1"/>
                </a:solidFill>
              </a:rPr>
              <a:t>26/01/2011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B7B2-139C-45CB-B5E5-2A39992DD2BE}" type="slidenum">
              <a:rPr lang="fr-FR" sz="1400" smtClean="0">
                <a:solidFill>
                  <a:schemeClr val="tx1"/>
                </a:solidFill>
              </a:rPr>
              <a:t>7</a:t>
            </a:fld>
            <a:endParaRPr lang="fr-F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181</Words>
  <Application>Microsoft Office PowerPoint</Application>
  <PresentationFormat>Affichage à l'écran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Canon Noir</vt:lpstr>
      <vt:lpstr>Projet Canon Noir</vt:lpstr>
      <vt:lpstr>Projet Canon Noir - Moteur</vt:lpstr>
      <vt:lpstr>Projet Canon Noir - Affichage</vt:lpstr>
      <vt:lpstr>Fonctionnalités</vt:lpstr>
      <vt:lpstr>Tir Canon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Canon Noir</dc:title>
  <dc:creator>Nicolas</dc:creator>
  <cp:lastModifiedBy>Nicolas</cp:lastModifiedBy>
  <cp:revision>14</cp:revision>
  <dcterms:created xsi:type="dcterms:W3CDTF">2011-01-26T16:41:21Z</dcterms:created>
  <dcterms:modified xsi:type="dcterms:W3CDTF">2011-01-26T21:57:46Z</dcterms:modified>
</cp:coreProperties>
</file>