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8" r:id="rId10"/>
    <p:sldId id="262" r:id="rId11"/>
    <p:sldId id="263" r:id="rId12"/>
    <p:sldId id="271" r:id="rId13"/>
    <p:sldId id="264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78" autoAdjust="0"/>
  </p:normalViewPr>
  <p:slideViewPr>
    <p:cSldViewPr>
      <p:cViewPr>
        <p:scale>
          <a:sx n="75" d="100"/>
          <a:sy n="75" d="100"/>
        </p:scale>
        <p:origin x="-11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3525E-8181-4EEE-91F3-F1BE8BE216A4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74FE2-4E57-40BA-A69A-DB4D15BC8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74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413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you’re</a:t>
            </a:r>
            <a:r>
              <a:rPr lang="fr-FR" dirty="0" smtClean="0"/>
              <a:t> about to </a:t>
            </a:r>
            <a:r>
              <a:rPr lang="fr-FR" dirty="0" err="1" smtClean="0"/>
              <a:t>overwrite</a:t>
            </a:r>
            <a:r>
              <a:rPr lang="fr-FR" dirty="0" smtClean="0"/>
              <a:t> a location, </a:t>
            </a:r>
            <a:r>
              <a:rPr lang="fr-FR" dirty="0" err="1" smtClean="0"/>
              <a:t>you</a:t>
            </a:r>
            <a:r>
              <a:rPr lang="fr-FR" dirty="0" smtClean="0"/>
              <a:t> have to enter a </a:t>
            </a:r>
            <a:r>
              <a:rPr lang="fr-FR" dirty="0" err="1" smtClean="0"/>
              <a:t>password</a:t>
            </a:r>
            <a:r>
              <a:rPr lang="fr-FR" dirty="0" smtClean="0"/>
              <a:t> (</a:t>
            </a:r>
            <a:r>
              <a:rPr lang="fr-FR" dirty="0" err="1" smtClean="0"/>
              <a:t>avoiding</a:t>
            </a:r>
            <a:r>
              <a:rPr lang="fr-FR" dirty="0" smtClean="0"/>
              <a:t> </a:t>
            </a:r>
            <a:r>
              <a:rPr lang="fr-FR" dirty="0" err="1" smtClean="0"/>
              <a:t>mistakes</a:t>
            </a:r>
            <a:r>
              <a:rPr lang="fr-FR" dirty="0" smtClean="0"/>
              <a:t>).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password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combinaisons of </a:t>
            </a:r>
            <a:r>
              <a:rPr lang="fr-FR" dirty="0" err="1" smtClean="0"/>
              <a:t>arrows</a:t>
            </a:r>
            <a:r>
              <a:rPr lang="fr-FR" dirty="0" smtClean="0"/>
              <a:t>, </a:t>
            </a:r>
            <a:r>
              <a:rPr lang="fr-FR" dirty="0" err="1" smtClean="0"/>
              <a:t>followed</a:t>
            </a:r>
            <a:r>
              <a:rPr lang="fr-FR" dirty="0" smtClean="0"/>
              <a:t> by </a:t>
            </a:r>
            <a:r>
              <a:rPr lang="fr-FR" dirty="0" err="1" smtClean="0"/>
              <a:t>pushing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button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66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Message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confirm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new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register</a:t>
            </a:r>
            <a:r>
              <a:rPr lang="fr-FR" dirty="0" smtClean="0"/>
              <a:t>. A click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button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back to the self location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8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Home </a:t>
            </a:r>
            <a:r>
              <a:rPr lang="fr-FR" dirty="0" err="1" smtClean="0"/>
              <a:t>Screen</a:t>
            </a:r>
            <a:r>
              <a:rPr lang="fr-FR" dirty="0" smtClean="0"/>
              <a:t>. Display the </a:t>
            </a:r>
            <a:r>
              <a:rPr lang="fr-FR" dirty="0" err="1" smtClean="0"/>
              <a:t>current</a:t>
            </a:r>
            <a:r>
              <a:rPr lang="fr-FR" dirty="0" smtClean="0"/>
              <a:t> Location.</a:t>
            </a:r>
          </a:p>
          <a:p>
            <a:r>
              <a:rPr lang="fr-FR" dirty="0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use the </a:t>
            </a:r>
            <a:r>
              <a:rPr lang="fr-FR" baseline="0" dirty="0" smtClean="0"/>
              <a:t>top </a:t>
            </a:r>
            <a:r>
              <a:rPr lang="fr-FR" baseline="0" dirty="0" smtClean="0"/>
              <a:t>and up </a:t>
            </a:r>
            <a:r>
              <a:rPr lang="fr-FR" baseline="0" dirty="0" err="1" smtClean="0"/>
              <a:t>arrow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nearest</a:t>
            </a:r>
            <a:r>
              <a:rPr lang="fr-FR" baseline="0" dirty="0" smtClean="0"/>
              <a:t> place to </a:t>
            </a:r>
            <a:r>
              <a:rPr lang="fr-FR" baseline="0" dirty="0" err="1" smtClean="0"/>
              <a:t>street</a:t>
            </a:r>
            <a:r>
              <a:rPr lang="fr-FR" baseline="0" dirty="0" smtClean="0"/>
              <a:t>. If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excatly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</a:t>
            </a:r>
            <a:r>
              <a:rPr lang="fr-FR" baseline="0" dirty="0" smtClean="0"/>
              <a:t>place,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the distance to the place.</a:t>
            </a:r>
          </a:p>
          <a:p>
            <a:r>
              <a:rPr lang="fr-FR" baseline="0" dirty="0" err="1" smtClean="0"/>
              <a:t>Left</a:t>
            </a:r>
            <a:r>
              <a:rPr lang="fr-FR" baseline="0" dirty="0" smtClean="0"/>
              <a:t> and right </a:t>
            </a:r>
            <a:r>
              <a:rPr lang="fr-FR" baseline="0" dirty="0" err="1" smtClean="0"/>
              <a:t>arrow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smtClean="0"/>
              <a:t>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0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access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mode by </a:t>
            </a:r>
            <a:r>
              <a:rPr lang="fr-FR" dirty="0" err="1" smtClean="0"/>
              <a:t>pushing</a:t>
            </a:r>
            <a:r>
              <a:rPr lang="fr-FR" dirty="0" smtClean="0"/>
              <a:t> the </a:t>
            </a:r>
            <a:r>
              <a:rPr lang="fr-FR" dirty="0" err="1" smtClean="0"/>
              <a:t>button</a:t>
            </a:r>
            <a:r>
              <a:rPr lang="fr-FR" dirty="0" smtClean="0"/>
              <a:t>. 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welcome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r>
              <a:rPr lang="fr-FR" dirty="0" smtClean="0"/>
              <a:t> for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home.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2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7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Up and down </a:t>
            </a:r>
            <a:r>
              <a:rPr lang="fr-FR" dirty="0" err="1" smtClean="0"/>
              <a:t>arrow</a:t>
            </a:r>
            <a:r>
              <a:rPr lang="fr-FR" dirty="0" smtClean="0"/>
              <a:t> changes the location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select.</a:t>
            </a:r>
            <a:r>
              <a:rPr lang="fr-FR" baseline="0" dirty="0" smtClean="0"/>
              <a:t> Use the push </a:t>
            </a:r>
            <a:r>
              <a:rPr lang="fr-FR" baseline="0" dirty="0" err="1" smtClean="0"/>
              <a:t>button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confirm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44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change of</a:t>
            </a:r>
            <a:r>
              <a:rPr lang="fr-FR" baseline="0" dirty="0" smtClean="0"/>
              <a:t> direction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followed</a:t>
            </a:r>
            <a:r>
              <a:rPr lang="fr-FR" baseline="0" dirty="0" smtClean="0"/>
              <a:t> by a vibration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bracelet.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walk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looking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bracelet.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take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relative’s</a:t>
            </a:r>
            <a:r>
              <a:rPr lang="fr-FR" baseline="0" dirty="0" smtClean="0"/>
              <a:t> house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02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far, the bracelet </a:t>
            </a:r>
            <a:r>
              <a:rPr lang="fr-FR" baseline="0" dirty="0" err="1" smtClean="0"/>
              <a:t>vibrates</a:t>
            </a:r>
            <a:r>
              <a:rPr lang="fr-FR" baseline="0" dirty="0" smtClean="0"/>
              <a:t> and come to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choose</a:t>
            </a:r>
            <a:r>
              <a:rPr lang="fr-FR" baseline="0" dirty="0" smtClean="0"/>
              <a:t> to go to the </a:t>
            </a:r>
            <a:r>
              <a:rPr lang="fr-FR" baseline="0" dirty="0" err="1" smtClean="0"/>
              <a:t>closest</a:t>
            </a:r>
            <a:r>
              <a:rPr lang="fr-FR" baseline="0" dirty="0" smtClean="0"/>
              <a:t> place by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short push, or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home by </a:t>
            </a:r>
            <a:r>
              <a:rPr lang="fr-FR" baseline="0" dirty="0" err="1" smtClean="0"/>
              <a:t>pushing</a:t>
            </a:r>
            <a:r>
              <a:rPr lang="fr-FR" baseline="0" dirty="0" smtClean="0"/>
              <a:t> longer. If the GPS </a:t>
            </a:r>
            <a:r>
              <a:rPr lang="fr-FR" baseline="0" dirty="0" err="1" smtClean="0"/>
              <a:t>detect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getting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closer</a:t>
            </a:r>
            <a:r>
              <a:rPr lang="fr-FR" baseline="0" dirty="0" smtClean="0"/>
              <a:t> to home or </a:t>
            </a:r>
            <a:r>
              <a:rPr lang="fr-FR" baseline="0" dirty="0" err="1" smtClean="0"/>
              <a:t>known</a:t>
            </a:r>
            <a:r>
              <a:rPr lang="fr-FR" baseline="0" dirty="0" smtClean="0"/>
              <a:t> location,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come back to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0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update or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locations.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45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update or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locations.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45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62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66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71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12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93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7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45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21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63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6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21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4D7-05F7-4C5C-8E71-906567BCF78D}" type="datetimeFigureOut">
              <a:rPr lang="fr-FR" smtClean="0"/>
              <a:t>20/11/2011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98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7.xml"/><Relationship Id="rId7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14.xml"/><Relationship Id="rId9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7.xml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14.xml"/><Relationship Id="rId9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5.xml"/><Relationship Id="rId7" Type="http://schemas.openxmlformats.org/officeDocument/2006/relationships/image" Target="../media/image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6.xml"/><Relationship Id="rId4" Type="http://schemas.openxmlformats.org/officeDocument/2006/relationships/slide" Target="slide11.xml"/><Relationship Id="rId9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1.xml"/><Relationship Id="rId7" Type="http://schemas.openxmlformats.org/officeDocument/2006/relationships/image" Target="../media/image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6.xml"/><Relationship Id="rId4" Type="http://schemas.openxmlformats.org/officeDocument/2006/relationships/slide" Target="slide14.xml"/><Relationship Id="rId9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9.xml"/><Relationship Id="rId7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1.xml"/><Relationship Id="rId4" Type="http://schemas.openxmlformats.org/officeDocument/2006/relationships/slide" Target="slide20.xml"/><Relationship Id="rId9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8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1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7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8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1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0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1.xml"/><Relationship Id="rId7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8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Designing</a:t>
            </a:r>
            <a:r>
              <a:rPr lang="fr-FR" b="1" dirty="0"/>
              <a:t> a </a:t>
            </a:r>
            <a:r>
              <a:rPr lang="fr-FR" b="1" dirty="0" err="1"/>
              <a:t>Graphical</a:t>
            </a:r>
            <a:r>
              <a:rPr lang="fr-FR" b="1" dirty="0"/>
              <a:t> User Interface for the Bracelet Computer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/>
          <a:lstStyle/>
          <a:p>
            <a:r>
              <a:rPr lang="fr-FR" dirty="0" err="1"/>
              <a:t>Graphical</a:t>
            </a:r>
            <a:r>
              <a:rPr lang="fr-FR" dirty="0"/>
              <a:t> User Interfaces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Desfeux</a:t>
            </a:r>
            <a:r>
              <a:rPr lang="fr-FR" dirty="0" smtClean="0"/>
              <a:t> Nicolas – Newcastle </a:t>
            </a:r>
            <a:r>
              <a:rPr lang="fr-FR" dirty="0" err="1" smtClean="0"/>
              <a:t>Upon</a:t>
            </a:r>
            <a:r>
              <a:rPr lang="fr-FR" dirty="0" smtClean="0"/>
              <a:t> Tyne, </a:t>
            </a:r>
            <a:r>
              <a:rPr lang="fr-FR" dirty="0" err="1" smtClean="0"/>
              <a:t>November</a:t>
            </a:r>
            <a:r>
              <a:rPr lang="fr-FR" dirty="0" smtClean="0"/>
              <a:t> 20, 2011</a:t>
            </a:r>
            <a:endParaRPr lang="fr-FR" dirty="0"/>
          </a:p>
        </p:txBody>
      </p:sp>
      <p:pic>
        <p:nvPicPr>
          <p:cNvPr id="1028" name="Picture 4" descr="C:\Users\Nicolas\Documents\INSA\Erasmus\Newcastle-University_m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5"/>
            <a:ext cx="2638424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63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Too</a:t>
            </a:r>
            <a:r>
              <a:rPr lang="fr-FR" b="1" dirty="0" smtClean="0"/>
              <a:t> far !</a:t>
            </a:r>
            <a:endParaRPr lang="fr-FR" sz="2800" b="1" dirty="0"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/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1873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  <a:latin typeface="Arial Rounded MT Bold" pitchFamily="34" charset="0"/>
              </a:rPr>
              <a:t>Too</a:t>
            </a:r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 Far</a:t>
            </a:r>
            <a:endParaRPr lang="fr-FR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6177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Go to </a:t>
            </a:r>
          </a:p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Closest</a:t>
            </a:r>
            <a:r>
              <a:rPr lang="fr-FR" sz="3200" dirty="0" smtClean="0">
                <a:solidFill>
                  <a:schemeClr val="tx1"/>
                </a:solidFill>
              </a:rPr>
              <a:t> ?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2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2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200" fill="hold">
                                          <p:stCondLst>
                                            <p:cond delay="3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200" fill="hold">
                                          <p:stCondLst>
                                            <p:cond delay="4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Define</a:t>
            </a:r>
            <a:r>
              <a:rPr lang="fr-FR" b="1" dirty="0" smtClean="0"/>
              <a:t> locations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4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5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6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7" y="3196440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Define</a:t>
            </a:r>
            <a:r>
              <a:rPr lang="fr-FR" sz="2800" dirty="0" smtClean="0">
                <a:solidFill>
                  <a:schemeClr val="tx1"/>
                </a:solidFill>
              </a:rPr>
              <a:t> location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6177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Home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10" action="ppaction://hlinksldjump"/>
              </a:rPr>
              <a:t>What’s happen if you are too far ?</a:t>
            </a:r>
            <a:endParaRPr lang="fr-FR" dirty="0">
              <a:hlinkClick r:id="rId10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Define</a:t>
            </a:r>
            <a:r>
              <a:rPr lang="fr-FR" b="1" dirty="0" smtClean="0"/>
              <a:t> locations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4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5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6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7" y="3196440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Define</a:t>
            </a:r>
            <a:r>
              <a:rPr lang="fr-FR" sz="2800" dirty="0" smtClean="0">
                <a:solidFill>
                  <a:schemeClr val="tx1"/>
                </a:solidFill>
              </a:rPr>
              <a:t> location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6177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Doctor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10" action="ppaction://hlinksldjump"/>
              </a:rPr>
              <a:t>What’s happen if you are too far ?</a:t>
            </a:r>
            <a:endParaRPr lang="fr-FR" dirty="0">
              <a:hlinkClick r:id="rId10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280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Confirm</a:t>
            </a:r>
            <a:r>
              <a:rPr lang="fr-FR" b="1" dirty="0" smtClean="0"/>
              <a:t> Replacement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1746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Location </a:t>
            </a:r>
            <a:r>
              <a:rPr lang="fr-FR" sz="2800" b="1" dirty="0" err="1" smtClean="0">
                <a:solidFill>
                  <a:schemeClr val="tx1"/>
                </a:solidFill>
              </a:rPr>
              <a:t>overwrite</a:t>
            </a:r>
            <a:r>
              <a:rPr lang="fr-FR" sz="2800" dirty="0" smtClean="0">
                <a:solidFill>
                  <a:schemeClr val="tx1"/>
                </a:solidFill>
              </a:rPr>
              <a:t> ?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734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Enter</a:t>
            </a:r>
          </a:p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password</a:t>
            </a:r>
            <a:endParaRPr lang="fr-FR" sz="2800" b="1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7" action="ppaction://hlinksldjump"/>
              </a:rPr>
              <a:t>What’s happen if you are too far ?</a:t>
            </a:r>
            <a:endParaRPr lang="fr-FR" dirty="0">
              <a:hlinkClick r:id="rId7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Define</a:t>
            </a:r>
            <a:r>
              <a:rPr lang="fr-FR" b="1" dirty="0" smtClean="0"/>
              <a:t> locations</a:t>
            </a:r>
            <a:endParaRPr lang="fr-FR" b="1" dirty="0"/>
          </a:p>
        </p:txBody>
      </p:sp>
      <p:sp>
        <p:nvSpPr>
          <p:cNvPr id="27" name="Rectangle à coins arrondis 26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haut 28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gauche 30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7" y="3196440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Define</a:t>
            </a:r>
            <a:r>
              <a:rPr lang="fr-FR" sz="2800" dirty="0" smtClean="0">
                <a:solidFill>
                  <a:schemeClr val="tx1"/>
                </a:solidFill>
              </a:rPr>
              <a:t> location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5458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Shop</a:t>
            </a:r>
            <a:endParaRPr lang="fr-FR" sz="3200" dirty="0"/>
          </a:p>
        </p:txBody>
      </p:sp>
      <p:sp>
        <p:nvSpPr>
          <p:cNvPr id="36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37" name="Picture 2" descr="C:\Users\Nicolas\Documents\INSA\Erasmus\Cours\Graphical User interfaces\289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9" action="ppaction://hlinksldjump"/>
              </a:rPr>
              <a:t>What’s happen if you are too far ?</a:t>
            </a:r>
            <a:endParaRPr lang="fr-FR" dirty="0">
              <a:hlinkClick r:id="rId9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Define</a:t>
            </a:r>
            <a:r>
              <a:rPr lang="fr-FR" b="1" dirty="0" smtClean="0"/>
              <a:t> locations</a:t>
            </a:r>
            <a:endParaRPr lang="fr-FR" b="1" dirty="0"/>
          </a:p>
        </p:txBody>
      </p:sp>
      <p:sp>
        <p:nvSpPr>
          <p:cNvPr id="17" name="Rectangle à coins arrondis 16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haut 18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gauche 20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7" y="3196440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Define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location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6176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Dentist</a:t>
            </a:r>
            <a:endParaRPr lang="fr-FR" sz="3200" dirty="0"/>
          </a:p>
        </p:txBody>
      </p:sp>
      <p:sp>
        <p:nvSpPr>
          <p:cNvPr id="26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27" name="Picture 2" descr="C:\Users\Nicolas\Documents\INSA\Erasmus\Cours\Graphical User interfaces\289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9" action="ppaction://hlinksldjump"/>
              </a:rPr>
              <a:t>What’s happen if you are too far ?</a:t>
            </a:r>
            <a:endParaRPr lang="fr-FR" dirty="0">
              <a:hlinkClick r:id="rId9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Registration OK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3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3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Registration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Complete</a:t>
            </a:r>
            <a:endParaRPr lang="fr-FR" sz="3200" b="1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6" action="ppaction://hlinksldjump"/>
              </a:rPr>
              <a:t>What’s happen if you are too far ?</a:t>
            </a:r>
            <a:endParaRPr lang="fr-FR" dirty="0">
              <a:hlinkClick r:id="rId6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229200"/>
            <a:ext cx="1882552" cy="8969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Distance Management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>
            <a:hlinkClick r:id="rId3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4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:\Users\Nicolas\Documents\INSA\Erasmus\Cours\Graphical User interfaces\289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Actual</a:t>
            </a:r>
            <a:endParaRPr lang="fr-FR" sz="2400" dirty="0">
              <a:solidFill>
                <a:schemeClr val="tx1"/>
              </a:solidFill>
            </a:endParaRPr>
          </a:p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Maximum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Distance</a:t>
            </a:r>
            <a:endParaRPr lang="fr-FR" sz="3200" dirty="0" smtClean="0">
              <a:solidFill>
                <a:schemeClr val="tx1"/>
              </a:solidFill>
            </a:endParaRP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560m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7" action="ppaction://hlinksldjump"/>
              </a:rPr>
              <a:t>What’s happen if you are too far ?</a:t>
            </a:r>
            <a:endParaRPr lang="fr-FR" dirty="0">
              <a:hlinkClick r:id="rId7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08332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17232"/>
            <a:ext cx="2170584" cy="6089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Distance Management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Set max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Distance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560m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9" action="ppaction://hlinksldjump"/>
              </a:rPr>
              <a:t>What’s happen if you are too far ?</a:t>
            </a:r>
            <a:endParaRPr lang="fr-FR" dirty="0">
              <a:hlinkClick r:id="rId9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68033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dirty="0" smtClean="0"/>
              <a:t>Distance Management</a:t>
            </a:r>
            <a:endParaRPr lang="fr-FR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>
            <a:hlinkClick r:id="rId3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4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Set max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Distance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550m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3754760" cy="608931"/>
          </a:xfrm>
        </p:spPr>
        <p:txBody>
          <a:bodyPr>
            <a:normAutofit fontScale="62500" lnSpcReduction="20000"/>
          </a:bodyPr>
          <a:lstStyle/>
          <a:p>
            <a:r>
              <a:rPr lang="fr-FR" dirty="0" err="1" smtClean="0">
                <a:hlinkClick r:id="rId8" action="ppaction://hlinksldjump"/>
              </a:rPr>
              <a:t>What’s</a:t>
            </a:r>
            <a:r>
              <a:rPr lang="fr-FR" dirty="0" smtClean="0">
                <a:hlinkClick r:id="rId8" action="ppaction://hlinksldjump"/>
              </a:rPr>
              <a:t> </a:t>
            </a:r>
            <a:r>
              <a:rPr lang="fr-FR" dirty="0" err="1" smtClean="0">
                <a:hlinkClick r:id="rId8" action="ppaction://hlinksldjump"/>
              </a:rPr>
              <a:t>happen</a:t>
            </a:r>
            <a:r>
              <a:rPr lang="fr-FR" dirty="0" smtClean="0">
                <a:hlinkClick r:id="rId8" action="ppaction://hlinksldjump"/>
              </a:rPr>
              <a:t> if </a:t>
            </a:r>
            <a:r>
              <a:rPr lang="fr-FR" dirty="0" err="1" smtClean="0">
                <a:hlinkClick r:id="rId8" action="ppaction://hlinksldjump"/>
              </a:rPr>
              <a:t>you</a:t>
            </a:r>
            <a:r>
              <a:rPr lang="fr-FR" dirty="0" smtClean="0">
                <a:hlinkClick r:id="rId8" action="ppaction://hlinksldjump"/>
              </a:rPr>
              <a:t> are </a:t>
            </a:r>
            <a:r>
              <a:rPr lang="fr-FR" dirty="0" err="1" smtClean="0">
                <a:hlinkClick r:id="rId8" action="ppaction://hlinksldjump"/>
              </a:rPr>
              <a:t>too</a:t>
            </a:r>
            <a:r>
              <a:rPr lang="fr-FR" dirty="0" smtClean="0">
                <a:hlinkClick r:id="rId8" action="ppaction://hlinksldjump"/>
              </a:rPr>
              <a:t> far ?</a:t>
            </a:r>
            <a:endParaRPr lang="fr-FR" dirty="0">
              <a:hlinkClick r:id="rId8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2985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Street </a:t>
            </a:r>
            <a:r>
              <a:rPr lang="fr-FR" b="1" dirty="0" err="1" smtClean="0"/>
              <a:t>current</a:t>
            </a:r>
            <a:r>
              <a:rPr lang="fr-FR" b="1" dirty="0" smtClean="0"/>
              <a:t> location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4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78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  <a:latin typeface="Arial Rounded MT Bold" pitchFamily="34" charset="0"/>
              </a:rPr>
              <a:t>Current</a:t>
            </a:r>
            <a:r>
              <a:rPr lang="fr-FR" sz="28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chemeClr val="tx1"/>
                </a:solidFill>
                <a:latin typeface="Arial Rounded MT Bold" pitchFamily="34" charset="0"/>
              </a:rPr>
              <a:t>Location</a:t>
            </a:r>
            <a:endParaRPr lang="fr-FR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6177" y="444279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Sesame</a:t>
            </a:r>
            <a:r>
              <a:rPr lang="fr-FR" sz="3200" dirty="0" smtClean="0">
                <a:solidFill>
                  <a:schemeClr val="tx1"/>
                </a:solidFill>
              </a:rPr>
              <a:t> Street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134076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Short push : </a:t>
            </a:r>
          </a:p>
          <a:p>
            <a:endParaRPr lang="fr-FR" dirty="0" smtClean="0"/>
          </a:p>
          <a:p>
            <a:r>
              <a:rPr lang="fr-FR" dirty="0" smtClean="0"/>
              <a:t>Long push : </a:t>
            </a:r>
            <a:endParaRPr lang="fr-FR" dirty="0"/>
          </a:p>
        </p:txBody>
      </p:sp>
      <p:pic>
        <p:nvPicPr>
          <p:cNvPr id="16" name="Picture 2" descr="C:\Users\Nicolas\Documents\INSA\Erasmus\Cours\Graphical User interfaces\289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71" y="5342793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71" y="6047726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Distance Management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4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Set max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Distance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570m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3754760" cy="608931"/>
          </a:xfrm>
        </p:spPr>
        <p:txBody>
          <a:bodyPr>
            <a:normAutofit fontScale="62500" lnSpcReduction="20000"/>
          </a:bodyPr>
          <a:lstStyle/>
          <a:p>
            <a:r>
              <a:rPr lang="fr-FR" dirty="0" err="1" smtClean="0">
                <a:hlinkClick r:id="rId8" action="ppaction://hlinksldjump"/>
              </a:rPr>
              <a:t>What’s</a:t>
            </a:r>
            <a:r>
              <a:rPr lang="fr-FR" dirty="0" smtClean="0">
                <a:hlinkClick r:id="rId8" action="ppaction://hlinksldjump"/>
              </a:rPr>
              <a:t> </a:t>
            </a:r>
            <a:r>
              <a:rPr lang="fr-FR" dirty="0" err="1" smtClean="0">
                <a:hlinkClick r:id="rId8" action="ppaction://hlinksldjump"/>
              </a:rPr>
              <a:t>happen</a:t>
            </a:r>
            <a:r>
              <a:rPr lang="fr-FR" dirty="0" smtClean="0">
                <a:hlinkClick r:id="rId8" action="ppaction://hlinksldjump"/>
              </a:rPr>
              <a:t> if </a:t>
            </a:r>
            <a:r>
              <a:rPr lang="fr-FR" dirty="0" err="1" smtClean="0">
                <a:hlinkClick r:id="rId8" action="ppaction://hlinksldjump"/>
              </a:rPr>
              <a:t>you</a:t>
            </a:r>
            <a:r>
              <a:rPr lang="fr-FR" dirty="0" smtClean="0">
                <a:hlinkClick r:id="rId8" action="ppaction://hlinksldjump"/>
              </a:rPr>
              <a:t> are </a:t>
            </a:r>
            <a:r>
              <a:rPr lang="fr-FR" dirty="0" err="1" smtClean="0">
                <a:hlinkClick r:id="rId8" action="ppaction://hlinksldjump"/>
              </a:rPr>
              <a:t>too</a:t>
            </a:r>
            <a:r>
              <a:rPr lang="fr-FR" dirty="0" smtClean="0">
                <a:hlinkClick r:id="rId8" action="ppaction://hlinksldjump"/>
              </a:rPr>
              <a:t> far ?</a:t>
            </a:r>
            <a:endParaRPr lang="fr-FR" dirty="0">
              <a:hlinkClick r:id="rId8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58664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45224"/>
            <a:ext cx="2170584" cy="68093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New distance </a:t>
            </a:r>
          </a:p>
          <a:p>
            <a:r>
              <a:rPr lang="fr-FR" b="1" dirty="0" err="1" smtClean="0"/>
              <a:t>registered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/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/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:\Users\Nicolas\Documents\INSA\Erasmus\Cours\Graphical User interfaces\289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Enter </a:t>
            </a:r>
            <a:r>
              <a:rPr lang="fr-FR" sz="2400" b="1" dirty="0" err="1" smtClean="0">
                <a:solidFill>
                  <a:schemeClr val="tx1"/>
                </a:solidFill>
              </a:rPr>
              <a:t>password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To </a:t>
            </a:r>
            <a:r>
              <a:rPr lang="fr-FR" sz="3200" b="1" dirty="0" err="1" smtClean="0">
                <a:solidFill>
                  <a:schemeClr val="tx1"/>
                </a:solidFill>
              </a:rPr>
              <a:t>confirm</a:t>
            </a:r>
            <a:endParaRPr lang="fr-FR" sz="3200" b="1" dirty="0"/>
          </a:p>
        </p:txBody>
      </p:sp>
      <p:pic>
        <p:nvPicPr>
          <p:cNvPr id="14" name="Picture 2" descr="C:\Users\Nicolas\Documents\INSA\Erasmus\Cours\Graphical User interfaces\289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5" action="ppaction://hlinksldjump"/>
              </a:rPr>
              <a:t>What’s happen if you are too far ?</a:t>
            </a:r>
            <a:endParaRPr lang="fr-FR" dirty="0">
              <a:hlinkClick r:id="rId5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99932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Place </a:t>
            </a:r>
            <a:r>
              <a:rPr lang="en-GB" b="1" dirty="0" smtClean="0"/>
              <a:t>current</a:t>
            </a:r>
            <a:r>
              <a:rPr lang="fr-FR" b="1" dirty="0" smtClean="0"/>
              <a:t> location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3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4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  <a:latin typeface="Arial Rounded MT Bold" pitchFamily="34" charset="0"/>
              </a:rPr>
              <a:t>Current</a:t>
            </a:r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Location</a:t>
            </a:r>
            <a:endParaRPr lang="fr-FR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9970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C</a:t>
            </a:r>
            <a:r>
              <a:rPr lang="fr-FR" sz="3200" dirty="0" smtClean="0">
                <a:solidFill>
                  <a:schemeClr val="tx1"/>
                </a:solidFill>
              </a:rPr>
              <a:t>lose to Home</a:t>
            </a: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(200m)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3754760" cy="608931"/>
          </a:xfrm>
        </p:spPr>
        <p:txBody>
          <a:bodyPr>
            <a:normAutofit fontScale="62500" lnSpcReduction="20000"/>
          </a:bodyPr>
          <a:lstStyle/>
          <a:p>
            <a:r>
              <a:rPr lang="fr-FR" dirty="0" err="1" smtClean="0">
                <a:hlinkClick r:id="rId5" action="ppaction://hlinksldjump"/>
              </a:rPr>
              <a:t>What’s</a:t>
            </a:r>
            <a:r>
              <a:rPr lang="fr-FR" dirty="0" smtClean="0">
                <a:hlinkClick r:id="rId5" action="ppaction://hlinksldjump"/>
              </a:rPr>
              <a:t> </a:t>
            </a:r>
            <a:r>
              <a:rPr lang="fr-FR" dirty="0" err="1" smtClean="0">
                <a:hlinkClick r:id="rId5" action="ppaction://hlinksldjump"/>
              </a:rPr>
              <a:t>happen</a:t>
            </a:r>
            <a:r>
              <a:rPr lang="fr-FR" dirty="0" smtClean="0">
                <a:hlinkClick r:id="rId5" action="ppaction://hlinksldjump"/>
              </a:rPr>
              <a:t> if </a:t>
            </a:r>
            <a:r>
              <a:rPr lang="fr-FR" dirty="0" err="1" smtClean="0">
                <a:hlinkClick r:id="rId5" action="ppaction://hlinksldjump"/>
              </a:rPr>
              <a:t>you</a:t>
            </a:r>
            <a:r>
              <a:rPr lang="fr-FR" dirty="0" smtClean="0">
                <a:hlinkClick r:id="rId5" action="ppaction://hlinksldjump"/>
              </a:rPr>
              <a:t> are </a:t>
            </a:r>
            <a:r>
              <a:rPr lang="fr-FR" dirty="0" err="1" smtClean="0">
                <a:hlinkClick r:id="rId5" action="ppaction://hlinksldjump"/>
              </a:rPr>
              <a:t>too</a:t>
            </a:r>
            <a:r>
              <a:rPr lang="fr-FR" dirty="0" smtClean="0">
                <a:hlinkClick r:id="rId5" action="ppaction://hlinksldjump"/>
              </a:rPr>
              <a:t> far ?</a:t>
            </a:r>
            <a:endParaRPr lang="fr-FR" dirty="0">
              <a:hlinkClick r:id="rId5" action="ppaction://hlinksldjump"/>
            </a:endParaRPr>
          </a:p>
        </p:txBody>
      </p:sp>
      <p:pic>
        <p:nvPicPr>
          <p:cNvPr id="16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78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icolas\Documents\INSA\Erasmus\Cours\Graphical User interfaces\289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1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Going</a:t>
            </a:r>
            <a:r>
              <a:rPr lang="fr-FR" b="1" dirty="0" smtClean="0"/>
              <a:t> Home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hlinkClick r:id="rId3" action="ppaction://hlinksldjump"/>
          </p:cNvPr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4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30" y="3194548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7341" y="84370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  <a:latin typeface="Arial Rounded MT Bold" pitchFamily="34" charset="0"/>
              </a:rPr>
              <a:t>Going</a:t>
            </a:r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 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07875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From</a:t>
            </a:r>
            <a:endParaRPr lang="fr-FR" sz="3200" dirty="0">
              <a:solidFill>
                <a:schemeClr val="tx1"/>
              </a:solidFill>
            </a:endParaRP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There !</a:t>
            </a:r>
            <a:endParaRPr lang="fr-FR" sz="3200" dirty="0"/>
          </a:p>
        </p:txBody>
      </p:sp>
      <p:pic>
        <p:nvPicPr>
          <p:cNvPr id="16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085184"/>
            <a:ext cx="3394720" cy="104097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8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8" action="ppaction://hlinksldjump"/>
              </a:rPr>
              <a:t>What’s happen if you are too far ?</a:t>
            </a:r>
            <a:endParaRPr lang="fr-FR" dirty="0">
              <a:hlinkClick r:id="rId8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Going</a:t>
            </a:r>
            <a:r>
              <a:rPr lang="fr-FR" b="1" dirty="0" smtClean="0"/>
              <a:t> Home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4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40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/>
                </a:solidFill>
              </a:rPr>
              <a:t>Go</a:t>
            </a:r>
            <a:r>
              <a:rPr lang="fr-FR" sz="4000" dirty="0" smtClean="0">
                <a:solidFill>
                  <a:schemeClr val="tx1"/>
                </a:solidFill>
              </a:rPr>
              <a:t> </a:t>
            </a:r>
            <a:r>
              <a:rPr lang="fr-FR" sz="3200" dirty="0">
                <a:solidFill>
                  <a:schemeClr val="tx1"/>
                </a:solidFill>
                <a:latin typeface="Arial Rounded MT Bold" pitchFamily="34" charset="0"/>
              </a:rPr>
              <a:t>straight</a:t>
            </a:r>
          </a:p>
          <a:p>
            <a:pPr algn="ctr"/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734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30m</a:t>
            </a:r>
            <a:endParaRPr lang="fr-FR" sz="3200" b="1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7" action="ppaction://hlinksldjump"/>
              </a:rPr>
              <a:t>What’s happen if you are too far ?</a:t>
            </a:r>
            <a:endParaRPr lang="fr-FR" dirty="0">
              <a:hlinkClick r:id="rId7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Select location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4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5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6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92" y="318594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7" y="8366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Select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Location</a:t>
            </a:r>
            <a:endParaRPr lang="fr-FR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734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Relative’s</a:t>
            </a:r>
            <a:r>
              <a:rPr lang="fr-FR" sz="3200" dirty="0" smtClean="0">
                <a:solidFill>
                  <a:schemeClr val="tx1"/>
                </a:solidFill>
              </a:rPr>
              <a:t> </a:t>
            </a:r>
            <a:r>
              <a:rPr lang="fr-FR" sz="3200" dirty="0" smtClean="0">
                <a:solidFill>
                  <a:schemeClr val="tx1"/>
                </a:solidFill>
              </a:rPr>
              <a:t>house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9" action="ppaction://hlinksldjump"/>
              </a:rPr>
              <a:t>What’s happen if you are too far ?</a:t>
            </a:r>
            <a:endParaRPr lang="fr-FR" dirty="0">
              <a:hlinkClick r:id="rId9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877271"/>
            <a:ext cx="1522512" cy="980728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Select location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Select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Location</a:t>
            </a:r>
            <a:endParaRPr lang="fr-FR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734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Doctor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92" y="318594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8" action="ppaction://hlinksldjump"/>
              </a:rPr>
              <a:t>What’s happen if you are too far ?</a:t>
            </a:r>
            <a:endParaRPr lang="fr-FR" dirty="0">
              <a:hlinkClick r:id="rId8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51536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89240"/>
            <a:ext cx="1666528" cy="536923"/>
          </a:xfrm>
        </p:spPr>
        <p:txBody>
          <a:bodyPr>
            <a:normAutofit lnSpcReduction="10000"/>
          </a:bodyPr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Select location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Select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Location</a:t>
            </a:r>
            <a:endParaRPr lang="fr-FR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Super-</a:t>
            </a:r>
            <a:r>
              <a:rPr lang="fr-FR" sz="3200" dirty="0" err="1" smtClean="0">
                <a:solidFill>
                  <a:schemeClr val="tx1"/>
                </a:solidFill>
              </a:rPr>
              <a:t>market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92" y="318594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8" action="ppaction://hlinksldjump"/>
              </a:rPr>
              <a:t>What’s happen if you are too far ?</a:t>
            </a:r>
            <a:endParaRPr lang="fr-FR" dirty="0">
              <a:hlinkClick r:id="rId8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09914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dirty="0" smtClean="0"/>
              <a:t>Bracelet Computer</a:t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Going</a:t>
            </a:r>
            <a:r>
              <a:rPr lang="fr-FR" b="1" dirty="0" smtClean="0"/>
              <a:t> to </a:t>
            </a:r>
            <a:r>
              <a:rPr lang="fr-FR" b="1" dirty="0" smtClean="0"/>
              <a:t>location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4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  <a:latin typeface="Arial Rounded MT Bold" pitchFamily="34" charset="0"/>
              </a:rPr>
              <a:t>Relative’s</a:t>
            </a:r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house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0734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Left</a:t>
            </a:r>
            <a:endParaRPr lang="fr-FR" sz="3200" dirty="0">
              <a:solidFill>
                <a:schemeClr val="tx1"/>
              </a:solidFill>
            </a:endParaRP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10m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7" action="ppaction://hlinksldjump"/>
              </a:rPr>
              <a:t>What’s happen if you are too far ?</a:t>
            </a:r>
            <a:endParaRPr lang="fr-FR" dirty="0">
              <a:hlinkClick r:id="rId7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71175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566</Words>
  <Application>Microsoft Office PowerPoint</Application>
  <PresentationFormat>Affichage à l'écran (4:3)</PresentationFormat>
  <Paragraphs>124</Paragraphs>
  <Slides>21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Designing a Graphical User Interface for the Bracelet Computer </vt:lpstr>
      <vt:lpstr>Bracelet Computer - Street current location </vt:lpstr>
      <vt:lpstr>Bracelet Computer - Place current location</vt:lpstr>
      <vt:lpstr>Bracelet Computer - Going Home</vt:lpstr>
      <vt:lpstr>Bracelet Computer - Going Home</vt:lpstr>
      <vt:lpstr>Bracelet Computer - Select location</vt:lpstr>
      <vt:lpstr>Présentation PowerPoint</vt:lpstr>
      <vt:lpstr>Présentation PowerPoint</vt:lpstr>
      <vt:lpstr>Bracelet Computer - Going to location</vt:lpstr>
      <vt:lpstr>Bracelet Computer - Too far !</vt:lpstr>
      <vt:lpstr>Bracelet Computer - Define locations</vt:lpstr>
      <vt:lpstr>Bracelet Computer - Define locations</vt:lpstr>
      <vt:lpstr>Bracelet Computer - Confirm Replacement</vt:lpstr>
      <vt:lpstr>Présentation PowerPoint</vt:lpstr>
      <vt:lpstr>Présentation PowerPoint</vt:lpstr>
      <vt:lpstr>Bracelet Computer - Registration OK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User Interfaces</dc:title>
  <dc:creator>Nicolas</dc:creator>
  <cp:lastModifiedBy>Nicolas</cp:lastModifiedBy>
  <cp:revision>28</cp:revision>
  <dcterms:created xsi:type="dcterms:W3CDTF">2011-11-18T12:13:27Z</dcterms:created>
  <dcterms:modified xsi:type="dcterms:W3CDTF">2011-11-21T00:46:07Z</dcterms:modified>
</cp:coreProperties>
</file>