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59" autoAdjust="0"/>
  </p:normalViewPr>
  <p:slideViewPr>
    <p:cSldViewPr>
      <p:cViewPr>
        <p:scale>
          <a:sx n="75" d="100"/>
          <a:sy n="75" d="100"/>
        </p:scale>
        <p:origin x="-726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58F26-8E39-486B-8841-CBD5C1D94542}" type="datetimeFigureOut">
              <a:rPr lang="es-CO" smtClean="0"/>
              <a:t>21/02/2017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5840C-EADA-41E5-88A6-EC5CCFCB00F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359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5840C-EADA-41E5-88A6-EC5CCFCB00F9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7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052C-9D59-49D2-93C2-7D3F22495AA9}" type="datetimeFigureOut">
              <a:rPr lang="es-CO" smtClean="0"/>
              <a:t>21/02/2017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966866FD-FAEA-4B01-A8D4-EEB19DD638F4}" type="slidenum">
              <a:rPr lang="es-CO" smtClean="0"/>
              <a:t>‹#›</a:t>
            </a:fld>
            <a:endParaRPr lang="es-CO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052C-9D59-49D2-93C2-7D3F22495AA9}" type="datetimeFigureOut">
              <a:rPr lang="es-CO" smtClean="0"/>
              <a:t>21/02/2017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66FD-FAEA-4B01-A8D4-EEB19DD638F4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052C-9D59-49D2-93C2-7D3F22495AA9}" type="datetimeFigureOut">
              <a:rPr lang="es-CO" smtClean="0"/>
              <a:t>21/02/2017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66FD-FAEA-4B01-A8D4-EEB19DD638F4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052C-9D59-49D2-93C2-7D3F22495AA9}" type="datetimeFigureOut">
              <a:rPr lang="es-CO" smtClean="0"/>
              <a:t>21/02/2017</a:t>
            </a:fld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6866FD-FAEA-4B01-A8D4-EEB19DD638F4}" type="slidenum">
              <a:rPr lang="es-CO" smtClean="0"/>
              <a:t>‹#›</a:t>
            </a:fld>
            <a:endParaRPr lang="es-CO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052C-9D59-49D2-93C2-7D3F22495AA9}" type="datetimeFigureOut">
              <a:rPr lang="es-CO" smtClean="0"/>
              <a:t>21/02/2017</a:t>
            </a:fld>
            <a:endParaRPr lang="es-CO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6866FD-FAEA-4B01-A8D4-EEB19DD638F4}" type="slidenum">
              <a:rPr lang="es-CO" smtClean="0"/>
              <a:t>‹#›</a:t>
            </a:fld>
            <a:endParaRPr lang="es-CO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052C-9D59-49D2-93C2-7D3F22495AA9}" type="datetimeFigureOut">
              <a:rPr lang="es-CO" smtClean="0"/>
              <a:t>21/02/2017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66FD-FAEA-4B01-A8D4-EEB19DD638F4}" type="slidenum">
              <a:rPr lang="es-CO" smtClean="0"/>
              <a:t>‹#›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052C-9D59-49D2-93C2-7D3F22495AA9}" type="datetimeFigureOut">
              <a:rPr lang="es-CO" smtClean="0"/>
              <a:t>21/02/2017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66FD-FAEA-4B01-A8D4-EEB19DD638F4}" type="slidenum">
              <a:rPr lang="es-CO" smtClean="0"/>
              <a:t>‹#›</a:t>
            </a:fld>
            <a:endParaRPr lang="es-CO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052C-9D59-49D2-93C2-7D3F22495AA9}" type="datetimeFigureOut">
              <a:rPr lang="es-CO" smtClean="0"/>
              <a:t>21/02/2017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66FD-FAEA-4B01-A8D4-EEB19DD638F4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052C-9D59-49D2-93C2-7D3F22495AA9}" type="datetimeFigureOut">
              <a:rPr lang="es-CO" smtClean="0"/>
              <a:t>21/02/2017</a:t>
            </a:fld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6866FD-FAEA-4B01-A8D4-EEB19DD638F4}" type="slidenum">
              <a:rPr lang="es-CO" smtClean="0"/>
              <a:t>‹#›</a:t>
            </a:fld>
            <a:endParaRPr lang="es-CO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FF052C-9D59-49D2-93C2-7D3F22495AA9}" type="datetimeFigureOut">
              <a:rPr lang="es-CO" smtClean="0"/>
              <a:t>21/02/2017</a:t>
            </a:fld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66866FD-FAEA-4B01-A8D4-EEB19DD638F4}" type="slidenum">
              <a:rPr lang="es-CO" smtClean="0"/>
              <a:t>‹#›</a:t>
            </a:fld>
            <a:endParaRPr lang="es-CO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052C-9D59-49D2-93C2-7D3F22495AA9}" type="datetimeFigureOut">
              <a:rPr lang="es-CO" smtClean="0"/>
              <a:t>21/02/2017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66FD-FAEA-4B01-A8D4-EEB19DD638F4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66866FD-FAEA-4B01-A8D4-EEB19DD638F4}" type="slidenum">
              <a:rPr lang="es-CO" smtClean="0"/>
              <a:t>‹#›</a:t>
            </a:fld>
            <a:endParaRPr lang="es-CO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8FF052C-9D59-49D2-93C2-7D3F22495AA9}" type="datetimeFigureOut">
              <a:rPr lang="es-CO" smtClean="0"/>
              <a:t>21/02/2017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xmlgraphics.apache.org/fop/download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pache.org/dyn/closer.cgi/xmlgraphics/fo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xmlgraphics.apache.org/fop/download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xmlgraphics.apache.org/fop/download.html" TargetMode="External"/><Relationship Id="rId2" Type="http://schemas.openxmlformats.org/officeDocument/2006/relationships/hyperlink" Target="https://mirrors.sonic.net/apache/xmlgraphics/fop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xmlgraphics.apache.org/fop/download.html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java.com/en/download/manual.j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Manual de instalación de FOP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952750"/>
            <a:ext cx="6096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27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49286" y="5757864"/>
            <a:ext cx="1561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Descargar FOP</a:t>
            </a:r>
            <a:endParaRPr lang="es-C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0"/>
            <a:ext cx="8839200" cy="3859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4191000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ctr">
              <a:buFont typeface="+mj-lt"/>
              <a:buAutoNum type="arabicPeriod"/>
            </a:pPr>
            <a:r>
              <a:rPr lang="es-CO" sz="2400" dirty="0" smtClean="0"/>
              <a:t>Ingrese a la zona de descargas de </a:t>
            </a:r>
            <a:r>
              <a:rPr lang="es-CO" sz="2400" b="1" dirty="0" err="1" smtClean="0"/>
              <a:t>The</a:t>
            </a:r>
            <a:r>
              <a:rPr lang="es-CO" sz="2400" b="1" dirty="0" smtClean="0"/>
              <a:t> Apache™ FOP Project</a:t>
            </a:r>
          </a:p>
          <a:p>
            <a:pPr lvl="1" fontAlgn="ctr"/>
            <a:r>
              <a:rPr lang="es-CO" sz="2400" dirty="0" smtClean="0">
                <a:hlinkClick r:id="rId3"/>
              </a:rPr>
              <a:t>https://xmlgraphics.apache.org/fop/download.html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s-CO" sz="2400" dirty="0" smtClean="0"/>
              <a:t>Ingrese en el link de distribución binaria</a:t>
            </a:r>
          </a:p>
          <a:p>
            <a:pPr lvl="1"/>
            <a:r>
              <a:rPr lang="es-CO" sz="2400" dirty="0" smtClean="0">
                <a:hlinkClick r:id="rId4"/>
              </a:rPr>
              <a:t>http://www.apache.org/dyn/closer.cgi/xmlgraphics/fop</a:t>
            </a:r>
            <a:endParaRPr lang="es-CO" sz="2400" dirty="0" smtClean="0"/>
          </a:p>
          <a:p>
            <a:pPr marL="457200" indent="-457200" fontAlgn="ctr">
              <a:buFont typeface="+mj-lt"/>
              <a:buAutoNum type="arabicPeriod"/>
            </a:pPr>
            <a:endParaRPr lang="es-CO" sz="2400" dirty="0" smtClean="0">
              <a:hlinkClick r:id="rId3"/>
            </a:endParaRPr>
          </a:p>
          <a:p>
            <a:pPr marL="457200" indent="-457200" fontAlgn="ctr">
              <a:buFont typeface="+mj-lt"/>
              <a:buAutoNum type="arabicPeriod"/>
            </a:pPr>
            <a:endParaRPr lang="es-CO" sz="2400" dirty="0" smtClean="0">
              <a:hlinkClick r:id="rId3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19748" y="3657600"/>
            <a:ext cx="990600" cy="2018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281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49286" y="5757864"/>
            <a:ext cx="1561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Descargar FOP</a:t>
            </a:r>
            <a:endParaRPr lang="es-CO" dirty="0"/>
          </a:p>
        </p:txBody>
      </p:sp>
      <p:sp>
        <p:nvSpPr>
          <p:cNvPr id="5" name="Rectangle 4"/>
          <p:cNvSpPr/>
          <p:nvPr/>
        </p:nvSpPr>
        <p:spPr>
          <a:xfrm>
            <a:off x="304800" y="4191000"/>
            <a:ext cx="8534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ctr">
              <a:buFont typeface="+mj-lt"/>
              <a:buAutoNum type="arabicPeriod" startAt="3"/>
            </a:pPr>
            <a:r>
              <a:rPr lang="es-CO" sz="2400" dirty="0" smtClean="0"/>
              <a:t>Seleccione el sitio sugerido de descarga </a:t>
            </a:r>
            <a:r>
              <a:rPr lang="es-CO" sz="2400" dirty="0" smtClean="0">
                <a:hlinkClick r:id="rId2"/>
              </a:rPr>
              <a:t>https://xmlgraphics.apache.org/fop/download.html</a:t>
            </a:r>
          </a:p>
          <a:p>
            <a:pPr fontAlgn="ctr"/>
            <a:endParaRPr lang="es-CO" sz="2400" dirty="0" smtClean="0">
              <a:hlinkClick r:id="rId2"/>
            </a:endParaRPr>
          </a:p>
          <a:p>
            <a:pPr marL="457200" indent="-457200" fontAlgn="ctr">
              <a:buFont typeface="+mj-lt"/>
              <a:buAutoNum type="arabicPeriod"/>
            </a:pPr>
            <a:endParaRPr lang="es-CO" sz="2400" dirty="0" smtClean="0">
              <a:hlinkClick r:id="rId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8915400" cy="4101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838200" y="1924538"/>
            <a:ext cx="2362200" cy="2018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47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49286" y="5757864"/>
            <a:ext cx="1561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Descargar FOP</a:t>
            </a:r>
            <a:endParaRPr lang="es-CO" dirty="0"/>
          </a:p>
        </p:txBody>
      </p:sp>
      <p:sp>
        <p:nvSpPr>
          <p:cNvPr id="5" name="Rectangle 4"/>
          <p:cNvSpPr/>
          <p:nvPr/>
        </p:nvSpPr>
        <p:spPr>
          <a:xfrm>
            <a:off x="5029200" y="65544"/>
            <a:ext cx="3822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ctr">
              <a:buFont typeface="+mj-lt"/>
              <a:buAutoNum type="arabicPeriod" startAt="4"/>
            </a:pPr>
            <a:r>
              <a:rPr lang="es-CO" sz="2400" dirty="0" smtClean="0"/>
              <a:t>Seleccione la carpeta </a:t>
            </a:r>
            <a:r>
              <a:rPr lang="es-CO" sz="2400" b="1" dirty="0" err="1" smtClean="0"/>
              <a:t>binaries</a:t>
            </a:r>
            <a:r>
              <a:rPr lang="es-CO" sz="2400" dirty="0" smtClean="0"/>
              <a:t> </a:t>
            </a:r>
            <a:r>
              <a:rPr lang="es-CO" sz="2400" dirty="0" smtClean="0">
                <a:hlinkClick r:id="rId2"/>
              </a:rPr>
              <a:t>https://mirrors.sonic.net/apache/xmlgraphics/fop/</a:t>
            </a:r>
            <a:endParaRPr lang="es-CO" sz="2400" dirty="0" smtClean="0">
              <a:hlinkClick r:id="rId3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85725"/>
            <a:ext cx="46101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17500" y="1714500"/>
            <a:ext cx="1270000" cy="2442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angle 9"/>
          <p:cNvSpPr/>
          <p:nvPr/>
        </p:nvSpPr>
        <p:spPr>
          <a:xfrm>
            <a:off x="317500" y="3124200"/>
            <a:ext cx="37124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ctr">
              <a:buFont typeface="+mj-lt"/>
              <a:buAutoNum type="arabicPeriod" startAt="5"/>
            </a:pPr>
            <a:r>
              <a:rPr lang="es-CO" sz="2400" dirty="0"/>
              <a:t>Sel</a:t>
            </a:r>
            <a:r>
              <a:rPr lang="es-CO" sz="2400" dirty="0" smtClean="0"/>
              <a:t>eccione la ultima versión de FOP</a:t>
            </a:r>
          </a:p>
          <a:p>
            <a:pPr lvl="1" fontAlgn="ctr"/>
            <a:r>
              <a:rPr lang="es-CO" sz="2400" dirty="0" smtClean="0">
                <a:hlinkClick r:id="rId2"/>
              </a:rPr>
              <a:t>http://mirrors.sonic.net/apache/xmlgraphics/fop/binaries/</a:t>
            </a:r>
          </a:p>
          <a:p>
            <a:pPr fontAlgn="ctr"/>
            <a:endParaRPr lang="es-CO" sz="2400" dirty="0">
              <a:hlinkClick r:id="rId3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984" y="2654300"/>
            <a:ext cx="4821916" cy="2945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044950" y="5011625"/>
            <a:ext cx="1384301" cy="2442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03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49286" y="5757864"/>
            <a:ext cx="1337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Instalar FOP</a:t>
            </a:r>
            <a:endParaRPr lang="es-CO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0"/>
            <a:ext cx="14954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2700"/>
            <a:ext cx="7477125" cy="3413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05000"/>
            <a:ext cx="69342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04800" y="4831140"/>
            <a:ext cx="853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ctr">
              <a:buFont typeface="+mj-lt"/>
              <a:buAutoNum type="arabicPeriod" startAt="6"/>
            </a:pPr>
            <a:r>
              <a:rPr lang="es-CO" sz="2400" dirty="0" smtClean="0"/>
              <a:t>Descomprimir </a:t>
            </a:r>
            <a:r>
              <a:rPr lang="es-CO" sz="2400" dirty="0" err="1" smtClean="0"/>
              <a:t>Fop</a:t>
            </a:r>
            <a:r>
              <a:rPr lang="es-CO" sz="2400" dirty="0" smtClean="0"/>
              <a:t> (para este caso se descomprime en la siguiente ruta C:\fop\)</a:t>
            </a:r>
            <a:endParaRPr lang="es-CO" sz="2400" dirty="0" smtClean="0"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236646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49286" y="5757864"/>
            <a:ext cx="1337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Instalar FOP</a:t>
            </a:r>
            <a:endParaRPr lang="es-CO" dirty="0"/>
          </a:p>
        </p:txBody>
      </p:sp>
      <p:sp>
        <p:nvSpPr>
          <p:cNvPr id="14" name="Rectangle 13"/>
          <p:cNvSpPr/>
          <p:nvPr/>
        </p:nvSpPr>
        <p:spPr>
          <a:xfrm>
            <a:off x="307975" y="3505200"/>
            <a:ext cx="8534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ctr">
              <a:buFont typeface="+mj-lt"/>
              <a:buAutoNum type="arabicPeriod" startAt="7"/>
            </a:pPr>
            <a:r>
              <a:rPr lang="es-CO" sz="2800" dirty="0" smtClean="0"/>
              <a:t>Abrir la consola de WINDOWS</a:t>
            </a:r>
          </a:p>
          <a:p>
            <a:pPr marL="457200" indent="-457200" fontAlgn="ctr">
              <a:buFont typeface="+mj-lt"/>
              <a:buAutoNum type="arabicPeriod" startAt="7"/>
            </a:pPr>
            <a:r>
              <a:rPr lang="es-CO" sz="2800" noProof="1" smtClean="0"/>
              <a:t>Ubicarse en la ruta que se descomprimió FOP</a:t>
            </a:r>
          </a:p>
          <a:p>
            <a:pPr marL="457200" indent="-457200" fontAlgn="ctr">
              <a:buFont typeface="+mj-lt"/>
              <a:buAutoNum type="arabicPeriod" startAt="7"/>
            </a:pPr>
            <a:endParaRPr lang="es-CO" sz="2800" noProof="1" smtClean="0"/>
          </a:p>
        </p:txBody>
      </p:sp>
      <p:sp>
        <p:nvSpPr>
          <p:cNvPr id="2" name="AutoShape 2" descr="Resultado de imagen para icono de inicio windows 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" name="AutoShape 4" descr="Resultado de imagen para icono de inicio windows 7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63" y="160337"/>
            <a:ext cx="857250" cy="857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61088" y="127297"/>
            <a:ext cx="10631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+ R</a:t>
            </a:r>
            <a:endParaRPr lang="es-CO" sz="5400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050627"/>
            <a:ext cx="39338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78"/>
          <a:stretch/>
        </p:blipFill>
        <p:spPr bwMode="auto">
          <a:xfrm>
            <a:off x="4241800" y="127297"/>
            <a:ext cx="49022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906206" y="4419600"/>
            <a:ext cx="8237794" cy="557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 fontAlgn="ctr"/>
            <a:r>
              <a:rPr lang="es-CO" noProof="1" smtClean="0"/>
              <a:t>Cd\</a:t>
            </a:r>
          </a:p>
          <a:p>
            <a:pPr lvl="1" fontAlgn="ctr"/>
            <a:r>
              <a:rPr lang="es-CO" noProof="1" smtClean="0"/>
              <a:t>cd c:/fop/fop-2.1</a:t>
            </a:r>
          </a:p>
        </p:txBody>
      </p:sp>
    </p:spTree>
    <p:extLst>
      <p:ext uri="{BB962C8B-B14F-4D97-AF65-F5344CB8AC3E}">
        <p14:creationId xmlns:p14="http://schemas.microsoft.com/office/powerpoint/2010/main" val="162061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49286" y="5757864"/>
            <a:ext cx="1337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Instalar FOP</a:t>
            </a:r>
            <a:endParaRPr lang="es-CO" dirty="0"/>
          </a:p>
        </p:txBody>
      </p:sp>
      <p:sp>
        <p:nvSpPr>
          <p:cNvPr id="14" name="Rectangle 13"/>
          <p:cNvSpPr/>
          <p:nvPr/>
        </p:nvSpPr>
        <p:spPr>
          <a:xfrm>
            <a:off x="307975" y="3352800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ctr">
              <a:buFont typeface="+mj-lt"/>
              <a:buAutoNum type="arabicPeriod" startAt="9"/>
            </a:pPr>
            <a:r>
              <a:rPr lang="es-CO" sz="2400" noProof="1" smtClean="0"/>
              <a:t>Validar que la version de java sea superior 1.6 (de lo contrario hacer la instalacion de java en la version requerida </a:t>
            </a:r>
            <a:r>
              <a:rPr lang="es-CO" sz="2400" noProof="1" smtClean="0">
                <a:hlinkClick r:id="rId2"/>
              </a:rPr>
              <a:t>https://www.java.com/en/download/manual.jsp</a:t>
            </a:r>
            <a:r>
              <a:rPr lang="es-CO" sz="2400" noProof="1" smtClean="0"/>
              <a:t>)</a:t>
            </a:r>
          </a:p>
        </p:txBody>
      </p:sp>
      <p:sp>
        <p:nvSpPr>
          <p:cNvPr id="2" name="AutoShape 2" descr="Resultado de imagen para icono de inicio windows 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" name="AutoShape 4" descr="Resultado de imagen para icono de inicio windows 7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050627"/>
            <a:ext cx="39338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78"/>
          <a:stretch/>
        </p:blipFill>
        <p:spPr bwMode="auto">
          <a:xfrm>
            <a:off x="4241800" y="127297"/>
            <a:ext cx="49022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838200" y="4508500"/>
            <a:ext cx="8305800" cy="12499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 fontAlgn="ctr"/>
            <a:r>
              <a:rPr lang="es-CO" noProof="1" smtClean="0"/>
              <a:t>java -version</a:t>
            </a:r>
          </a:p>
          <a:p>
            <a:pPr lvl="1" fontAlgn="ctr"/>
            <a:r>
              <a:rPr lang="es-CO" noProof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 version "1.8.0_91"</a:t>
            </a:r>
          </a:p>
          <a:p>
            <a:pPr lvl="1" fontAlgn="ctr"/>
            <a:r>
              <a:rPr lang="es-CO" noProof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Java(TM) SE Runtime Environment (build 1.8.0_91-b14)</a:t>
            </a:r>
          </a:p>
          <a:p>
            <a:pPr lvl="1" fontAlgn="ctr"/>
            <a:r>
              <a:rPr lang="es-CO" noProof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 HotSpot(TM) Client VM (build 25.91-b14, mixed mode)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63" y="160337"/>
            <a:ext cx="857250" cy="8572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61088" y="127297"/>
            <a:ext cx="10631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+ R</a:t>
            </a:r>
            <a:endParaRPr lang="es-CO" sz="5400" dirty="0"/>
          </a:p>
        </p:txBody>
      </p:sp>
    </p:spTree>
    <p:extLst>
      <p:ext uri="{BB962C8B-B14F-4D97-AF65-F5344CB8AC3E}">
        <p14:creationId xmlns:p14="http://schemas.microsoft.com/office/powerpoint/2010/main" val="369148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49286" y="5757864"/>
            <a:ext cx="1337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Instalar FOP</a:t>
            </a:r>
            <a:endParaRPr lang="es-CO" dirty="0"/>
          </a:p>
        </p:txBody>
      </p:sp>
      <p:sp>
        <p:nvSpPr>
          <p:cNvPr id="14" name="Rectangle 13"/>
          <p:cNvSpPr/>
          <p:nvPr/>
        </p:nvSpPr>
        <p:spPr>
          <a:xfrm>
            <a:off x="307975" y="3352800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ctr">
              <a:buFont typeface="+mj-lt"/>
              <a:buAutoNum type="arabicPeriod" startAt="10"/>
            </a:pPr>
            <a:r>
              <a:rPr lang="es-CO" sz="2400" noProof="1" smtClean="0"/>
              <a:t>Verificar la version de fop</a:t>
            </a:r>
          </a:p>
        </p:txBody>
      </p:sp>
      <p:sp>
        <p:nvSpPr>
          <p:cNvPr id="2" name="AutoShape 2" descr="Resultado de imagen para icono de inicio windows 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" name="AutoShape 4" descr="Resultado de imagen para icono de inicio windows 7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050627"/>
            <a:ext cx="39338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78"/>
          <a:stretch/>
        </p:blipFill>
        <p:spPr bwMode="auto">
          <a:xfrm>
            <a:off x="4241800" y="127297"/>
            <a:ext cx="49022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838200" y="3814464"/>
            <a:ext cx="8305800" cy="6813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 fontAlgn="ctr"/>
            <a:r>
              <a:rPr lang="en-US" noProof="1" smtClean="0"/>
              <a:t>fop.bat -version</a:t>
            </a:r>
            <a:endParaRPr lang="es-CO" noProof="1" smtClean="0"/>
          </a:p>
          <a:p>
            <a:pPr lvl="1" fontAlgn="ctr"/>
            <a:r>
              <a:rPr lang="es-CO" noProof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FOP Version 2.1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63" y="160337"/>
            <a:ext cx="857250" cy="8572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61088" y="127297"/>
            <a:ext cx="10631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+ R</a:t>
            </a:r>
            <a:endParaRPr lang="es-CO" sz="5400" dirty="0"/>
          </a:p>
        </p:txBody>
      </p:sp>
    </p:spTree>
    <p:extLst>
      <p:ext uri="{BB962C8B-B14F-4D97-AF65-F5344CB8AC3E}">
        <p14:creationId xmlns:p14="http://schemas.microsoft.com/office/powerpoint/2010/main" val="273734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49286" y="5757864"/>
            <a:ext cx="1337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Instalar FOP</a:t>
            </a:r>
            <a:endParaRPr lang="es-CO" dirty="0"/>
          </a:p>
        </p:txBody>
      </p:sp>
      <p:sp>
        <p:nvSpPr>
          <p:cNvPr id="14" name="Rectangle 13"/>
          <p:cNvSpPr/>
          <p:nvPr/>
        </p:nvSpPr>
        <p:spPr>
          <a:xfrm>
            <a:off x="231774" y="4626140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ctr">
              <a:buFont typeface="+mj-lt"/>
              <a:buAutoNum type="arabicPeriod" startAt="11"/>
            </a:pPr>
            <a:r>
              <a:rPr lang="en-US" sz="2400" noProof="1" smtClean="0"/>
              <a:t>Copiar los archivos .jar de </a:t>
            </a:r>
            <a:r>
              <a:rPr lang="en-US" sz="2400" b="1" noProof="1" smtClean="0"/>
              <a:t>FOP</a:t>
            </a:r>
            <a:r>
              <a:rPr lang="en-US" sz="2400" noProof="1" smtClean="0"/>
              <a:t> en la carpeta  lib de la intalacion de </a:t>
            </a:r>
            <a:r>
              <a:rPr lang="en-US" sz="2400" b="1" noProof="1" smtClean="0"/>
              <a:t>Java</a:t>
            </a:r>
          </a:p>
          <a:p>
            <a:pPr lvl="1" fontAlgn="ctr"/>
            <a:r>
              <a:rPr lang="es-CO" sz="2400" u="sng" noProof="1">
                <a:solidFill>
                  <a:srgbClr val="0070C0"/>
                </a:solidFill>
              </a:rPr>
              <a:t>C</a:t>
            </a:r>
            <a:r>
              <a:rPr lang="es-CO" sz="2400" u="sng" noProof="1">
                <a:solidFill>
                  <a:srgbClr val="0070C0"/>
                </a:solidFill>
              </a:rPr>
              <a:t>:\</a:t>
            </a:r>
            <a:r>
              <a:rPr lang="es-CO" sz="2400" u="sng" noProof="1" smtClean="0">
                <a:solidFill>
                  <a:srgbClr val="0070C0"/>
                </a:solidFill>
              </a:rPr>
              <a:t>fop\fop-2.1\lib </a:t>
            </a:r>
            <a:r>
              <a:rPr lang="es-CO" sz="2400" noProof="1" smtClean="0"/>
              <a:t>A </a:t>
            </a:r>
            <a:r>
              <a:rPr lang="es-CO" sz="2400" u="sng" noProof="1">
                <a:solidFill>
                  <a:srgbClr val="0070C0"/>
                </a:solidFill>
              </a:rPr>
              <a:t>C</a:t>
            </a:r>
            <a:r>
              <a:rPr lang="es-CO" sz="2400" u="sng" noProof="1">
                <a:solidFill>
                  <a:srgbClr val="0070C0"/>
                </a:solidFill>
              </a:rPr>
              <a:t>:\Program Files\Java\jdk1.8.0_31\lib</a:t>
            </a:r>
            <a:endParaRPr lang="es-CO" sz="2400" u="sng" noProof="1">
              <a:solidFill>
                <a:srgbClr val="0070C0"/>
              </a:solidFill>
            </a:endParaRPr>
          </a:p>
        </p:txBody>
      </p:sp>
      <p:sp>
        <p:nvSpPr>
          <p:cNvPr id="2" name="AutoShape 2" descr="Resultado de imagen para icono de inicio windows 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" name="AutoShape 4" descr="Resultado de imagen para icono de inicio windows 7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9"/>
          <a:stretch/>
        </p:blipFill>
        <p:spPr bwMode="auto">
          <a:xfrm>
            <a:off x="231774" y="-12701"/>
            <a:ext cx="8912226" cy="4622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56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rmal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TM01859868[[fn=Thermal]]</Template>
  <TotalTime>132</TotalTime>
  <Words>205</Words>
  <Application>Microsoft Office PowerPoint</Application>
  <PresentationFormat>On-screen Show (4:3)</PresentationFormat>
  <Paragraphs>36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Thermal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Citigroup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Fiquitiva, Nicolas [CH-LCL NE]</dc:creator>
  <cp:lastModifiedBy>Fiquitiva, Nicolas [CH-LCL NE]</cp:lastModifiedBy>
  <cp:revision>12</cp:revision>
  <dcterms:created xsi:type="dcterms:W3CDTF">2017-02-21T21:09:50Z</dcterms:created>
  <dcterms:modified xsi:type="dcterms:W3CDTF">2017-02-21T23:25:26Z</dcterms:modified>
</cp:coreProperties>
</file>