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60" r:id="rId4"/>
    <p:sldId id="264" r:id="rId5"/>
    <p:sldId id="297" r:id="rId6"/>
    <p:sldId id="299" r:id="rId7"/>
    <p:sldId id="298" r:id="rId8"/>
    <p:sldId id="300" r:id="rId9"/>
    <p:sldId id="30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exend Deca" panose="020B0604020202020204" charset="-78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E8B0A-4363-43B8-B0B2-CF8CA26B204A}" v="12" dt="2022-10-09T22:00:38.872"/>
  </p1510:revLst>
</p1510:revInfo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ás Cabrera" userId="110cbaae-5af1-4d4c-90bd-4c6d9baa217f" providerId="ADAL" clId="{1E5A5A13-981A-4B54-A969-A6A7500DBB03}"/>
    <pc:docChg chg="modSld">
      <pc:chgData name="Nicolás Cabrera" userId="110cbaae-5af1-4d4c-90bd-4c6d9baa217f" providerId="ADAL" clId="{1E5A5A13-981A-4B54-A969-A6A7500DBB03}" dt="2022-06-22T16:16:18.209" v="344" actId="20577"/>
      <pc:docMkLst>
        <pc:docMk/>
      </pc:docMkLst>
      <pc:sldChg chg="modSp mod">
        <pc:chgData name="Nicolás Cabrera" userId="110cbaae-5af1-4d4c-90bd-4c6d9baa217f" providerId="ADAL" clId="{1E5A5A13-981A-4B54-A969-A6A7500DBB03}" dt="2022-06-22T16:16:18.209" v="344" actId="20577"/>
        <pc:sldMkLst>
          <pc:docMk/>
          <pc:sldMk cId="0" sldId="272"/>
        </pc:sldMkLst>
        <pc:spChg chg="mod">
          <ac:chgData name="Nicolás Cabrera" userId="110cbaae-5af1-4d4c-90bd-4c6d9baa217f" providerId="ADAL" clId="{1E5A5A13-981A-4B54-A969-A6A7500DBB03}" dt="2022-06-22T16:16:09.874" v="229" actId="20577"/>
          <ac:spMkLst>
            <pc:docMk/>
            <pc:sldMk cId="0" sldId="272"/>
            <ac:spMk id="269" creationId="{00000000-0000-0000-0000-000000000000}"/>
          </ac:spMkLst>
        </pc:spChg>
        <pc:spChg chg="mod">
          <ac:chgData name="Nicolás Cabrera" userId="110cbaae-5af1-4d4c-90bd-4c6d9baa217f" providerId="ADAL" clId="{1E5A5A13-981A-4B54-A969-A6A7500DBB03}" dt="2022-06-22T16:16:18.209" v="344" actId="20577"/>
          <ac:spMkLst>
            <pc:docMk/>
            <pc:sldMk cId="0" sldId="272"/>
            <ac:spMk id="273" creationId="{00000000-0000-0000-0000-000000000000}"/>
          </ac:spMkLst>
        </pc:spChg>
        <pc:spChg chg="mod">
          <ac:chgData name="Nicolás Cabrera" userId="110cbaae-5af1-4d4c-90bd-4c6d9baa217f" providerId="ADAL" clId="{1E5A5A13-981A-4B54-A969-A6A7500DBB03}" dt="2022-06-22T16:16:03.285" v="114" actId="20577"/>
          <ac:spMkLst>
            <pc:docMk/>
            <pc:sldMk cId="0" sldId="272"/>
            <ac:spMk id="279" creationId="{00000000-0000-0000-0000-000000000000}"/>
          </ac:spMkLst>
        </pc:spChg>
      </pc:sldChg>
    </pc:docChg>
  </pc:docChgLst>
  <pc:docChgLst>
    <pc:chgData name="Nicolás Cabrera" userId="110cbaae-5af1-4d4c-90bd-4c6d9baa217f" providerId="ADAL" clId="{9E2E8B0A-4363-43B8-B0B2-CF8CA26B204A}"/>
    <pc:docChg chg="undo custSel addSld delSld modSld sldOrd">
      <pc:chgData name="Nicolás Cabrera" userId="110cbaae-5af1-4d4c-90bd-4c6d9baa217f" providerId="ADAL" clId="{9E2E8B0A-4363-43B8-B0B2-CF8CA26B204A}" dt="2022-10-09T22:00:45.255" v="1344" actId="14100"/>
      <pc:docMkLst>
        <pc:docMk/>
      </pc:docMkLst>
      <pc:sldChg chg="modSp mod">
        <pc:chgData name="Nicolás Cabrera" userId="110cbaae-5af1-4d4c-90bd-4c6d9baa217f" providerId="ADAL" clId="{9E2E8B0A-4363-43B8-B0B2-CF8CA26B204A}" dt="2022-10-09T21:44:54.546" v="29" actId="20577"/>
        <pc:sldMkLst>
          <pc:docMk/>
          <pc:sldMk cId="0" sldId="256"/>
        </pc:sldMkLst>
        <pc:spChg chg="mod">
          <ac:chgData name="Nicolás Cabrera" userId="110cbaae-5af1-4d4c-90bd-4c6d9baa217f" providerId="ADAL" clId="{9E2E8B0A-4363-43B8-B0B2-CF8CA26B204A}" dt="2022-10-09T21:44:54.546" v="29" actId="20577"/>
          <ac:spMkLst>
            <pc:docMk/>
            <pc:sldMk cId="0" sldId="256"/>
            <ac:spMk id="60" creationId="{00000000-0000-0000-0000-000000000000}"/>
          </ac:spMkLst>
        </pc:spChg>
      </pc:sldChg>
      <pc:sldChg chg="del">
        <pc:chgData name="Nicolás Cabrera" userId="110cbaae-5af1-4d4c-90bd-4c6d9baa217f" providerId="ADAL" clId="{9E2E8B0A-4363-43B8-B0B2-CF8CA26B204A}" dt="2022-10-09T21:45:29.795" v="30" actId="2696"/>
        <pc:sldMkLst>
          <pc:docMk/>
          <pc:sldMk cId="0" sldId="259"/>
        </pc:sldMkLst>
      </pc:sldChg>
      <pc:sldChg chg="addSp delSp modSp mod ord">
        <pc:chgData name="Nicolás Cabrera" userId="110cbaae-5af1-4d4c-90bd-4c6d9baa217f" providerId="ADAL" clId="{9E2E8B0A-4363-43B8-B0B2-CF8CA26B204A}" dt="2022-10-09T21:49:48.606" v="578" actId="1076"/>
        <pc:sldMkLst>
          <pc:docMk/>
          <pc:sldMk cId="0" sldId="260"/>
        </pc:sldMkLst>
        <pc:spChg chg="add del mod">
          <ac:chgData name="Nicolás Cabrera" userId="110cbaae-5af1-4d4c-90bd-4c6d9baa217f" providerId="ADAL" clId="{9E2E8B0A-4363-43B8-B0B2-CF8CA26B204A}" dt="2022-10-09T21:49:02.673" v="399" actId="21"/>
          <ac:spMkLst>
            <pc:docMk/>
            <pc:sldMk cId="0" sldId="260"/>
            <ac:spMk id="3" creationId="{BD1DFDAB-5584-2E3F-4DA2-53118B03A1C7}"/>
          </ac:spMkLst>
        </pc:spChg>
        <pc:spChg chg="del mod">
          <ac:chgData name="Nicolás Cabrera" userId="110cbaae-5af1-4d4c-90bd-4c6d9baa217f" providerId="ADAL" clId="{9E2E8B0A-4363-43B8-B0B2-CF8CA26B204A}" dt="2022-10-09T21:49:41.218" v="576" actId="21"/>
          <ac:spMkLst>
            <pc:docMk/>
            <pc:sldMk cId="0" sldId="260"/>
            <ac:spMk id="8" creationId="{97F4F953-6FA6-96D4-6BC1-B3D22CF76F7B}"/>
          </ac:spMkLst>
        </pc:spChg>
        <pc:spChg chg="del">
          <ac:chgData name="Nicolás Cabrera" userId="110cbaae-5af1-4d4c-90bd-4c6d9baa217f" providerId="ADAL" clId="{9E2E8B0A-4363-43B8-B0B2-CF8CA26B204A}" dt="2022-10-09T21:48:58.768" v="398" actId="21"/>
          <ac:spMkLst>
            <pc:docMk/>
            <pc:sldMk cId="0" sldId="260"/>
            <ac:spMk id="95" creationId="{00000000-0000-0000-0000-000000000000}"/>
          </ac:spMkLst>
        </pc:spChg>
        <pc:picChg chg="add mod">
          <ac:chgData name="Nicolás Cabrera" userId="110cbaae-5af1-4d4c-90bd-4c6d9baa217f" providerId="ADAL" clId="{9E2E8B0A-4363-43B8-B0B2-CF8CA26B204A}" dt="2022-10-09T21:49:48.606" v="578" actId="1076"/>
          <ac:picMkLst>
            <pc:docMk/>
            <pc:sldMk cId="0" sldId="260"/>
            <ac:picMk id="4" creationId="{0D834D28-76E1-5FAD-75E1-5314840C8B88}"/>
          </ac:picMkLst>
        </pc:picChg>
      </pc:sldChg>
      <pc:sldChg chg="addSp modSp mod">
        <pc:chgData name="Nicolás Cabrera" userId="110cbaae-5af1-4d4c-90bd-4c6d9baa217f" providerId="ADAL" clId="{9E2E8B0A-4363-43B8-B0B2-CF8CA26B204A}" dt="2022-10-09T21:48:25.477" v="395"/>
        <pc:sldMkLst>
          <pc:docMk/>
          <pc:sldMk cId="0" sldId="261"/>
        </pc:sldMkLst>
        <pc:spChg chg="add mod">
          <ac:chgData name="Nicolás Cabrera" userId="110cbaae-5af1-4d4c-90bd-4c6d9baa217f" providerId="ADAL" clId="{9E2E8B0A-4363-43B8-B0B2-CF8CA26B204A}" dt="2022-10-09T21:47:41.953" v="391" actId="20577"/>
          <ac:spMkLst>
            <pc:docMk/>
            <pc:sldMk cId="0" sldId="261"/>
            <ac:spMk id="2" creationId="{18F53322-0C8C-BE6A-3477-555196C3F71F}"/>
          </ac:spMkLst>
        </pc:spChg>
        <pc:spChg chg="add mod">
          <ac:chgData name="Nicolás Cabrera" userId="110cbaae-5af1-4d4c-90bd-4c6d9baa217f" providerId="ADAL" clId="{9E2E8B0A-4363-43B8-B0B2-CF8CA26B204A}" dt="2022-10-09T21:48:25.477" v="395"/>
          <ac:spMkLst>
            <pc:docMk/>
            <pc:sldMk cId="0" sldId="261"/>
            <ac:spMk id="3" creationId="{BB27BFC5-67C4-CB7E-57A1-23A34F0B99F7}"/>
          </ac:spMkLst>
        </pc:spChg>
        <pc:spChg chg="mod">
          <ac:chgData name="Nicolás Cabrera" userId="110cbaae-5af1-4d4c-90bd-4c6d9baa217f" providerId="ADAL" clId="{9E2E8B0A-4363-43B8-B0B2-CF8CA26B204A}" dt="2022-10-09T21:46:37.062" v="61" actId="20577"/>
          <ac:spMkLst>
            <pc:docMk/>
            <pc:sldMk cId="0" sldId="261"/>
            <ac:spMk id="103" creationId="{00000000-0000-0000-0000-000000000000}"/>
          </ac:spMkLst>
        </pc:spChg>
        <pc:spChg chg="mod">
          <ac:chgData name="Nicolás Cabrera" userId="110cbaae-5af1-4d4c-90bd-4c6d9baa217f" providerId="ADAL" clId="{9E2E8B0A-4363-43B8-B0B2-CF8CA26B204A}" dt="2022-10-09T21:47:01.323" v="342"/>
          <ac:spMkLst>
            <pc:docMk/>
            <pc:sldMk cId="0" sldId="261"/>
            <ac:spMk id="104" creationId="{00000000-0000-0000-0000-000000000000}"/>
          </ac:spMkLst>
        </pc:spChg>
      </pc:sldChg>
      <pc:sldChg chg="del">
        <pc:chgData name="Nicolás Cabrera" userId="110cbaae-5af1-4d4c-90bd-4c6d9baa217f" providerId="ADAL" clId="{9E2E8B0A-4363-43B8-B0B2-CF8CA26B204A}" dt="2022-10-09T21:45:52.477" v="31" actId="2696"/>
        <pc:sldMkLst>
          <pc:docMk/>
          <pc:sldMk cId="0" sldId="262"/>
        </pc:sldMkLst>
      </pc:sldChg>
      <pc:sldChg chg="del">
        <pc:chgData name="Nicolás Cabrera" userId="110cbaae-5af1-4d4c-90bd-4c6d9baa217f" providerId="ADAL" clId="{9E2E8B0A-4363-43B8-B0B2-CF8CA26B204A}" dt="2022-10-09T21:53:24.889" v="792" actId="2696"/>
        <pc:sldMkLst>
          <pc:docMk/>
          <pc:sldMk cId="0" sldId="263"/>
        </pc:sldMkLst>
      </pc:sldChg>
      <pc:sldChg chg="addSp delSp modSp mod">
        <pc:chgData name="Nicolás Cabrera" userId="110cbaae-5af1-4d4c-90bd-4c6d9baa217f" providerId="ADAL" clId="{9E2E8B0A-4363-43B8-B0B2-CF8CA26B204A}" dt="2022-10-09T21:51:34.817" v="632" actId="20577"/>
        <pc:sldMkLst>
          <pc:docMk/>
          <pc:sldMk cId="0" sldId="264"/>
        </pc:sldMkLst>
        <pc:spChg chg="add mod">
          <ac:chgData name="Nicolás Cabrera" userId="110cbaae-5af1-4d4c-90bd-4c6d9baa217f" providerId="ADAL" clId="{9E2E8B0A-4363-43B8-B0B2-CF8CA26B204A}" dt="2022-10-09T21:51:34.817" v="632" actId="20577"/>
          <ac:spMkLst>
            <pc:docMk/>
            <pc:sldMk cId="0" sldId="264"/>
            <ac:spMk id="3" creationId="{86CC4A40-8B3B-A6CC-729D-F0DF1C4FF70C}"/>
          </ac:spMkLst>
        </pc:spChg>
        <pc:spChg chg="add del mod">
          <ac:chgData name="Nicolás Cabrera" userId="110cbaae-5af1-4d4c-90bd-4c6d9baa217f" providerId="ADAL" clId="{9E2E8B0A-4363-43B8-B0B2-CF8CA26B204A}" dt="2022-10-09T21:50:46.341" v="625" actId="21"/>
          <ac:spMkLst>
            <pc:docMk/>
            <pc:sldMk cId="0" sldId="264"/>
            <ac:spMk id="5" creationId="{B39CCA57-5A6C-A753-867F-8BCB56592BF9}"/>
          </ac:spMkLst>
        </pc:spChg>
        <pc:spChg chg="add del mod">
          <ac:chgData name="Nicolás Cabrera" userId="110cbaae-5af1-4d4c-90bd-4c6d9baa217f" providerId="ADAL" clId="{9E2E8B0A-4363-43B8-B0B2-CF8CA26B204A}" dt="2022-10-09T21:50:47.899" v="626" actId="478"/>
          <ac:spMkLst>
            <pc:docMk/>
            <pc:sldMk cId="0" sldId="264"/>
            <ac:spMk id="7" creationId="{B83CED6F-B6BF-84D4-8780-E10156E19F32}"/>
          </ac:spMkLst>
        </pc:spChg>
        <pc:spChg chg="mod">
          <ac:chgData name="Nicolás Cabrera" userId="110cbaae-5af1-4d4c-90bd-4c6d9baa217f" providerId="ADAL" clId="{9E2E8B0A-4363-43B8-B0B2-CF8CA26B204A}" dt="2022-10-09T21:50:23.472" v="621" actId="20577"/>
          <ac:spMkLst>
            <pc:docMk/>
            <pc:sldMk cId="0" sldId="264"/>
            <ac:spMk id="141" creationId="{00000000-0000-0000-0000-000000000000}"/>
          </ac:spMkLst>
        </pc:spChg>
        <pc:spChg chg="del">
          <ac:chgData name="Nicolás Cabrera" userId="110cbaae-5af1-4d4c-90bd-4c6d9baa217f" providerId="ADAL" clId="{9E2E8B0A-4363-43B8-B0B2-CF8CA26B204A}" dt="2022-10-09T21:50:28.060" v="622" actId="21"/>
          <ac:spMkLst>
            <pc:docMk/>
            <pc:sldMk cId="0" sldId="264"/>
            <ac:spMk id="142" creationId="{00000000-0000-0000-0000-000000000000}"/>
          </ac:spMkLst>
        </pc:spChg>
        <pc:spChg chg="del">
          <ac:chgData name="Nicolás Cabrera" userId="110cbaae-5af1-4d4c-90bd-4c6d9baa217f" providerId="ADAL" clId="{9E2E8B0A-4363-43B8-B0B2-CF8CA26B204A}" dt="2022-10-09T21:50:32.082" v="623" actId="21"/>
          <ac:spMkLst>
            <pc:docMk/>
            <pc:sldMk cId="0" sldId="264"/>
            <ac:spMk id="143" creationId="{00000000-0000-0000-0000-000000000000}"/>
          </ac:spMkLst>
        </pc:spChg>
        <pc:spChg chg="del">
          <ac:chgData name="Nicolás Cabrera" userId="110cbaae-5af1-4d4c-90bd-4c6d9baa217f" providerId="ADAL" clId="{9E2E8B0A-4363-43B8-B0B2-CF8CA26B204A}" dt="2022-10-09T21:50:33.690" v="624" actId="21"/>
          <ac:spMkLst>
            <pc:docMk/>
            <pc:sldMk cId="0" sldId="264"/>
            <ac:spMk id="144" creationId="{00000000-0000-0000-0000-000000000000}"/>
          </ac:spMkLst>
        </pc:spChg>
      </pc:sldChg>
      <pc:sldChg chg="del">
        <pc:chgData name="Nicolás Cabrera" userId="110cbaae-5af1-4d4c-90bd-4c6d9baa217f" providerId="ADAL" clId="{9E2E8B0A-4363-43B8-B0B2-CF8CA26B204A}" dt="2022-10-09T21:57:47.823" v="1276" actId="2696"/>
        <pc:sldMkLst>
          <pc:docMk/>
          <pc:sldMk cId="0" sldId="268"/>
        </pc:sldMkLst>
      </pc:sldChg>
      <pc:sldChg chg="del">
        <pc:chgData name="Nicolás Cabrera" userId="110cbaae-5af1-4d4c-90bd-4c6d9baa217f" providerId="ADAL" clId="{9E2E8B0A-4363-43B8-B0B2-CF8CA26B204A}" dt="2022-10-09T21:57:48.961" v="1277" actId="2696"/>
        <pc:sldMkLst>
          <pc:docMk/>
          <pc:sldMk cId="0" sldId="272"/>
        </pc:sldMkLst>
      </pc:sldChg>
      <pc:sldChg chg="del">
        <pc:chgData name="Nicolás Cabrera" userId="110cbaae-5af1-4d4c-90bd-4c6d9baa217f" providerId="ADAL" clId="{9E2E8B0A-4363-43B8-B0B2-CF8CA26B204A}" dt="2022-10-09T21:57:52.316" v="1278" actId="2696"/>
        <pc:sldMkLst>
          <pc:docMk/>
          <pc:sldMk cId="0" sldId="278"/>
        </pc:sldMkLst>
      </pc:sldChg>
      <pc:sldChg chg="del">
        <pc:chgData name="Nicolás Cabrera" userId="110cbaae-5af1-4d4c-90bd-4c6d9baa217f" providerId="ADAL" clId="{9E2E8B0A-4363-43B8-B0B2-CF8CA26B204A}" dt="2022-10-09T21:51:40.619" v="633" actId="2696"/>
        <pc:sldMkLst>
          <pc:docMk/>
          <pc:sldMk cId="849018931" sldId="296"/>
        </pc:sldMkLst>
      </pc:sldChg>
      <pc:sldChg chg="modSp mod">
        <pc:chgData name="Nicolás Cabrera" userId="110cbaae-5af1-4d4c-90bd-4c6d9baa217f" providerId="ADAL" clId="{9E2E8B0A-4363-43B8-B0B2-CF8CA26B204A}" dt="2022-10-09T21:52:55.181" v="789" actId="313"/>
        <pc:sldMkLst>
          <pc:docMk/>
          <pc:sldMk cId="2298679174" sldId="297"/>
        </pc:sldMkLst>
        <pc:spChg chg="mod">
          <ac:chgData name="Nicolás Cabrera" userId="110cbaae-5af1-4d4c-90bd-4c6d9baa217f" providerId="ADAL" clId="{9E2E8B0A-4363-43B8-B0B2-CF8CA26B204A}" dt="2022-10-09T21:51:58.656" v="698" actId="20577"/>
          <ac:spMkLst>
            <pc:docMk/>
            <pc:sldMk cId="2298679174" sldId="297"/>
            <ac:spMk id="103" creationId="{00000000-0000-0000-0000-000000000000}"/>
          </ac:spMkLst>
        </pc:spChg>
        <pc:spChg chg="mod">
          <ac:chgData name="Nicolás Cabrera" userId="110cbaae-5af1-4d4c-90bd-4c6d9baa217f" providerId="ADAL" clId="{9E2E8B0A-4363-43B8-B0B2-CF8CA26B204A}" dt="2022-10-09T21:52:55.181" v="789" actId="313"/>
          <ac:spMkLst>
            <pc:docMk/>
            <pc:sldMk cId="2298679174" sldId="297"/>
            <ac:spMk id="104" creationId="{00000000-0000-0000-0000-000000000000}"/>
          </ac:spMkLst>
        </pc:spChg>
      </pc:sldChg>
      <pc:sldChg chg="addSp delSp modSp mod">
        <pc:chgData name="Nicolás Cabrera" userId="110cbaae-5af1-4d4c-90bd-4c6d9baa217f" providerId="ADAL" clId="{9E2E8B0A-4363-43B8-B0B2-CF8CA26B204A}" dt="2022-10-09T21:59:28.770" v="1303" actId="207"/>
        <pc:sldMkLst>
          <pc:docMk/>
          <pc:sldMk cId="2606737121" sldId="298"/>
        </pc:sldMkLst>
        <pc:spChg chg="add del mod">
          <ac:chgData name="Nicolás Cabrera" userId="110cbaae-5af1-4d4c-90bd-4c6d9baa217f" providerId="ADAL" clId="{9E2E8B0A-4363-43B8-B0B2-CF8CA26B204A}" dt="2022-10-09T21:56:24.162" v="1157" actId="478"/>
          <ac:spMkLst>
            <pc:docMk/>
            <pc:sldMk cId="2606737121" sldId="298"/>
            <ac:spMk id="3" creationId="{8B12EAFB-70AE-A935-C3D2-DA8E8E7B0D8C}"/>
          </ac:spMkLst>
        </pc:spChg>
        <pc:spChg chg="add mod">
          <ac:chgData name="Nicolás Cabrera" userId="110cbaae-5af1-4d4c-90bd-4c6d9baa217f" providerId="ADAL" clId="{9E2E8B0A-4363-43B8-B0B2-CF8CA26B204A}" dt="2022-10-09T21:59:28.770" v="1303" actId="207"/>
          <ac:spMkLst>
            <pc:docMk/>
            <pc:sldMk cId="2606737121" sldId="298"/>
            <ac:spMk id="4" creationId="{879AE241-C79F-8581-B98D-8456546A73B8}"/>
          </ac:spMkLst>
        </pc:spChg>
        <pc:spChg chg="add del mod">
          <ac:chgData name="Nicolás Cabrera" userId="110cbaae-5af1-4d4c-90bd-4c6d9baa217f" providerId="ADAL" clId="{9E2E8B0A-4363-43B8-B0B2-CF8CA26B204A}" dt="2022-10-09T21:57:58.056" v="1280"/>
          <ac:spMkLst>
            <pc:docMk/>
            <pc:sldMk cId="2606737121" sldId="298"/>
            <ac:spMk id="5" creationId="{D99FB32A-3F40-277A-582D-950864E628B4}"/>
          </ac:spMkLst>
        </pc:spChg>
        <pc:spChg chg="del mod">
          <ac:chgData name="Nicolás Cabrera" userId="110cbaae-5af1-4d4c-90bd-4c6d9baa217f" providerId="ADAL" clId="{9E2E8B0A-4363-43B8-B0B2-CF8CA26B204A}" dt="2022-10-09T21:56:57.590" v="1184" actId="478"/>
          <ac:spMkLst>
            <pc:docMk/>
            <pc:sldMk cId="2606737121" sldId="298"/>
            <ac:spMk id="8" creationId="{97F4F953-6FA6-96D4-6BC1-B3D22CF76F7B}"/>
          </ac:spMkLst>
        </pc:spChg>
        <pc:spChg chg="del">
          <ac:chgData name="Nicolás Cabrera" userId="110cbaae-5af1-4d4c-90bd-4c6d9baa217f" providerId="ADAL" clId="{9E2E8B0A-4363-43B8-B0B2-CF8CA26B204A}" dt="2022-10-09T21:56:20.676" v="1156" actId="478"/>
          <ac:spMkLst>
            <pc:docMk/>
            <pc:sldMk cId="2606737121" sldId="298"/>
            <ac:spMk id="95" creationId="{00000000-0000-0000-0000-000000000000}"/>
          </ac:spMkLst>
        </pc:spChg>
      </pc:sldChg>
      <pc:sldChg chg="addSp delSp modSp mod ord">
        <pc:chgData name="Nicolás Cabrera" userId="110cbaae-5af1-4d4c-90bd-4c6d9baa217f" providerId="ADAL" clId="{9E2E8B0A-4363-43B8-B0B2-CF8CA26B204A}" dt="2022-10-09T21:56:13.636" v="1155" actId="20577"/>
        <pc:sldMkLst>
          <pc:docMk/>
          <pc:sldMk cId="2967921111" sldId="299"/>
        </pc:sldMkLst>
        <pc:spChg chg="add del mod">
          <ac:chgData name="Nicolás Cabrera" userId="110cbaae-5af1-4d4c-90bd-4c6d9baa217f" providerId="ADAL" clId="{9E2E8B0A-4363-43B8-B0B2-CF8CA26B204A}" dt="2022-10-09T21:53:48.946" v="829" actId="478"/>
          <ac:spMkLst>
            <pc:docMk/>
            <pc:sldMk cId="2967921111" sldId="299"/>
            <ac:spMk id="3" creationId="{B1E17A6D-8D85-DC16-258D-C1AA547DB516}"/>
          </ac:spMkLst>
        </pc:spChg>
        <pc:spChg chg="add mod">
          <ac:chgData name="Nicolás Cabrera" userId="110cbaae-5af1-4d4c-90bd-4c6d9baa217f" providerId="ADAL" clId="{9E2E8B0A-4363-43B8-B0B2-CF8CA26B204A}" dt="2022-10-09T21:55:50.409" v="1079" actId="20577"/>
          <ac:spMkLst>
            <pc:docMk/>
            <pc:sldMk cId="2967921111" sldId="299"/>
            <ac:spMk id="5" creationId="{93C47866-74FF-033A-1FAE-C72422D387B1}"/>
          </ac:spMkLst>
        </pc:spChg>
        <pc:spChg chg="add mod">
          <ac:chgData name="Nicolás Cabrera" userId="110cbaae-5af1-4d4c-90bd-4c6d9baa217f" providerId="ADAL" clId="{9E2E8B0A-4363-43B8-B0B2-CF8CA26B204A}" dt="2022-10-09T21:56:13.636" v="1155" actId="20577"/>
          <ac:spMkLst>
            <pc:docMk/>
            <pc:sldMk cId="2967921111" sldId="299"/>
            <ac:spMk id="7" creationId="{66E89938-AA80-807A-F401-F56800F2D875}"/>
          </ac:spMkLst>
        </pc:spChg>
        <pc:spChg chg="add del mod">
          <ac:chgData name="Nicolás Cabrera" userId="110cbaae-5af1-4d4c-90bd-4c6d9baa217f" providerId="ADAL" clId="{9E2E8B0A-4363-43B8-B0B2-CF8CA26B204A}" dt="2022-10-09T21:54:47.766" v="934" actId="20577"/>
          <ac:spMkLst>
            <pc:docMk/>
            <pc:sldMk cId="2967921111" sldId="299"/>
            <ac:spMk id="141" creationId="{00000000-0000-0000-0000-000000000000}"/>
          </ac:spMkLst>
        </pc:spChg>
        <pc:spChg chg="del mod">
          <ac:chgData name="Nicolás Cabrera" userId="110cbaae-5af1-4d4c-90bd-4c6d9baa217f" providerId="ADAL" clId="{9E2E8B0A-4363-43B8-B0B2-CF8CA26B204A}" dt="2022-10-09T21:54:25.381" v="876" actId="21"/>
          <ac:spMkLst>
            <pc:docMk/>
            <pc:sldMk cId="2967921111" sldId="299"/>
            <ac:spMk id="142" creationId="{00000000-0000-0000-0000-000000000000}"/>
          </ac:spMkLst>
        </pc:spChg>
        <pc:spChg chg="del mod">
          <ac:chgData name="Nicolás Cabrera" userId="110cbaae-5af1-4d4c-90bd-4c6d9baa217f" providerId="ADAL" clId="{9E2E8B0A-4363-43B8-B0B2-CF8CA26B204A}" dt="2022-10-09T21:54:27.040" v="877" actId="21"/>
          <ac:spMkLst>
            <pc:docMk/>
            <pc:sldMk cId="2967921111" sldId="299"/>
            <ac:spMk id="143" creationId="{00000000-0000-0000-0000-000000000000}"/>
          </ac:spMkLst>
        </pc:spChg>
        <pc:spChg chg="del">
          <ac:chgData name="Nicolás Cabrera" userId="110cbaae-5af1-4d4c-90bd-4c6d9baa217f" providerId="ADAL" clId="{9E2E8B0A-4363-43B8-B0B2-CF8CA26B204A}" dt="2022-10-09T21:53:46.761" v="828" actId="478"/>
          <ac:spMkLst>
            <pc:docMk/>
            <pc:sldMk cId="2967921111" sldId="299"/>
            <ac:spMk id="144" creationId="{00000000-0000-0000-0000-000000000000}"/>
          </ac:spMkLst>
        </pc:spChg>
      </pc:sldChg>
      <pc:sldChg chg="addSp delSp modSp add mod">
        <pc:chgData name="Nicolás Cabrera" userId="110cbaae-5af1-4d4c-90bd-4c6d9baa217f" providerId="ADAL" clId="{9E2E8B0A-4363-43B8-B0B2-CF8CA26B204A}" dt="2022-10-09T22:00:03.957" v="1333" actId="14100"/>
        <pc:sldMkLst>
          <pc:docMk/>
          <pc:sldMk cId="2292676664" sldId="300"/>
        </pc:sldMkLst>
        <pc:spChg chg="add del mod">
          <ac:chgData name="Nicolás Cabrera" userId="110cbaae-5af1-4d4c-90bd-4c6d9baa217f" providerId="ADAL" clId="{9E2E8B0A-4363-43B8-B0B2-CF8CA26B204A}" dt="2022-10-09T21:58:40.075" v="1296" actId="478"/>
          <ac:spMkLst>
            <pc:docMk/>
            <pc:sldMk cId="2292676664" sldId="300"/>
            <ac:spMk id="2" creationId="{F6DE1948-98AD-F69F-034B-0961C318C929}"/>
          </ac:spMkLst>
        </pc:spChg>
        <pc:spChg chg="add mod">
          <ac:chgData name="Nicolás Cabrera" userId="110cbaae-5af1-4d4c-90bd-4c6d9baa217f" providerId="ADAL" clId="{9E2E8B0A-4363-43B8-B0B2-CF8CA26B204A}" dt="2022-10-09T21:59:53.459" v="1330" actId="14100"/>
          <ac:spMkLst>
            <pc:docMk/>
            <pc:sldMk cId="2292676664" sldId="300"/>
            <ac:spMk id="3" creationId="{4705163A-FD30-05B9-C1E6-2D05080B5B00}"/>
          </ac:spMkLst>
        </pc:spChg>
        <pc:spChg chg="del">
          <ac:chgData name="Nicolás Cabrera" userId="110cbaae-5af1-4d4c-90bd-4c6d9baa217f" providerId="ADAL" clId="{9E2E8B0A-4363-43B8-B0B2-CF8CA26B204A}" dt="2022-10-09T21:58:12.350" v="1282" actId="21"/>
          <ac:spMkLst>
            <pc:docMk/>
            <pc:sldMk cId="2292676664" sldId="300"/>
            <ac:spMk id="4" creationId="{879AE241-C79F-8581-B98D-8456546A73B8}"/>
          </ac:spMkLst>
        </pc:spChg>
        <pc:picChg chg="add mod">
          <ac:chgData name="Nicolás Cabrera" userId="110cbaae-5af1-4d4c-90bd-4c6d9baa217f" providerId="ADAL" clId="{9E2E8B0A-4363-43B8-B0B2-CF8CA26B204A}" dt="2022-10-09T22:00:03.957" v="1333" actId="14100"/>
          <ac:picMkLst>
            <pc:docMk/>
            <pc:sldMk cId="2292676664" sldId="300"/>
            <ac:picMk id="5" creationId="{C692095B-E39E-F87E-DA64-DB9A08B9E972}"/>
          </ac:picMkLst>
        </pc:picChg>
      </pc:sldChg>
      <pc:sldChg chg="addSp delSp modSp add mod">
        <pc:chgData name="Nicolás Cabrera" userId="110cbaae-5af1-4d4c-90bd-4c6d9baa217f" providerId="ADAL" clId="{9E2E8B0A-4363-43B8-B0B2-CF8CA26B204A}" dt="2022-10-09T22:00:45.255" v="1344" actId="14100"/>
        <pc:sldMkLst>
          <pc:docMk/>
          <pc:sldMk cId="2581110535" sldId="301"/>
        </pc:sldMkLst>
        <pc:spChg chg="mod">
          <ac:chgData name="Nicolás Cabrera" userId="110cbaae-5af1-4d4c-90bd-4c6d9baa217f" providerId="ADAL" clId="{9E2E8B0A-4363-43B8-B0B2-CF8CA26B204A}" dt="2022-10-09T22:00:21.235" v="1340" actId="20577"/>
          <ac:spMkLst>
            <pc:docMk/>
            <pc:sldMk cId="2581110535" sldId="301"/>
            <ac:spMk id="3" creationId="{4705163A-FD30-05B9-C1E6-2D05080B5B00}"/>
          </ac:spMkLst>
        </pc:spChg>
        <pc:picChg chg="add mod">
          <ac:chgData name="Nicolás Cabrera" userId="110cbaae-5af1-4d4c-90bd-4c6d9baa217f" providerId="ADAL" clId="{9E2E8B0A-4363-43B8-B0B2-CF8CA26B204A}" dt="2022-10-09T22:00:45.255" v="1344" actId="14100"/>
          <ac:picMkLst>
            <pc:docMk/>
            <pc:sldMk cId="2581110535" sldId="301"/>
            <ac:picMk id="2" creationId="{DCFA655E-1E18-6EAD-FD60-C0C9870FB2B3}"/>
          </ac:picMkLst>
        </pc:picChg>
        <pc:picChg chg="del">
          <ac:chgData name="Nicolás Cabrera" userId="110cbaae-5af1-4d4c-90bd-4c6d9baa217f" providerId="ADAL" clId="{9E2E8B0A-4363-43B8-B0B2-CF8CA26B204A}" dt="2022-10-09T22:00:37.705" v="1341" actId="478"/>
          <ac:picMkLst>
            <pc:docMk/>
            <pc:sldMk cId="2581110535" sldId="301"/>
            <ac:picMk id="5" creationId="{C692095B-E39E-F87E-DA64-DB9A08B9E972}"/>
          </ac:picMkLst>
        </pc:picChg>
      </pc:sldChg>
      <pc:sldMasterChg chg="delSldLayout">
        <pc:chgData name="Nicolás Cabrera" userId="110cbaae-5af1-4d4c-90bd-4c6d9baa217f" providerId="ADAL" clId="{9E2E8B0A-4363-43B8-B0B2-CF8CA26B204A}" dt="2022-10-09T21:57:52.316" v="1278" actId="2696"/>
        <pc:sldMasterMkLst>
          <pc:docMk/>
          <pc:sldMasterMk cId="0" sldId="2147483659"/>
        </pc:sldMasterMkLst>
        <pc:sldLayoutChg chg="del">
          <pc:chgData name="Nicolás Cabrera" userId="110cbaae-5af1-4d4c-90bd-4c6d9baa217f" providerId="ADAL" clId="{9E2E8B0A-4363-43B8-B0B2-CF8CA26B204A}" dt="2022-10-09T21:45:29.795" v="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Nicolás Cabrera" userId="110cbaae-5af1-4d4c-90bd-4c6d9baa217f" providerId="ADAL" clId="{9E2E8B0A-4363-43B8-B0B2-CF8CA26B204A}" dt="2022-10-09T21:53:24.889" v="792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Nicolás Cabrera" userId="110cbaae-5af1-4d4c-90bd-4c6d9baa217f" providerId="ADAL" clId="{9E2E8B0A-4363-43B8-B0B2-CF8CA26B204A}" dt="2022-10-09T21:57:48.961" v="1277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Nicolás Cabrera" userId="110cbaae-5af1-4d4c-90bd-4c6d9baa217f" providerId="ADAL" clId="{9E2E8B0A-4363-43B8-B0B2-CF8CA26B204A}" dt="2022-10-09T21:57:52.316" v="1278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Nicolás Cabrera" userId="110cbaae-5af1-4d4c-90bd-4c6d9baa217f" providerId="ADAL" clId="{9E2E8B0A-4363-43B8-B0B2-CF8CA26B204A}" dt="2022-10-09T21:51:40.619" v="633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84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504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2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30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2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Embedded Value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¿Por qué aparece este patrón?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352550"/>
            <a:ext cx="6754529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Muchos objetos pequeños tienen sentido en un sistema orientado a objetos que no tienen sentido como tablas en una base de datos. </a:t>
            </a:r>
            <a:r>
              <a:rPr lang="en" dirty="0"/>
              <a:t> 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103;p18">
            <a:extLst>
              <a:ext uri="{FF2B5EF4-FFF2-40B4-BE49-F238E27FC236}">
                <a16:creationId xmlns:a16="http://schemas.microsoft.com/office/drawing/2014/main" id="{18F53322-0C8C-BE6A-3477-555196C3F71F}"/>
              </a:ext>
            </a:extLst>
          </p:cNvPr>
          <p:cNvSpPr txBox="1">
            <a:spLocks/>
          </p:cNvSpPr>
          <p:nvPr/>
        </p:nvSpPr>
        <p:spPr>
          <a:xfrm>
            <a:off x="580550" y="2216992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s-MX" dirty="0"/>
              <a:t>¿Cuál es su solución?</a:t>
            </a:r>
          </a:p>
        </p:txBody>
      </p:sp>
      <p:sp>
        <p:nvSpPr>
          <p:cNvPr id="3" name="Google Shape;104;p18">
            <a:extLst>
              <a:ext uri="{FF2B5EF4-FFF2-40B4-BE49-F238E27FC236}">
                <a16:creationId xmlns:a16="http://schemas.microsoft.com/office/drawing/2014/main" id="{BB27BFC5-67C4-CB7E-57A1-23A34F0B99F7}"/>
              </a:ext>
            </a:extLst>
          </p:cNvPr>
          <p:cNvSpPr txBox="1">
            <a:spLocks/>
          </p:cNvSpPr>
          <p:nvPr/>
        </p:nvSpPr>
        <p:spPr>
          <a:xfrm>
            <a:off x="580549" y="3365801"/>
            <a:ext cx="6754529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76200" indent="0">
              <a:buFont typeface="Muli"/>
              <a:buNone/>
            </a:pPr>
            <a:r>
              <a:rPr lang="es-A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Embedded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asigna los valores de un objeto a distintos campos de un determinado registro. 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56591" y="268072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D834D28-76E1-5FAD-75E1-5314840C8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29" y="2045304"/>
            <a:ext cx="5132705" cy="1885315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funciona?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CC4A40-8B3B-A6CC-729D-F0DF1C4F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5412746" cy="3202200"/>
          </a:xfrm>
        </p:spPr>
        <p:txBody>
          <a:bodyPr/>
          <a:lstStyle/>
          <a:p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el objeto principal se quiere guardar, los objetos dependientes también se guardan en el mismo momento. </a:t>
            </a:r>
          </a:p>
          <a:p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clases dependientes no tienen sus propios métodos de persistencias ya que toda la persistencia la realiza el objeto principal.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¿Cuándo utilizarlo?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352550"/>
            <a:ext cx="6754529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MX" dirty="0"/>
              <a:t>Presencia de objetos de valor.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MX" dirty="0"/>
              <a:t>Objetos con referencia, asociación uno a uno.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67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Ventajas y desventajas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C47866-74FF-033A-1FAE-C72422D38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219" y="1373257"/>
            <a:ext cx="2739120" cy="3202200"/>
          </a:xfrm>
        </p:spPr>
        <p:txBody>
          <a:bodyPr/>
          <a:lstStyle/>
          <a:p>
            <a:pPr marL="127000" indent="0">
              <a:buNone/>
            </a:pPr>
            <a:r>
              <a:rPr lang="es-MX" dirty="0"/>
              <a:t>Ventajas</a:t>
            </a:r>
          </a:p>
          <a:p>
            <a:r>
              <a:rPr lang="es-AR" dirty="0"/>
              <a:t>Permite realizar consultas obteniendo toda la información.</a:t>
            </a:r>
          </a:p>
          <a:p>
            <a:r>
              <a:rPr lang="es-AR" dirty="0"/>
              <a:t>Tiene mejoras en el rendimiento de la aplicación.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6E89938-AA80-807A-F401-F56800F2D8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83349" y="1373257"/>
            <a:ext cx="3044833" cy="3202200"/>
          </a:xfrm>
        </p:spPr>
        <p:txBody>
          <a:bodyPr/>
          <a:lstStyle/>
          <a:p>
            <a:pPr marL="127000" indent="0">
              <a:buNone/>
            </a:pPr>
            <a:r>
              <a:rPr lang="es-MX" dirty="0"/>
              <a:t>Desventajas</a:t>
            </a:r>
          </a:p>
          <a:p>
            <a:r>
              <a:rPr lang="es-AR" dirty="0"/>
              <a:t>Puede generar desorden en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96792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56591" y="268072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4;p18">
            <a:extLst>
              <a:ext uri="{FF2B5EF4-FFF2-40B4-BE49-F238E27FC236}">
                <a16:creationId xmlns:a16="http://schemas.microsoft.com/office/drawing/2014/main" id="{879AE241-C79F-8581-B98D-8456546A73B8}"/>
              </a:ext>
            </a:extLst>
          </p:cNvPr>
          <p:cNvSpPr txBox="1">
            <a:spLocks/>
          </p:cNvSpPr>
          <p:nvPr/>
        </p:nvSpPr>
        <p:spPr>
          <a:xfrm>
            <a:off x="342009" y="1624254"/>
            <a:ext cx="4979925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76200" indent="0">
              <a:spcBef>
                <a:spcPts val="600"/>
              </a:spcBef>
              <a:buSzPts val="2400"/>
            </a:pPr>
            <a:r>
              <a:rPr lang="es-MX" dirty="0">
                <a:solidFill>
                  <a:schemeClr val="bg1"/>
                </a:solidFill>
              </a:rPr>
              <a:t>Compra de un artículo el cual tiene un orden de envió con sus respectivos detalles.</a:t>
            </a:r>
          </a:p>
          <a:p>
            <a:pPr marL="76200" indent="0">
              <a:spcBef>
                <a:spcPts val="600"/>
              </a:spcBef>
              <a:buSzPts val="2400"/>
            </a:pPr>
            <a:r>
              <a:rPr lang="es-A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cuentan con dos clases persistentes envió y dirección, las cuales tienen una relación uno a uno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3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56591" y="268072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4;p18">
            <a:extLst>
              <a:ext uri="{FF2B5EF4-FFF2-40B4-BE49-F238E27FC236}">
                <a16:creationId xmlns:a16="http://schemas.microsoft.com/office/drawing/2014/main" id="{4705163A-FD30-05B9-C1E6-2D05080B5B00}"/>
              </a:ext>
            </a:extLst>
          </p:cNvPr>
          <p:cNvSpPr txBox="1">
            <a:spLocks/>
          </p:cNvSpPr>
          <p:nvPr/>
        </p:nvSpPr>
        <p:spPr>
          <a:xfrm>
            <a:off x="282375" y="1624254"/>
            <a:ext cx="5039559" cy="51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76200" indent="0">
              <a:spcBef>
                <a:spcPts val="600"/>
              </a:spcBef>
              <a:buSzPts val="2400"/>
            </a:pPr>
            <a:r>
              <a:rPr lang="es-MX" dirty="0">
                <a:solidFill>
                  <a:schemeClr val="bg1"/>
                </a:solidFill>
              </a:rPr>
              <a:t>Sin el patrón aplicado: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692095B-E39E-F87E-DA64-DB9A08B9E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65" y="1973663"/>
            <a:ext cx="4827421" cy="295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7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56591" y="268072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4;p18">
            <a:extLst>
              <a:ext uri="{FF2B5EF4-FFF2-40B4-BE49-F238E27FC236}">
                <a16:creationId xmlns:a16="http://schemas.microsoft.com/office/drawing/2014/main" id="{4705163A-FD30-05B9-C1E6-2D05080B5B00}"/>
              </a:ext>
            </a:extLst>
          </p:cNvPr>
          <p:cNvSpPr txBox="1">
            <a:spLocks/>
          </p:cNvSpPr>
          <p:nvPr/>
        </p:nvSpPr>
        <p:spPr>
          <a:xfrm>
            <a:off x="282375" y="1624254"/>
            <a:ext cx="5039559" cy="51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76200" indent="0">
              <a:spcBef>
                <a:spcPts val="600"/>
              </a:spcBef>
              <a:buSzPts val="2400"/>
            </a:pPr>
            <a:r>
              <a:rPr lang="es-MX" dirty="0">
                <a:solidFill>
                  <a:schemeClr val="bg1"/>
                </a:solidFill>
              </a:rPr>
              <a:t>Con el patrón aplicado:</a:t>
            </a: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DCFA655E-1E18-6EAD-FD60-C0C9870FB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375" y="2102783"/>
            <a:ext cx="4935686" cy="28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10535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50060"/>
    </a:dk1>
    <a:lt1>
      <a:srgbClr val="FFFFFF"/>
    </a:lt1>
    <a:dk2>
      <a:srgbClr val="585963"/>
    </a:dk2>
    <a:lt2>
      <a:srgbClr val="F3F3F3"/>
    </a:lt2>
    <a:accent1>
      <a:srgbClr val="0A2F9E"/>
    </a:accent1>
    <a:accent2>
      <a:srgbClr val="3544FF"/>
    </a:accent2>
    <a:accent3>
      <a:srgbClr val="24D6FF"/>
    </a:accent3>
    <a:accent4>
      <a:srgbClr val="00FFFF"/>
    </a:accent4>
    <a:accent5>
      <a:srgbClr val="A458FF"/>
    </a:accent5>
    <a:accent6>
      <a:srgbClr val="D392FF"/>
    </a:accent6>
    <a:hlink>
      <a:srgbClr val="FFFFF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201</Words>
  <Application>Microsoft Office PowerPoint</Application>
  <PresentationFormat>Presentación en pantalla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Arial</vt:lpstr>
      <vt:lpstr>Lexend Deca</vt:lpstr>
      <vt:lpstr>Muli</vt:lpstr>
      <vt:lpstr>Aliena template</vt:lpstr>
      <vt:lpstr>Embedded Value</vt:lpstr>
      <vt:lpstr>¿Por qué aparece este patrón?</vt:lpstr>
      <vt:lpstr>Ejemplo</vt:lpstr>
      <vt:lpstr>¿Cómo funciona?</vt:lpstr>
      <vt:lpstr>¿Cuándo utilizarlo?</vt:lpstr>
      <vt:lpstr>Ventajas y desventajas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OLTP    Y OLAP</dc:title>
  <cp:lastModifiedBy>Nicolás Cabrera</cp:lastModifiedBy>
  <cp:revision>1</cp:revision>
  <dcterms:modified xsi:type="dcterms:W3CDTF">2022-10-09T22:00:50Z</dcterms:modified>
</cp:coreProperties>
</file>