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e03021c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0e03021c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0e5e90f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0e0e5e90f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0e5e90f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e0e5e90f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0e5e90f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0e0e5e90f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03021c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0e03021c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318a9ae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e318a9ae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18a9ae1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e318a9ae1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18a9ae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e318a9ae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318a9ae1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e318a9ae1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318a9ae1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e318a9ae1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e5e9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0e0e5e9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318a9ae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e318a9ae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318a9ae1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e318a9ae1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e03021c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0e03021c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e03021c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e03021c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e0e5e9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0e0e5e9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e03021c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0e03021c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0e5e90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0e0e5e90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0e5e90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0e0e5e90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28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0"/>
            <a:ext cx="81231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Diseño de equipos 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electrónicos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847"/>
              <a:buNone/>
            </a:pPr>
            <a:r>
              <a:rPr b="1" lang="es" sz="2484">
                <a:solidFill>
                  <a:schemeClr val="lt1"/>
                </a:solidFill>
              </a:rPr>
              <a:t>HITO - </a:t>
            </a:r>
            <a:r>
              <a:rPr b="1" lang="es" sz="2484"/>
              <a:t>1</a:t>
            </a:r>
            <a:endParaRPr b="1" sz="2484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Linares Gonzalo Ezequiel - 61427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Gullino Agust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í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 Lu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í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- 61885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Bustelo Winda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uer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Nicol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á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- 61431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Sergi Dami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á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 Ezequiel - 61467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901" y="4311000"/>
            <a:ext cx="1693102" cy="83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92600" y="2310150"/>
            <a:ext cx="875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92650" y="160525"/>
            <a:ext cx="699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Casa de Calidad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 q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ués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cómos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relación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88" y="722400"/>
            <a:ext cx="6991031" cy="41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192650" y="160525"/>
            <a:ext cx="583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Casa de Calidad: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relación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entre qués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80" y="688375"/>
            <a:ext cx="3190745" cy="42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 rot="10800000">
            <a:off x="4599813" y="688384"/>
            <a:ext cx="1569300" cy="1677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192650" y="160525"/>
            <a:ext cx="52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Casa de Calidad: a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nálisis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de los qués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613" y="152400"/>
            <a:ext cx="72580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37" y="2563625"/>
            <a:ext cx="2427475" cy="24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300" y="2611125"/>
            <a:ext cx="2595325" cy="2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192650" y="160525"/>
            <a:ext cx="52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Casa de Calidad: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análisis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de los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cómos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833550"/>
            <a:ext cx="3350450" cy="4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646975" y="1763675"/>
            <a:ext cx="31908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Bancos de Prueba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1063" l="2079" r="1636" t="1346"/>
          <a:stretch/>
        </p:blipFill>
        <p:spPr>
          <a:xfrm>
            <a:off x="2820700" y="532625"/>
            <a:ext cx="3518274" cy="42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122200" y="148775"/>
            <a:ext cx="269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00" y="152400"/>
            <a:ext cx="42068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7502125" y="0"/>
            <a:ext cx="16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Básicos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00" y="152400"/>
            <a:ext cx="430276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7491875" y="0"/>
            <a:ext cx="165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Funcionales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00" y="152400"/>
            <a:ext cx="4902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7491875" y="0"/>
            <a:ext cx="165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122200" y="148775"/>
            <a:ext cx="509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de interfaz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75" y="671975"/>
            <a:ext cx="6917660" cy="41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7491875" y="0"/>
            <a:ext cx="165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dimensionales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452563"/>
            <a:ext cx="73437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92650" y="160525"/>
            <a:ext cx="875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2650" y="683725"/>
            <a:ext cx="764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Orientado al control de motores trifásicos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50" y="683725"/>
            <a:ext cx="4183473" cy="197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200" y="2922850"/>
            <a:ext cx="3054375" cy="18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412850" y="1133575"/>
            <a:ext cx="1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¿Por 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2650" y="1620475"/>
            <a:ext cx="41085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Este dispositivo no requiere capacitores, contrario a los inverter de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tensión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Esto implica un MTBF mucho mejor.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 los superconductores a temperatura ambiente estos dispositivos pueden alcanzar un tamaño reducido. Hoy en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día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el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límite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en la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fabricación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existe debido a la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necesidad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inductores de gran tamaño.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control por corriente permite una alta confiabilidad, ya que ante una falla de cortocircuito del motor la corriente queda limitada por el controlador de forma nativa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mecánico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75" y="1010675"/>
            <a:ext cx="5903460" cy="3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122200" y="148775"/>
            <a:ext cx="269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Tests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eléctricos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75" y="1010675"/>
            <a:ext cx="6830048" cy="3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192650" y="160525"/>
            <a:ext cx="314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Validación: 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trazabilidad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75" y="1022425"/>
            <a:ext cx="5212251" cy="38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636475" y="380475"/>
            <a:ext cx="8008800" cy="41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" name="Google Shape;222;p35"/>
          <p:cNvSpPr txBox="1"/>
          <p:nvPr/>
        </p:nvSpPr>
        <p:spPr>
          <a:xfrm>
            <a:off x="2885700" y="540000"/>
            <a:ext cx="33726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latin typeface="Maven Pro"/>
                <a:ea typeface="Maven Pro"/>
                <a:cs typeface="Maven Pro"/>
                <a:sym typeface="Maven Pro"/>
              </a:rPr>
              <a:t>PREGUNTAS</a:t>
            </a:r>
            <a:endParaRPr b="1" sz="4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138" y="1449000"/>
            <a:ext cx="2853725" cy="285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92650" y="160525"/>
            <a:ext cx="40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Requerimientos del cliente: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50094" l="0" r="0" t="0"/>
          <a:stretch/>
        </p:blipFill>
        <p:spPr>
          <a:xfrm>
            <a:off x="1459288" y="1093315"/>
            <a:ext cx="6225426" cy="35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92650" y="160525"/>
            <a:ext cx="3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Requerimientos del cliente: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121063" y="986350"/>
            <a:ext cx="6901874" cy="38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92650" y="160525"/>
            <a:ext cx="401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Especificaciones de diseño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13" y="755400"/>
            <a:ext cx="6039979" cy="41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92650" y="160525"/>
            <a:ext cx="401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Especificaciones de diseño: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50" y="801525"/>
            <a:ext cx="6256902" cy="41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92650" y="160525"/>
            <a:ext cx="401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Especificaciones de diseño: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00" y="927200"/>
            <a:ext cx="7579800" cy="36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92650" y="160525"/>
            <a:ext cx="29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Solución Propuesta: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843475"/>
            <a:ext cx="6752350" cy="3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92650" y="160525"/>
            <a:ext cx="3238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Productos similares: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~ Inverter de Tensión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75" y="1930550"/>
            <a:ext cx="3307100" cy="27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75" y="806600"/>
            <a:ext cx="40481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