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3" r:id="rId4"/>
    <p:sldId id="262" r:id="rId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7" autoAdjust="0"/>
    <p:restoredTop sz="94660"/>
  </p:normalViewPr>
  <p:slideViewPr>
    <p:cSldViewPr snapToGrid="0">
      <p:cViewPr>
        <p:scale>
          <a:sx n="117" d="100"/>
          <a:sy n="117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DC4CA-4E70-4E70-A25A-DAD25571D352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EFB25-A2E5-42F3-A1A8-1B7B5CE14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0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232B-C135-49AA-826D-6C7721E40F32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DA78-0845-4B8C-BE1C-C1261056A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21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232B-C135-49AA-826D-6C7721E40F32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DA78-0845-4B8C-BE1C-C1261056A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4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232B-C135-49AA-826D-6C7721E40F32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DA78-0845-4B8C-BE1C-C1261056A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06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232B-C135-49AA-826D-6C7721E40F32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DA78-0845-4B8C-BE1C-C1261056A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50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232B-C135-49AA-826D-6C7721E40F32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DA78-0845-4B8C-BE1C-C1261056A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06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232B-C135-49AA-826D-6C7721E40F32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DA78-0845-4B8C-BE1C-C1261056A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67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232B-C135-49AA-826D-6C7721E40F32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DA78-0845-4B8C-BE1C-C1261056A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14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232B-C135-49AA-826D-6C7721E40F32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DA78-0845-4B8C-BE1C-C1261056A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51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232B-C135-49AA-826D-6C7721E40F32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DA78-0845-4B8C-BE1C-C1261056A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21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232B-C135-49AA-826D-6C7721E40F32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DA78-0845-4B8C-BE1C-C1261056A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43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232B-C135-49AA-826D-6C7721E40F32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DA78-0845-4B8C-BE1C-C1261056A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48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A232B-C135-49AA-826D-6C7721E40F32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0DA78-0845-4B8C-BE1C-C1261056A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24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68559" y="2927029"/>
            <a:ext cx="1352560" cy="1345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730450" y="2431969"/>
            <a:ext cx="1408922" cy="10170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>
            <a:off x="3139372" y="2940488"/>
            <a:ext cx="106797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07349" y="2431969"/>
            <a:ext cx="1408922" cy="10170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8" idx="3"/>
            <a:endCxn id="10" idx="1"/>
          </p:cNvCxnSpPr>
          <p:nvPr/>
        </p:nvCxnSpPr>
        <p:spPr>
          <a:xfrm>
            <a:off x="5616271" y="2940488"/>
            <a:ext cx="110262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18894" y="2431969"/>
            <a:ext cx="1408922" cy="10170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>
            <a:off x="8127816" y="2940488"/>
            <a:ext cx="118660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314423" y="2431969"/>
            <a:ext cx="1408922" cy="10170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>
            <a:stCxn id="12" idx="3"/>
          </p:cNvCxnSpPr>
          <p:nvPr/>
        </p:nvCxnSpPr>
        <p:spPr>
          <a:xfrm>
            <a:off x="10723345" y="2940488"/>
            <a:ext cx="118660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3213" y="2374870"/>
            <a:ext cx="7841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72739" y="2374870"/>
            <a:ext cx="885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69455" y="2374870"/>
            <a:ext cx="885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231482" y="2374870"/>
            <a:ext cx="885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870621" y="2374870"/>
            <a:ext cx="824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7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3688" y="48521"/>
            <a:ext cx="8640000" cy="39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GB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prototype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63688" y="857564"/>
            <a:ext cx="8640000" cy="39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gain at crossover frequency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63688" y="1638615"/>
            <a:ext cx="8640000" cy="39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shelf?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63688" y="2905769"/>
            <a:ext cx="8640000" cy="39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 the response?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63688" y="4172923"/>
            <a:ext cx="8640000" cy="39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crossover frequency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63688" y="4964836"/>
            <a:ext cx="8640000" cy="39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Lowpass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bandpass?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9679" y="6222319"/>
            <a:ext cx="835438" cy="340519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 smtClean="0"/>
              <a:t>Lowpass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601390" y="6222319"/>
            <a:ext cx="587535" cy="578882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Low</a:t>
            </a:r>
          </a:p>
          <a:p>
            <a:pPr algn="ctr"/>
            <a:r>
              <a:rPr lang="en-GB" sz="1400" dirty="0" smtClean="0"/>
              <a:t>shelf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408025" y="6222319"/>
            <a:ext cx="872801" cy="340519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 smtClean="0"/>
              <a:t>Highpass</a:t>
            </a:r>
            <a:endParaRPr lang="en-GB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717814" y="6222319"/>
            <a:ext cx="587535" cy="578882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High</a:t>
            </a:r>
          </a:p>
          <a:p>
            <a:pPr algn="ctr"/>
            <a:r>
              <a:rPr lang="en-GB" sz="1400" dirty="0" smtClean="0"/>
              <a:t>shelf</a:t>
            </a:r>
            <a:endParaRPr lang="en-GB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85659" y="6222319"/>
            <a:ext cx="905912" cy="340519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Bandpass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50108" y="6222319"/>
            <a:ext cx="900436" cy="340519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 smtClean="0"/>
              <a:t>Bandstop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534805" y="6228471"/>
            <a:ext cx="876776" cy="578882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Peaking/</a:t>
            </a:r>
          </a:p>
          <a:p>
            <a:pPr algn="ctr"/>
            <a:r>
              <a:rPr lang="en-GB" sz="1400" dirty="0" smtClean="0"/>
              <a:t>notch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01503" y="6222319"/>
            <a:ext cx="1151491" cy="578882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Out of band </a:t>
            </a:r>
          </a:p>
          <a:p>
            <a:pPr algn="ctr"/>
            <a:r>
              <a:rPr lang="en-GB" sz="1400" dirty="0" smtClean="0"/>
              <a:t>shelf</a:t>
            </a:r>
            <a:endParaRPr lang="en-GB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83688" y="425859"/>
            <a:ext cx="0" cy="4130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83688" y="1225571"/>
            <a:ext cx="0" cy="413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290888" y="2015953"/>
            <a:ext cx="4266833" cy="889816"/>
            <a:chOff x="3290888" y="2118593"/>
            <a:chExt cx="4266833" cy="889816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3290888" y="2533650"/>
              <a:ext cx="2743" cy="4747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293631" y="2540892"/>
              <a:ext cx="42640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383688" y="2118593"/>
              <a:ext cx="0" cy="4222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7557721" y="2533650"/>
              <a:ext cx="0" cy="4747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2240512" y="3301025"/>
            <a:ext cx="2160000" cy="889816"/>
            <a:chOff x="3290888" y="2118593"/>
            <a:chExt cx="4266833" cy="889816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3290888" y="2533650"/>
              <a:ext cx="2743" cy="4747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293631" y="2540892"/>
              <a:ext cx="42640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383688" y="2118593"/>
              <a:ext cx="0" cy="4222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557721" y="2533650"/>
              <a:ext cx="0" cy="4747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477721" y="3294162"/>
            <a:ext cx="2160000" cy="873187"/>
            <a:chOff x="3290888" y="2118593"/>
            <a:chExt cx="4266833" cy="889816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3290888" y="2533650"/>
              <a:ext cx="2743" cy="4747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293631" y="2540892"/>
              <a:ext cx="42640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383688" y="2118593"/>
              <a:ext cx="0" cy="4222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7721" y="2533650"/>
              <a:ext cx="0" cy="4747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1700512" y="5361720"/>
            <a:ext cx="1080000" cy="889816"/>
            <a:chOff x="3290888" y="2118593"/>
            <a:chExt cx="4266833" cy="889816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3290888" y="2533650"/>
              <a:ext cx="2743" cy="4747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3293631" y="2540892"/>
              <a:ext cx="42640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383688" y="2118593"/>
              <a:ext cx="0" cy="4222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7557721" y="2533650"/>
              <a:ext cx="0" cy="4747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818288" y="5358806"/>
            <a:ext cx="1080000" cy="889816"/>
            <a:chOff x="3290888" y="2118593"/>
            <a:chExt cx="4266833" cy="889816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3290888" y="2533650"/>
              <a:ext cx="2743" cy="4747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3293631" y="2540892"/>
              <a:ext cx="42640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5383688" y="2118593"/>
              <a:ext cx="0" cy="4222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557721" y="2533650"/>
              <a:ext cx="0" cy="4747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5893193" y="5358805"/>
            <a:ext cx="1080000" cy="867207"/>
            <a:chOff x="3290888" y="2118593"/>
            <a:chExt cx="4266833" cy="889816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3290888" y="2533650"/>
              <a:ext cx="2743" cy="4747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3293631" y="2540892"/>
              <a:ext cx="42640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383688" y="2118593"/>
              <a:ext cx="0" cy="4222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7557721" y="2533650"/>
              <a:ext cx="0" cy="4747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8084527" y="5353230"/>
            <a:ext cx="1080000" cy="865541"/>
            <a:chOff x="3290888" y="2118593"/>
            <a:chExt cx="4266833" cy="889816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3290888" y="2533650"/>
              <a:ext cx="2743" cy="4747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3293631" y="2540892"/>
              <a:ext cx="42640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5383688" y="2118593"/>
              <a:ext cx="0" cy="4222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7557721" y="2533650"/>
              <a:ext cx="0" cy="4747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/>
          <p:cNvCxnSpPr/>
          <p:nvPr/>
        </p:nvCxnSpPr>
        <p:spPr>
          <a:xfrm>
            <a:off x="2223935" y="4551792"/>
            <a:ext cx="0" cy="413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373028" y="4550261"/>
            <a:ext cx="0" cy="413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460331" y="4568923"/>
            <a:ext cx="0" cy="3943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624527" y="4568923"/>
            <a:ext cx="0" cy="3943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10266" y="2098167"/>
            <a:ext cx="1374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	Yes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612711" y="3416412"/>
            <a:ext cx="1374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	Yes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49920" y="3401587"/>
            <a:ext cx="1374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	Yes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553272" y="5419942"/>
            <a:ext cx="1374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	Yes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11013" y="5419942"/>
            <a:ext cx="1374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	Yes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715142" y="5419942"/>
            <a:ext cx="1374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	Yes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697501" y="5419942"/>
            <a:ext cx="1374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	Yes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22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" r="3982"/>
          <a:stretch/>
        </p:blipFill>
        <p:spPr>
          <a:xfrm>
            <a:off x="244927" y="870183"/>
            <a:ext cx="5747673" cy="4461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" r="3534"/>
          <a:stretch/>
        </p:blipFill>
        <p:spPr>
          <a:xfrm>
            <a:off x="5992600" y="870182"/>
            <a:ext cx="5442245" cy="445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6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4156242" y="1245297"/>
            <a:ext cx="2268000" cy="972000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Hysteresis noise gate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87998" y="3297852"/>
            <a:ext cx="1779373" cy="59913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FFT/spectral analysis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22915" y="4287657"/>
            <a:ext cx="1258516" cy="55013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Target EQ curve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00779" y="521532"/>
            <a:ext cx="1779373" cy="36055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Audio buffer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3795" y="3297852"/>
            <a:ext cx="1779373" cy="5991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Apply previous filter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87997" y="4251175"/>
            <a:ext cx="1779373" cy="6231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Yule-Walker filter design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64988" y="5065681"/>
            <a:ext cx="1585784" cy="371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Apply filter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290465" y="849431"/>
            <a:ext cx="1" cy="404030"/>
          </a:xfrm>
          <a:prstGeom prst="straightConnector1">
            <a:avLst/>
          </a:prstGeom>
          <a:ln w="22225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5290466" y="113161"/>
            <a:ext cx="0" cy="408371"/>
          </a:xfrm>
          <a:prstGeom prst="straightConnector1">
            <a:avLst/>
          </a:prstGeom>
          <a:ln w="22225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10" idx="0"/>
          </p:cNvCxnSpPr>
          <p:nvPr/>
        </p:nvCxnSpPr>
        <p:spPr>
          <a:xfrm flipH="1">
            <a:off x="4277684" y="3896991"/>
            <a:ext cx="1" cy="354184"/>
          </a:xfrm>
          <a:prstGeom prst="straightConnector1">
            <a:avLst/>
          </a:prstGeom>
          <a:ln w="22225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0"/>
          </p:cNvCxnSpPr>
          <p:nvPr/>
        </p:nvCxnSpPr>
        <p:spPr>
          <a:xfrm>
            <a:off x="4277684" y="2931794"/>
            <a:ext cx="1" cy="366058"/>
          </a:xfrm>
          <a:prstGeom prst="straightConnector1">
            <a:avLst/>
          </a:prstGeom>
          <a:ln w="22225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</p:cNvCxnSpPr>
          <p:nvPr/>
        </p:nvCxnSpPr>
        <p:spPr>
          <a:xfrm flipH="1">
            <a:off x="5167371" y="4562725"/>
            <a:ext cx="455544" cy="0"/>
          </a:xfrm>
          <a:prstGeom prst="straightConnector1">
            <a:avLst/>
          </a:prstGeom>
          <a:ln w="22225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99159" y="2568468"/>
            <a:ext cx="0" cy="744651"/>
          </a:xfrm>
          <a:prstGeom prst="straightConnector1">
            <a:avLst/>
          </a:prstGeom>
          <a:ln w="22225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57880" y="5803266"/>
            <a:ext cx="4941279" cy="0"/>
          </a:xfrm>
          <a:prstGeom prst="straightConnector1">
            <a:avLst/>
          </a:prstGeom>
          <a:ln w="222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450772" y="2570989"/>
            <a:ext cx="4148387" cy="0"/>
          </a:xfrm>
          <a:prstGeom prst="straightConnector1">
            <a:avLst/>
          </a:prstGeom>
          <a:ln w="222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2"/>
          </p:cNvCxnSpPr>
          <p:nvPr/>
        </p:nvCxnSpPr>
        <p:spPr>
          <a:xfrm>
            <a:off x="5290242" y="2217297"/>
            <a:ext cx="1" cy="367499"/>
          </a:xfrm>
          <a:prstGeom prst="straightConnector1">
            <a:avLst/>
          </a:prstGeom>
          <a:ln w="22225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2"/>
          </p:cNvCxnSpPr>
          <p:nvPr/>
        </p:nvCxnSpPr>
        <p:spPr>
          <a:xfrm flipH="1">
            <a:off x="4277683" y="4874275"/>
            <a:ext cx="1" cy="399041"/>
          </a:xfrm>
          <a:prstGeom prst="straightConnector1">
            <a:avLst/>
          </a:prstGeom>
          <a:ln w="222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1" idx="0"/>
          </p:cNvCxnSpPr>
          <p:nvPr/>
        </p:nvCxnSpPr>
        <p:spPr>
          <a:xfrm>
            <a:off x="2657880" y="2903820"/>
            <a:ext cx="0" cy="2161861"/>
          </a:xfrm>
          <a:prstGeom prst="straightConnector1">
            <a:avLst/>
          </a:prstGeom>
          <a:ln w="22225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657880" y="2928310"/>
            <a:ext cx="1628345" cy="0"/>
          </a:xfrm>
          <a:prstGeom prst="straightConnector1">
            <a:avLst/>
          </a:prstGeom>
          <a:ln w="222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1" idx="3"/>
          </p:cNvCxnSpPr>
          <p:nvPr/>
        </p:nvCxnSpPr>
        <p:spPr>
          <a:xfrm flipH="1" flipV="1">
            <a:off x="3450772" y="5251281"/>
            <a:ext cx="826910" cy="0"/>
          </a:xfrm>
          <a:prstGeom prst="straightConnector1">
            <a:avLst/>
          </a:prstGeom>
          <a:ln w="22225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450772" y="2583692"/>
            <a:ext cx="1" cy="356839"/>
          </a:xfrm>
          <a:prstGeom prst="straightConnector1">
            <a:avLst/>
          </a:prstGeom>
          <a:ln w="222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5216354" y="5801452"/>
            <a:ext cx="1" cy="354184"/>
          </a:xfrm>
          <a:prstGeom prst="straightConnector1">
            <a:avLst/>
          </a:prstGeom>
          <a:ln w="22225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599159" y="3878849"/>
            <a:ext cx="0" cy="1911309"/>
          </a:xfrm>
          <a:prstGeom prst="straightConnector1">
            <a:avLst/>
          </a:prstGeom>
          <a:ln w="222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57879" y="5435974"/>
            <a:ext cx="1" cy="354184"/>
          </a:xfrm>
          <a:prstGeom prst="straightConnector1">
            <a:avLst/>
          </a:prstGeom>
          <a:ln w="222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371885" y="5824539"/>
            <a:ext cx="1977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GB" dirty="0" smtClean="0"/>
              <a:t> Stereo output</a:t>
            </a:r>
            <a:endParaRPr lang="en-GB" dirty="0"/>
          </a:p>
        </p:txBody>
      </p:sp>
      <p:sp>
        <p:nvSpPr>
          <p:cNvPr id="82" name="Rectangle 81"/>
          <p:cNvSpPr/>
          <p:nvPr/>
        </p:nvSpPr>
        <p:spPr>
          <a:xfrm>
            <a:off x="5371885" y="70519"/>
            <a:ext cx="1916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GB" dirty="0" smtClean="0"/>
              <a:t> Stereo output</a:t>
            </a:r>
            <a:endParaRPr lang="en-GB" dirty="0"/>
          </a:p>
        </p:txBody>
      </p:sp>
      <p:sp>
        <p:nvSpPr>
          <p:cNvPr id="83" name="Rectangle 82"/>
          <p:cNvSpPr/>
          <p:nvPr/>
        </p:nvSpPr>
        <p:spPr>
          <a:xfrm>
            <a:off x="2739522" y="1887976"/>
            <a:ext cx="1371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Active frame</a:t>
            </a:r>
            <a:endParaRPr lang="en-GB" dirty="0"/>
          </a:p>
        </p:txBody>
      </p:sp>
      <p:sp>
        <p:nvSpPr>
          <p:cNvPr id="84" name="Rectangle 83"/>
          <p:cNvSpPr/>
          <p:nvPr/>
        </p:nvSpPr>
        <p:spPr>
          <a:xfrm>
            <a:off x="6231139" y="1887976"/>
            <a:ext cx="152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Inactive frame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75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93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Queen Mary University of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Reiss</dc:creator>
  <cp:lastModifiedBy>Josh Reiss</cp:lastModifiedBy>
  <cp:revision>24</cp:revision>
  <cp:lastPrinted>2016-04-06T15:38:55Z</cp:lastPrinted>
  <dcterms:created xsi:type="dcterms:W3CDTF">2015-11-18T16:06:27Z</dcterms:created>
  <dcterms:modified xsi:type="dcterms:W3CDTF">2016-04-07T07:37:45Z</dcterms:modified>
</cp:coreProperties>
</file>