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2" d="100"/>
          <a:sy n="132" d="100"/>
        </p:scale>
        <p:origin x="-101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36604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Outline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CH" dirty="0" smtClean="0"/>
              <a:t>Motivation</a:t>
            </a:r>
          </a:p>
          <a:p>
            <a:pPr marL="514350" indent="-514350">
              <a:buFont typeface="+mj-lt"/>
              <a:buAutoNum type="arabicPeriod"/>
            </a:pPr>
            <a:r>
              <a:rPr lang="de-CH" dirty="0" smtClean="0"/>
              <a:t>Data</a:t>
            </a:r>
            <a:endParaRPr lang="de-CH" dirty="0" smtClean="0"/>
          </a:p>
          <a:p>
            <a:pPr marL="514350" indent="-514350">
              <a:buFont typeface="+mj-lt"/>
              <a:buAutoNum type="arabicPeriod"/>
            </a:pPr>
            <a:r>
              <a:rPr lang="de-CH" dirty="0" smtClean="0"/>
              <a:t>Model</a:t>
            </a:r>
          </a:p>
          <a:p>
            <a:pPr marL="514350" indent="-514350">
              <a:buFont typeface="+mj-lt"/>
              <a:buAutoNum type="arabicPeriod"/>
            </a:pPr>
            <a:r>
              <a:rPr lang="de-CH" dirty="0" smtClean="0"/>
              <a:t>Results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90992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1. Motivation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</a:t>
            </a:r>
            <a:r>
              <a:rPr lang="en-US" dirty="0" smtClean="0"/>
              <a:t>omplement </a:t>
            </a:r>
            <a:r>
              <a:rPr lang="en-US" dirty="0"/>
              <a:t>AST categorizations with a measure of </a:t>
            </a:r>
            <a:r>
              <a:rPr lang="en-US" dirty="0" smtClean="0"/>
              <a:t>uncertainty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Maybe: suggest a zone of technical uncertainty (ZTU) to reduce the number of (very) major misclassification errors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83445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3. Model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i="1" dirty="0" smtClean="0"/>
              <a:t>X</a:t>
            </a:r>
            <a:r>
              <a:rPr lang="de-CH" dirty="0" smtClean="0"/>
              <a:t> = true diameter, unknown</a:t>
            </a:r>
          </a:p>
          <a:p>
            <a:r>
              <a:rPr lang="de-CH" i="1" dirty="0" smtClean="0"/>
              <a:t>Y</a:t>
            </a:r>
            <a:r>
              <a:rPr lang="de-CH" dirty="0" smtClean="0"/>
              <a:t> = observed diameter, known</a:t>
            </a:r>
          </a:p>
          <a:p>
            <a:r>
              <a:rPr lang="de-CH" i="1" dirty="0" smtClean="0"/>
              <a:t>Y = X + E</a:t>
            </a:r>
            <a:r>
              <a:rPr lang="de-CH" dirty="0" smtClean="0"/>
              <a:t>, where </a:t>
            </a:r>
            <a:r>
              <a:rPr lang="de-CH" i="1" dirty="0" smtClean="0"/>
              <a:t>E</a:t>
            </a:r>
            <a:r>
              <a:rPr lang="de-CH" dirty="0" smtClean="0"/>
              <a:t> = technical error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14861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3. Model: </a:t>
            </a:r>
            <a:r>
              <a:rPr lang="de-CH" i="1" dirty="0" smtClean="0"/>
              <a:t>X</a:t>
            </a:r>
            <a:endParaRPr lang="de-CH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The distribution of the true diameter </a:t>
            </a:r>
            <a:r>
              <a:rPr lang="de-CH" i="1" dirty="0" smtClean="0"/>
              <a:t>X</a:t>
            </a:r>
            <a:r>
              <a:rPr lang="de-CH" dirty="0" smtClean="0"/>
              <a:t> is a mixture of normally distributed components</a:t>
            </a:r>
          </a:p>
          <a:p>
            <a:r>
              <a:rPr lang="de-CH" dirty="0" smtClean="0"/>
              <a:t>Strains with a diameter of </a:t>
            </a:r>
            <a:r>
              <a:rPr lang="de-CH" i="1" dirty="0" smtClean="0"/>
              <a:t>x</a:t>
            </a:r>
            <a:r>
              <a:rPr lang="de-CH" dirty="0" smtClean="0"/>
              <a:t> = 6 mm are treated differently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54592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3. Model: </a:t>
            </a:r>
            <a:r>
              <a:rPr lang="de-CH" i="1" dirty="0" smtClean="0"/>
              <a:t>E</a:t>
            </a:r>
            <a:endParaRPr lang="de-CH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For strains with </a:t>
            </a:r>
            <a:r>
              <a:rPr lang="de-CH" i="1" dirty="0" smtClean="0"/>
              <a:t>x</a:t>
            </a:r>
            <a:r>
              <a:rPr lang="de-CH" dirty="0" smtClean="0"/>
              <a:t> = 6 mm: </a:t>
            </a:r>
            <a:r>
              <a:rPr lang="de-CH" i="1" dirty="0" smtClean="0"/>
              <a:t>E</a:t>
            </a:r>
            <a:r>
              <a:rPr lang="de-CH" dirty="0" smtClean="0"/>
              <a:t> = 0</a:t>
            </a:r>
          </a:p>
          <a:p>
            <a:r>
              <a:rPr lang="de-CH" dirty="0" smtClean="0"/>
              <a:t>Otherwise:</a:t>
            </a:r>
          </a:p>
          <a:p>
            <a:pPr lvl="1"/>
            <a:r>
              <a:rPr lang="de-CH" i="1" dirty="0" smtClean="0"/>
              <a:t>E</a:t>
            </a:r>
            <a:r>
              <a:rPr lang="de-CH" dirty="0" smtClean="0"/>
              <a:t> is normally distributed</a:t>
            </a:r>
          </a:p>
          <a:p>
            <a:pPr lvl="1"/>
            <a:r>
              <a:rPr lang="de-CH" dirty="0"/>
              <a:t>m</a:t>
            </a:r>
            <a:r>
              <a:rPr lang="de-CH" dirty="0" smtClean="0"/>
              <a:t>ean(</a:t>
            </a:r>
            <a:r>
              <a:rPr lang="de-CH" i="1" dirty="0" smtClean="0"/>
              <a:t>E</a:t>
            </a:r>
            <a:r>
              <a:rPr lang="de-CH" dirty="0" smtClean="0"/>
              <a:t>) = 0</a:t>
            </a:r>
          </a:p>
          <a:p>
            <a:pPr lvl="1"/>
            <a:r>
              <a:rPr lang="de-CH" dirty="0"/>
              <a:t>v</a:t>
            </a:r>
            <a:r>
              <a:rPr lang="de-CH" dirty="0" smtClean="0"/>
              <a:t>ar(</a:t>
            </a:r>
            <a:r>
              <a:rPr lang="de-CH" i="1" dirty="0" smtClean="0"/>
              <a:t>E</a:t>
            </a:r>
            <a:r>
              <a:rPr lang="de-CH" dirty="0" smtClean="0"/>
              <a:t>) = constant, i.e. independent of </a:t>
            </a:r>
            <a:r>
              <a:rPr lang="de-CH" i="1" dirty="0" smtClean="0"/>
              <a:t>X</a:t>
            </a:r>
            <a:endParaRPr lang="de-CH" i="1" dirty="0"/>
          </a:p>
        </p:txBody>
      </p:sp>
    </p:spTree>
    <p:extLst>
      <p:ext uri="{BB962C8B-B14F-4D97-AF65-F5344CB8AC3E}">
        <p14:creationId xmlns:p14="http://schemas.microsoft.com/office/powerpoint/2010/main" val="632598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3. Model </a:t>
            </a:r>
            <a:r>
              <a:rPr lang="de-CH" dirty="0" smtClean="0"/>
              <a:t>fitting</a:t>
            </a:r>
            <a:endParaRPr lang="de-CH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de-CH" dirty="0" smtClean="0"/>
              <a:t>Take histogram of observed diameters from database</a:t>
            </a:r>
          </a:p>
          <a:p>
            <a:pPr marL="514350" indent="-514350">
              <a:buFont typeface="+mj-lt"/>
              <a:buAutoNum type="arabicPeriod"/>
            </a:pPr>
            <a:r>
              <a:rPr lang="de-CH" dirty="0" smtClean="0"/>
              <a:t>Fit mixture of normal distributions =&gt; </a:t>
            </a:r>
            <a:r>
              <a:rPr lang="de-CH" i="1" dirty="0" smtClean="0"/>
              <a:t>Y</a:t>
            </a:r>
          </a:p>
          <a:p>
            <a:pPr marL="514350" indent="-514350">
              <a:buFont typeface="+mj-lt"/>
              <a:buAutoNum type="arabicPeriod"/>
            </a:pPr>
            <a:r>
              <a:rPr lang="de-CH" dirty="0" smtClean="0"/>
              <a:t>Substract technical error =&gt; </a:t>
            </a:r>
            <a:r>
              <a:rPr lang="de-CH" i="1" dirty="0" smtClean="0"/>
              <a:t>X</a:t>
            </a:r>
          </a:p>
          <a:p>
            <a:pPr marL="514350" indent="-514350">
              <a:buFont typeface="+mj-lt"/>
              <a:buAutoNum type="arabicPeriod"/>
            </a:pPr>
            <a:r>
              <a:rPr lang="de-CH" dirty="0" smtClean="0"/>
              <a:t>Compute forecast probabilities:</a:t>
            </a:r>
            <a:r>
              <a:rPr lang="de-CH" dirty="0"/>
              <a:t> </a:t>
            </a:r>
            <a:r>
              <a:rPr lang="de-CH" i="1" dirty="0" smtClean="0"/>
              <a:t>p_S(y)=(</a:t>
            </a:r>
            <a:r>
              <a:rPr lang="de-CH" i="1" dirty="0" smtClean="0"/>
              <a:t>X&gt;= z_S|Y=y)</a:t>
            </a:r>
          </a:p>
          <a:p>
            <a:pPr marL="514350" indent="-514350">
              <a:buFont typeface="+mj-lt"/>
              <a:buAutoNum type="arabicPeriod"/>
            </a:pPr>
            <a:r>
              <a:rPr lang="de-CH" dirty="0" smtClean="0"/>
              <a:t>Define ZTU: </a:t>
            </a:r>
            <a:r>
              <a:rPr lang="de-CH" i="1" dirty="0" smtClean="0"/>
              <a:t>p_S(y)</a:t>
            </a:r>
            <a:r>
              <a:rPr lang="de-CH" dirty="0" smtClean="0"/>
              <a:t> </a:t>
            </a:r>
            <a:r>
              <a:rPr lang="de-CH" dirty="0" smtClean="0"/>
              <a:t>in [0.025, 0.975]</a:t>
            </a:r>
          </a:p>
          <a:p>
            <a:pPr marL="514350" indent="-514350">
              <a:buFont typeface="+mj-lt"/>
              <a:buAutoNum type="arabicPeriod"/>
            </a:pPr>
            <a:r>
              <a:rPr lang="de-CH" dirty="0" smtClean="0"/>
              <a:t>Compute probabilities for misclassification errors</a:t>
            </a:r>
          </a:p>
        </p:txBody>
      </p:sp>
    </p:spTree>
    <p:extLst>
      <p:ext uri="{BB962C8B-B14F-4D97-AF65-F5344CB8AC3E}">
        <p14:creationId xmlns:p14="http://schemas.microsoft.com/office/powerpoint/2010/main" val="22391622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4. Results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Discuss 2 examples where modelling works</a:t>
            </a:r>
          </a:p>
          <a:p>
            <a:pPr lvl="1"/>
            <a:r>
              <a:rPr lang="de-CH" dirty="0" smtClean="0"/>
              <a:t>TOB</a:t>
            </a:r>
          </a:p>
          <a:p>
            <a:pPr lvl="1"/>
            <a:r>
              <a:rPr lang="de-CH" dirty="0" smtClean="0"/>
              <a:t>CAZ</a:t>
            </a:r>
          </a:p>
          <a:p>
            <a:r>
              <a:rPr lang="de-CH" dirty="0" smtClean="0"/>
              <a:t>Mention cases example where modelling doesn’t work</a:t>
            </a:r>
          </a:p>
          <a:p>
            <a:r>
              <a:rPr lang="de-CH" dirty="0" smtClean="0"/>
              <a:t>ZTU</a:t>
            </a:r>
          </a:p>
          <a:p>
            <a:r>
              <a:rPr lang="de-CH" dirty="0" smtClean="0"/>
              <a:t>AMC, TPZ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9453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4. Results: TOB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47466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207</Words>
  <Application>Microsoft Office PowerPoint</Application>
  <PresentationFormat>On-screen Show (4:3)</PresentationFormat>
  <Paragraphs>36</Paragraphs>
  <Slides>9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Outline</vt:lpstr>
      <vt:lpstr>1. Motivation</vt:lpstr>
      <vt:lpstr>3. Model</vt:lpstr>
      <vt:lpstr>3. Model: X</vt:lpstr>
      <vt:lpstr>3. Model: E</vt:lpstr>
      <vt:lpstr>3. Model fitting</vt:lpstr>
      <vt:lpstr>4. Results</vt:lpstr>
      <vt:lpstr>4. Results: TOB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Nicolas Blöchliger</dc:creator>
  <cp:lastModifiedBy>Nicolas Blöchliger</cp:lastModifiedBy>
  <cp:revision>6</cp:revision>
  <dcterms:created xsi:type="dcterms:W3CDTF">2006-08-16T00:00:00Z</dcterms:created>
  <dcterms:modified xsi:type="dcterms:W3CDTF">2016-09-13T13:48:15Z</dcterms:modified>
</cp:coreProperties>
</file>