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79" r:id="rId2"/>
    <p:sldId id="261" r:id="rId3"/>
    <p:sldId id="281" r:id="rId4"/>
    <p:sldId id="283" r:id="rId5"/>
    <p:sldId id="282" r:id="rId6"/>
    <p:sldId id="284" r:id="rId7"/>
    <p:sldId id="285" r:id="rId8"/>
    <p:sldId id="271" r:id="rId9"/>
  </p:sldIdLst>
  <p:sldSz cx="12192000" cy="6858000"/>
  <p:notesSz cx="7104063" cy="10234613"/>
  <p:embeddedFontLst>
    <p:embeddedFont>
      <p:font typeface="Open Sans Extrabold" panose="020B0604020202020204" charset="0"/>
      <p:bold r:id="rId12"/>
      <p:italic r:id="rId13"/>
      <p:boldItalic r:id="rId14"/>
    </p:embeddedFont>
    <p:embeddedFont>
      <p:font typeface="Open Sans Light" panose="020B0604020202020204" charset="0"/>
      <p:regular r:id="rId15"/>
      <p:italic r:id="rId16"/>
    </p:embeddedFont>
    <p:embeddedFont>
      <p:font typeface="TheSans 7-Bold" charset="0"/>
      <p:bold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pen Sans Semibold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Open Sans bold" panose="020B0806030504020204" pitchFamily="34" charset="0"/>
      <p:bold r:id="rId30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8D"/>
    <a:srgbClr val="EC6500"/>
    <a:srgbClr val="F39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7AC3CCA-C797-4891-BE02-D94E43425B78}" styleName="Mittlere Formatvorlag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21" autoAdjust="0"/>
    <p:restoredTop sz="91400" autoAdjust="0"/>
  </p:normalViewPr>
  <p:slideViewPr>
    <p:cSldViewPr snapToGrid="0" showGuides="1">
      <p:cViewPr varScale="1">
        <p:scale>
          <a:sx n="96" d="100"/>
          <a:sy n="96" d="100"/>
        </p:scale>
        <p:origin x="42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281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66BC67C-28E7-4F96-9041-B687053C4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3772607-3919-49A6-9676-F3ACD02DDC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E4E6A14-1EB1-42A4-8D24-F68A50752238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032199-39B9-48F2-BAB6-4383B1506B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B6F40B7-E880-443B-8399-CFF0BE8C951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80C2451C-06A7-4CCF-9FCE-82DF200E929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8117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AC1A29D-A0F3-4409-AA35-34DF288532DC}" type="datetimeFigureOut">
              <a:rPr lang="de-DE" smtClean="0"/>
              <a:t>04.06.2024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13695CB-40CC-4F02-9656-DAA99146361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22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456AE84A-E65A-A64A-A6F6-1752C6E768A6}"/>
              </a:ext>
            </a:extLst>
          </p:cNvPr>
          <p:cNvSpPr/>
          <p:nvPr userDrawn="1"/>
        </p:nvSpPr>
        <p:spPr>
          <a:xfrm>
            <a:off x="0" y="0"/>
            <a:ext cx="12192000" cy="642310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3000"/>
                  <a:lumOff val="97000"/>
                </a:schemeClr>
              </a:gs>
              <a:gs pos="100000">
                <a:schemeClr val="bg1">
                  <a:lumMod val="83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800">
              <a:latin typeface="+mj-lt"/>
            </a:endParaRP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2B62A7E9-A1A4-4B78-A24C-CE7AD49967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8888" y="6511750"/>
            <a:ext cx="557682" cy="276999"/>
          </a:xfrm>
          <a:prstGeom prst="rect">
            <a:avLst/>
          </a:prstGeom>
        </p:spPr>
        <p:txBody>
          <a:bodyPr/>
          <a:lstStyle>
            <a:lvl1pPr algn="l">
              <a:defRPr sz="1200" baseline="0">
                <a:solidFill>
                  <a:schemeClr val="bg1">
                    <a:lumMod val="65000"/>
                  </a:schemeClr>
                </a:solidFill>
                <a:latin typeface="TheSans 7-Bold" pitchFamily="2" charset="0"/>
              </a:defRPr>
            </a:lvl1pPr>
          </a:lstStyle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5" name="Textplatzhalter 11">
            <a:extLst>
              <a:ext uri="{FF2B5EF4-FFF2-40B4-BE49-F238E27FC236}">
                <a16:creationId xmlns:a16="http://schemas.microsoft.com/office/drawing/2014/main" id="{C24C6526-CD06-4080-92F3-348CFC2FE67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430080" y="174171"/>
            <a:ext cx="3528785" cy="383041"/>
          </a:xfrm>
          <a:prstGeom prst="rect">
            <a:avLst/>
          </a:prstGeom>
        </p:spPr>
        <p:txBody>
          <a:bodyPr lIns="0"/>
          <a:lstStyle>
            <a:lvl1pPr marL="0" indent="0" algn="r">
              <a:buNone/>
              <a:defRPr sz="100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0" indent="0" algn="r">
              <a:buNone/>
            </a:pPr>
            <a:r>
              <a:rPr lang="de-DE" sz="1000" dirty="0"/>
              <a:t>Autor (anpassen)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0434B6B2-E7A2-D640-ADE3-E4BDABCC2A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5371" y="2116194"/>
            <a:ext cx="10036629" cy="2389025"/>
          </a:xfrm>
          <a:prstGeom prst="rect">
            <a:avLst/>
          </a:prstGeom>
          <a:solidFill>
            <a:schemeClr val="tx1">
              <a:alpha val="49000"/>
            </a:schemeClr>
          </a:solidFill>
        </p:spPr>
        <p:txBody>
          <a:bodyPr wrap="square" lIns="288000" tIns="360000" rIns="288000" bIns="360000" anchor="ctr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5400" b="1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Ich bin der Titel der Präsentation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C220CD16-DFA2-8545-8456-A49E22B264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54" y="792856"/>
            <a:ext cx="4521516" cy="1323338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173" y="5777180"/>
            <a:ext cx="2637692" cy="55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63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abellen Typ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439CEEF-C6DC-4411-AA7F-8CB92A55B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A45CC4EA-A552-41AF-A852-242E9F1E174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1040" y="5922057"/>
            <a:ext cx="10779228" cy="52369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B58EABD7-30D3-423D-9020-C24977B2221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040" y="603217"/>
            <a:ext cx="10776689" cy="1108018"/>
          </a:xfrm>
          <a:prstGeom prst="rect">
            <a:avLst/>
          </a:prstGeom>
        </p:spPr>
        <p:txBody>
          <a:bodyPr lIns="0" tIns="108000" bIns="10800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buFontTx/>
              <a:buNone/>
              <a:defRPr sz="3500" baseline="0">
                <a:solidFill>
                  <a:srgbClr val="00338D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Tabellenüberschrift</a:t>
            </a:r>
          </a:p>
        </p:txBody>
      </p:sp>
    </p:spTree>
    <p:extLst>
      <p:ext uri="{BB962C8B-B14F-4D97-AF65-F5344CB8AC3E}">
        <p14:creationId xmlns:p14="http://schemas.microsoft.com/office/powerpoint/2010/main" val="2148788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abellen Typ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439CEEF-C6DC-4411-AA7F-8CB92A55B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A45CC4EA-A552-41AF-A852-242E9F1E174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1040" y="5922057"/>
            <a:ext cx="10779228" cy="52369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5" name="Bildplatzhalter 10">
            <a:extLst>
              <a:ext uri="{FF2B5EF4-FFF2-40B4-BE49-F238E27FC236}">
                <a16:creationId xmlns:a16="http://schemas.microsoft.com/office/drawing/2014/main" id="{E6961F5D-0C1C-4EC3-9C1C-FE9D8D3E3A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77470" y="1740979"/>
            <a:ext cx="1172624" cy="11726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Bildplatzhalter 10">
            <a:extLst>
              <a:ext uri="{FF2B5EF4-FFF2-40B4-BE49-F238E27FC236}">
                <a16:creationId xmlns:a16="http://schemas.microsoft.com/office/drawing/2014/main" id="{E7B56187-0105-45F9-B68E-78D7737204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98155" y="1740979"/>
            <a:ext cx="1172624" cy="11726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9" name="Bildplatzhalter 10">
            <a:extLst>
              <a:ext uri="{FF2B5EF4-FFF2-40B4-BE49-F238E27FC236}">
                <a16:creationId xmlns:a16="http://schemas.microsoft.com/office/drawing/2014/main" id="{2B87BFCA-5AED-43A5-A46F-4C5CEEA92A6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518840" y="1740979"/>
            <a:ext cx="1172624" cy="11726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0" name="Bildplatzhalter 10">
            <a:extLst>
              <a:ext uri="{FF2B5EF4-FFF2-40B4-BE49-F238E27FC236}">
                <a16:creationId xmlns:a16="http://schemas.microsoft.com/office/drawing/2014/main" id="{C0503099-9DEB-4BA5-9D37-9E10129084C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733051" y="1740979"/>
            <a:ext cx="1172624" cy="11726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3264C458-D681-446E-976F-EF805F39A5E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940788" y="1740979"/>
            <a:ext cx="1172624" cy="1172624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6C01FBE5-D1D8-4293-910E-E68C5A4C78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040" y="603217"/>
            <a:ext cx="10776689" cy="1108018"/>
          </a:xfrm>
          <a:prstGeom prst="rect">
            <a:avLst/>
          </a:prstGeom>
        </p:spPr>
        <p:txBody>
          <a:bodyPr lIns="0" tIns="108000" bIns="10800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buFontTx/>
              <a:buNone/>
              <a:defRPr sz="3500" baseline="0">
                <a:solidFill>
                  <a:srgbClr val="00338D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Tabellenüberschrift</a:t>
            </a:r>
          </a:p>
        </p:txBody>
      </p:sp>
    </p:spTree>
    <p:extLst>
      <p:ext uri="{BB962C8B-B14F-4D97-AF65-F5344CB8AC3E}">
        <p14:creationId xmlns:p14="http://schemas.microsoft.com/office/powerpoint/2010/main" val="31477937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f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1F5681C-5179-419F-B18D-4639927E5BCB}"/>
              </a:ext>
            </a:extLst>
          </p:cNvPr>
          <p:cNvSpPr/>
          <p:nvPr userDrawn="1"/>
        </p:nvSpPr>
        <p:spPr>
          <a:xfrm>
            <a:off x="0" y="0"/>
            <a:ext cx="12200164" cy="6453051"/>
          </a:xfrm>
          <a:prstGeom prst="rect">
            <a:avLst/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rgbClr val="EC6500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B02B3D1-11AF-413C-8168-9A4B9EBCD1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16">
            <a:extLst>
              <a:ext uri="{FF2B5EF4-FFF2-40B4-BE49-F238E27FC236}">
                <a16:creationId xmlns:a16="http://schemas.microsoft.com/office/drawing/2014/main" id="{3F88FB4F-1F80-44B4-8E81-381B185DF4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828" y="1227910"/>
            <a:ext cx="3167743" cy="1334099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ctr">
              <a:buFontTx/>
              <a:buNone/>
              <a:defRPr sz="90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de-DE" dirty="0"/>
              <a:t>0.000</a:t>
            </a:r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2A01F991-869A-47C9-9CBF-F1ABC43B44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7828" y="2350284"/>
            <a:ext cx="3167743" cy="341632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ctr">
              <a:buFontTx/>
              <a:buNone/>
              <a:defRPr sz="1800" cap="all" baseline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lvl="0"/>
            <a:r>
              <a:rPr lang="de-DE" dirty="0"/>
              <a:t>Hier steht ein </a:t>
            </a:r>
            <a:r>
              <a:rPr lang="de-DE" dirty="0" err="1"/>
              <a:t>keyfact</a:t>
            </a:r>
            <a:endParaRPr lang="de-DE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9D7D1E92-F845-4043-B8B7-7523F6AB86F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9181" y="3466011"/>
            <a:ext cx="1877790" cy="65967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r">
              <a:lnSpc>
                <a:spcPct val="100000"/>
              </a:lnSpc>
              <a:buFontTx/>
              <a:buNone/>
              <a:defRPr sz="1800" cap="all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de-DE" dirty="0"/>
              <a:t>Hier steht </a:t>
            </a:r>
            <a:br>
              <a:rPr lang="de-DE" dirty="0"/>
            </a:br>
            <a:r>
              <a:rPr lang="de-DE" dirty="0"/>
              <a:t>ein </a:t>
            </a:r>
            <a:r>
              <a:rPr lang="de-DE" dirty="0" err="1"/>
              <a:t>keyfact</a:t>
            </a:r>
            <a:endParaRPr lang="de-DE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4CD460FE-2010-4145-9F73-36DAB05E39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96787" y="4157516"/>
            <a:ext cx="2117272" cy="138436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FontTx/>
              <a:buNone/>
              <a:defRPr sz="12000" cap="all" baseline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lvl="0"/>
            <a:r>
              <a:rPr lang="de-DE" dirty="0"/>
              <a:t>00</a:t>
            </a:r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130396A0-6F39-49A7-B90B-3FF3B54F48D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85901" y="5535715"/>
            <a:ext cx="2190850" cy="447110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ctr">
              <a:buFontTx/>
              <a:buNone/>
              <a:defRPr sz="2000" cap="all" baseline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lvl="0"/>
            <a:r>
              <a:rPr lang="de-DE" dirty="0"/>
              <a:t>K e y f a c t</a:t>
            </a:r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C511E806-0756-47FD-B01B-7CE8A947EC9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4834" y="2013474"/>
            <a:ext cx="2163535" cy="2723823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r">
              <a:buFontTx/>
              <a:buNone/>
              <a:defRPr sz="19000" spc="-3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de-DE" dirty="0"/>
              <a:t>0.</a:t>
            </a:r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B73BD255-F5D0-4345-A9F8-9166F073299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46794" y="1571314"/>
            <a:ext cx="2239741" cy="2031325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buFontTx/>
              <a:buNone/>
              <a:defRPr sz="140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de-DE" dirty="0"/>
              <a:t>00</a:t>
            </a:r>
          </a:p>
        </p:txBody>
      </p:sp>
      <p:sp>
        <p:nvSpPr>
          <p:cNvPr id="16" name="Textplatzhalter 16">
            <a:extLst>
              <a:ext uri="{FF2B5EF4-FFF2-40B4-BE49-F238E27FC236}">
                <a16:creationId xmlns:a16="http://schemas.microsoft.com/office/drawing/2014/main" id="{F9717CAB-BE2F-490E-B3D5-8E293A2A2BD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97386" y="3754777"/>
            <a:ext cx="1616528" cy="4247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FontTx/>
              <a:buNone/>
              <a:defRPr sz="1200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Hier steht ein </a:t>
            </a:r>
            <a:r>
              <a:rPr lang="de-DE" dirty="0" err="1"/>
              <a:t>keyfact</a:t>
            </a:r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2C4CB78-DE68-4834-97E2-78E11DB59C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00058" y="4795157"/>
            <a:ext cx="5127172" cy="89314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FontTx/>
              <a:buNone/>
              <a:defRPr sz="6000" baseline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pPr lvl="0"/>
            <a:r>
              <a:rPr lang="de-DE" dirty="0"/>
              <a:t>00 Milliarden</a:t>
            </a:r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287E3A13-EA76-450E-97EA-BBBB14947A7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8628" y="5543413"/>
            <a:ext cx="5070028" cy="31024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1400" cap="none" baseline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lvl="0"/>
            <a:r>
              <a:rPr lang="de-DE" dirty="0"/>
              <a:t>Hier steht ein </a:t>
            </a:r>
            <a:r>
              <a:rPr lang="de-DE" dirty="0" err="1"/>
              <a:t>Keyfact</a:t>
            </a:r>
            <a:endParaRPr lang="de-DE" dirty="0"/>
          </a:p>
        </p:txBody>
      </p:sp>
      <p:sp>
        <p:nvSpPr>
          <p:cNvPr id="19" name="Textplatzhalter 16">
            <a:extLst>
              <a:ext uri="{FF2B5EF4-FFF2-40B4-BE49-F238E27FC236}">
                <a16:creationId xmlns:a16="http://schemas.microsoft.com/office/drawing/2014/main" id="{B859DFA4-86CC-4B26-98E3-DC29DB22172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60921" y="2568782"/>
            <a:ext cx="2628900" cy="1754326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r">
              <a:buFontTx/>
              <a:buNone/>
              <a:defRPr sz="12000" cap="all" baseline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de-DE" dirty="0"/>
              <a:t>0,0</a:t>
            </a: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051AB301-51D6-4B50-A164-C47D48C5B2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178142" y="4105975"/>
            <a:ext cx="1578427" cy="258532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r">
              <a:buFontTx/>
              <a:buNone/>
              <a:defRPr sz="1200" cap="none" baseline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lvl="0"/>
            <a:r>
              <a:rPr lang="de-DE" dirty="0"/>
              <a:t>X-Anteil</a:t>
            </a:r>
          </a:p>
        </p:txBody>
      </p:sp>
      <p:sp>
        <p:nvSpPr>
          <p:cNvPr id="21" name="Textplatzhalter 16">
            <a:extLst>
              <a:ext uri="{FF2B5EF4-FFF2-40B4-BE49-F238E27FC236}">
                <a16:creationId xmlns:a16="http://schemas.microsoft.com/office/drawing/2014/main" id="{25E71305-A29E-4CEC-ADE4-F2B05754941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1157856" y="3401784"/>
            <a:ext cx="598713" cy="646331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r">
              <a:buFontTx/>
              <a:buNone/>
              <a:defRPr sz="4000" cap="all" baseline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de-DE" dirty="0"/>
              <a:t>%</a:t>
            </a:r>
          </a:p>
        </p:txBody>
      </p:sp>
      <p:sp>
        <p:nvSpPr>
          <p:cNvPr id="22" name="Textplatzhalter 16">
            <a:extLst>
              <a:ext uri="{FF2B5EF4-FFF2-40B4-BE49-F238E27FC236}">
                <a16:creationId xmlns:a16="http://schemas.microsoft.com/office/drawing/2014/main" id="{913A3BE5-FA93-4497-B4C0-483BE6D3078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539841" y="2705754"/>
            <a:ext cx="1169076" cy="30521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 algn="l">
              <a:buFontTx/>
              <a:buNone/>
              <a:defRPr sz="1200" cap="none" baseline="0">
                <a:solidFill>
                  <a:schemeClr val="bg1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defRPr>
            </a:lvl1pPr>
          </a:lstStyle>
          <a:p>
            <a:pPr lvl="0"/>
            <a:r>
              <a:rPr lang="de-DE" dirty="0"/>
              <a:t>Mehr als</a:t>
            </a:r>
          </a:p>
        </p:txBody>
      </p:sp>
      <p:sp>
        <p:nvSpPr>
          <p:cNvPr id="23" name="Textplatzhalter 16">
            <a:extLst>
              <a:ext uri="{FF2B5EF4-FFF2-40B4-BE49-F238E27FC236}">
                <a16:creationId xmlns:a16="http://schemas.microsoft.com/office/drawing/2014/main" id="{705EF4D7-D17F-4A30-83F0-5A5B9FF791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859357" y="662222"/>
            <a:ext cx="4380142" cy="915806"/>
          </a:xfrm>
          <a:prstGeom prst="rect">
            <a:avLst/>
          </a:prstGeom>
        </p:spPr>
        <p:txBody>
          <a:bodyPr anchor="b" anchorCtr="0">
            <a:spAutoFit/>
          </a:bodyPr>
          <a:lstStyle>
            <a:lvl1pPr marL="0" indent="0" algn="l">
              <a:buFontTx/>
              <a:buNone/>
              <a:defRPr sz="6000" cap="all" baseline="0">
                <a:solidFill>
                  <a:schemeClr val="bg1"/>
                </a:solidFill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pPr lvl="0"/>
            <a:r>
              <a:rPr lang="de-DE" dirty="0"/>
              <a:t>00.000.000</a:t>
            </a:r>
          </a:p>
        </p:txBody>
      </p:sp>
      <p:sp>
        <p:nvSpPr>
          <p:cNvPr id="24" name="Textplatzhalter 16">
            <a:extLst>
              <a:ext uri="{FF2B5EF4-FFF2-40B4-BE49-F238E27FC236}">
                <a16:creationId xmlns:a16="http://schemas.microsoft.com/office/drawing/2014/main" id="{820E812B-BC38-4079-8C89-B3FE32830A6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878408" y="1399774"/>
            <a:ext cx="4380142" cy="341632"/>
          </a:xfrm>
          <a:prstGeom prst="rect">
            <a:avLst/>
          </a:prstGeom>
        </p:spPr>
        <p:txBody>
          <a:bodyPr anchor="t" anchorCtr="0">
            <a:spAutoFit/>
          </a:bodyPr>
          <a:lstStyle>
            <a:lvl1pPr marL="0" indent="0" algn="l">
              <a:buFontTx/>
              <a:buNone/>
              <a:defRPr sz="1800" cap="all" baseline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de-DE" dirty="0"/>
              <a:t>Hier steht ein </a:t>
            </a:r>
            <a:r>
              <a:rPr lang="de-DE" dirty="0" err="1"/>
              <a:t>keyfact</a:t>
            </a:r>
            <a:endParaRPr lang="de-DE" dirty="0"/>
          </a:p>
        </p:txBody>
      </p:sp>
      <p:sp>
        <p:nvSpPr>
          <p:cNvPr id="27" name="Textplatzhalter 16">
            <a:extLst>
              <a:ext uri="{FF2B5EF4-FFF2-40B4-BE49-F238E27FC236}">
                <a16:creationId xmlns:a16="http://schemas.microsoft.com/office/drawing/2014/main" id="{4021A13D-A4DC-4297-85BA-EE669DCEE0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4345" y="526108"/>
            <a:ext cx="5779835" cy="756718"/>
          </a:xfrm>
          <a:prstGeom prst="rect">
            <a:avLst/>
          </a:prstGeom>
        </p:spPr>
        <p:txBody>
          <a:bodyPr tIns="108000" bIns="10800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buFontTx/>
              <a:buNone/>
              <a:defRPr sz="3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 err="1"/>
              <a:t>Keyfacts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81558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 - Konta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1F5681C-5179-419F-B18D-4639927E5BCB}"/>
              </a:ext>
            </a:extLst>
          </p:cNvPr>
          <p:cNvSpPr/>
          <p:nvPr userDrawn="1"/>
        </p:nvSpPr>
        <p:spPr>
          <a:xfrm>
            <a:off x="0" y="557212"/>
            <a:ext cx="12192000" cy="6300787"/>
          </a:xfrm>
          <a:prstGeom prst="rect">
            <a:avLst/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Bildplatzhalter 10">
            <a:extLst>
              <a:ext uri="{FF2B5EF4-FFF2-40B4-BE49-F238E27FC236}">
                <a16:creationId xmlns:a16="http://schemas.microsoft.com/office/drawing/2014/main" id="{C862BB49-2E0A-43DF-AB95-81A36A1A164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1040" y="2201237"/>
            <a:ext cx="1500061" cy="150006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E614C326-FA7F-49DF-A7C3-BD938E5A187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94140" y="2515034"/>
            <a:ext cx="326701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Bezeichnung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505EDE8D-E209-4992-83BE-7D56968CCF2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94140" y="2265441"/>
            <a:ext cx="326701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21" name="Bildplatzhalter 10">
            <a:extLst>
              <a:ext uri="{FF2B5EF4-FFF2-40B4-BE49-F238E27FC236}">
                <a16:creationId xmlns:a16="http://schemas.microsoft.com/office/drawing/2014/main" id="{589422CA-EDF5-4A38-8C30-8489201774E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01040" y="4166181"/>
            <a:ext cx="1500061" cy="150006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4" name="Bildplatzhalter 10">
            <a:extLst>
              <a:ext uri="{FF2B5EF4-FFF2-40B4-BE49-F238E27FC236}">
                <a16:creationId xmlns:a16="http://schemas.microsoft.com/office/drawing/2014/main" id="{377B03DB-9659-4991-83E4-400A08BF105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27449" y="2201237"/>
            <a:ext cx="1500061" cy="150006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7" name="Bildplatzhalter 10">
            <a:extLst>
              <a:ext uri="{FF2B5EF4-FFF2-40B4-BE49-F238E27FC236}">
                <a16:creationId xmlns:a16="http://schemas.microsoft.com/office/drawing/2014/main" id="{AB5EE05C-924C-46FA-A7E6-0B30D8A5BBF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027449" y="4166181"/>
            <a:ext cx="1500061" cy="150006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8" name="Textplatzhalter 10">
            <a:extLst>
              <a:ext uri="{FF2B5EF4-FFF2-40B4-BE49-F238E27FC236}">
                <a16:creationId xmlns:a16="http://schemas.microsoft.com/office/drawing/2014/main" id="{BE8F135C-E63C-47FD-88E9-B2A8FFB772E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94140" y="2818076"/>
            <a:ext cx="326701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Telefon	09 99/ 99 99 99</a:t>
            </a:r>
          </a:p>
        </p:txBody>
      </p:sp>
      <p:sp>
        <p:nvSpPr>
          <p:cNvPr id="19" name="Textplatzhalter 10">
            <a:extLst>
              <a:ext uri="{FF2B5EF4-FFF2-40B4-BE49-F238E27FC236}">
                <a16:creationId xmlns:a16="http://schemas.microsoft.com/office/drawing/2014/main" id="{4E5C6C61-FA54-4DCB-BB03-20BA6925CF2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94140" y="3063315"/>
            <a:ext cx="326701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Fax	09 99/ 99 99 99</a:t>
            </a:r>
          </a:p>
        </p:txBody>
      </p:sp>
      <p:sp>
        <p:nvSpPr>
          <p:cNvPr id="20" name="Textplatzhalter 10">
            <a:extLst>
              <a:ext uri="{FF2B5EF4-FFF2-40B4-BE49-F238E27FC236}">
                <a16:creationId xmlns:a16="http://schemas.microsoft.com/office/drawing/2014/main" id="{7B6460D4-4EAD-46E7-8EF4-77C8C954ADD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94140" y="3366357"/>
            <a:ext cx="3544017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E-Mail	name.nachname@ume.de</a:t>
            </a:r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482D356E-60F1-440E-AD33-6A31E90659B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720549" y="2515034"/>
            <a:ext cx="326701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Bezeichnung</a:t>
            </a:r>
          </a:p>
        </p:txBody>
      </p:sp>
      <p:sp>
        <p:nvSpPr>
          <p:cNvPr id="32" name="Textplatzhalter 10">
            <a:extLst>
              <a:ext uri="{FF2B5EF4-FFF2-40B4-BE49-F238E27FC236}">
                <a16:creationId xmlns:a16="http://schemas.microsoft.com/office/drawing/2014/main" id="{D1421593-9A42-4756-B6BD-B6A56D561DCD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20549" y="2265441"/>
            <a:ext cx="326701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3" name="Textplatzhalter 10">
            <a:extLst>
              <a:ext uri="{FF2B5EF4-FFF2-40B4-BE49-F238E27FC236}">
                <a16:creationId xmlns:a16="http://schemas.microsoft.com/office/drawing/2014/main" id="{749846E8-6C24-4D72-AC28-382400701F12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720549" y="2818076"/>
            <a:ext cx="326701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Telefon	09 99/ 99 99 99</a:t>
            </a:r>
          </a:p>
        </p:txBody>
      </p:sp>
      <p:sp>
        <p:nvSpPr>
          <p:cNvPr id="34" name="Textplatzhalter 10">
            <a:extLst>
              <a:ext uri="{FF2B5EF4-FFF2-40B4-BE49-F238E27FC236}">
                <a16:creationId xmlns:a16="http://schemas.microsoft.com/office/drawing/2014/main" id="{735F71B9-086B-48AB-A0C8-1B34E9A81BA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20549" y="3063315"/>
            <a:ext cx="326701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Fax	09 99/ 99 99 99</a:t>
            </a:r>
          </a:p>
        </p:txBody>
      </p:sp>
      <p:sp>
        <p:nvSpPr>
          <p:cNvPr id="35" name="Textplatzhalter 10">
            <a:extLst>
              <a:ext uri="{FF2B5EF4-FFF2-40B4-BE49-F238E27FC236}">
                <a16:creationId xmlns:a16="http://schemas.microsoft.com/office/drawing/2014/main" id="{A0BAEED4-1C80-46D6-82AF-8B2F690AB9F4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20549" y="3366357"/>
            <a:ext cx="3628462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E-Mail	name.nachname@ume.de</a:t>
            </a:r>
          </a:p>
        </p:txBody>
      </p:sp>
      <p:sp>
        <p:nvSpPr>
          <p:cNvPr id="37" name="Textplatzhalter 10">
            <a:extLst>
              <a:ext uri="{FF2B5EF4-FFF2-40B4-BE49-F238E27FC236}">
                <a16:creationId xmlns:a16="http://schemas.microsoft.com/office/drawing/2014/main" id="{7954CAB9-8EC3-4926-8C22-FBF373B7D27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394140" y="4479978"/>
            <a:ext cx="326701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Bezeichnung</a:t>
            </a:r>
          </a:p>
        </p:txBody>
      </p:sp>
      <p:sp>
        <p:nvSpPr>
          <p:cNvPr id="38" name="Textplatzhalter 10">
            <a:extLst>
              <a:ext uri="{FF2B5EF4-FFF2-40B4-BE49-F238E27FC236}">
                <a16:creationId xmlns:a16="http://schemas.microsoft.com/office/drawing/2014/main" id="{870F7206-74CD-491B-8CAA-423B11C2A511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394140" y="4230385"/>
            <a:ext cx="326701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9" name="Textplatzhalter 10">
            <a:extLst>
              <a:ext uri="{FF2B5EF4-FFF2-40B4-BE49-F238E27FC236}">
                <a16:creationId xmlns:a16="http://schemas.microsoft.com/office/drawing/2014/main" id="{48F5EDAB-C2B9-4F9C-89F6-354DE057B66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394140" y="4783020"/>
            <a:ext cx="326701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Telefon	09 99/ 99 99 99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C70044BC-02A7-4D10-97BE-1705CD83E24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394140" y="5028259"/>
            <a:ext cx="326701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Fax	09 99/ 99 99 99</a:t>
            </a:r>
          </a:p>
        </p:txBody>
      </p:sp>
      <p:sp>
        <p:nvSpPr>
          <p:cNvPr id="41" name="Textplatzhalter 10">
            <a:extLst>
              <a:ext uri="{FF2B5EF4-FFF2-40B4-BE49-F238E27FC236}">
                <a16:creationId xmlns:a16="http://schemas.microsoft.com/office/drawing/2014/main" id="{8867ACA4-928D-4EED-90CB-A8A8C749358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394140" y="5326947"/>
            <a:ext cx="3544017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E-Mail	name.nachname@ume.de</a:t>
            </a:r>
          </a:p>
        </p:txBody>
      </p:sp>
      <p:sp>
        <p:nvSpPr>
          <p:cNvPr id="43" name="Textplatzhalter 10">
            <a:extLst>
              <a:ext uri="{FF2B5EF4-FFF2-40B4-BE49-F238E27FC236}">
                <a16:creationId xmlns:a16="http://schemas.microsoft.com/office/drawing/2014/main" id="{90C51CD6-9B41-4176-8135-EDE9D6054B7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720549" y="4468834"/>
            <a:ext cx="326701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Bezeichnung</a:t>
            </a:r>
          </a:p>
        </p:txBody>
      </p:sp>
      <p:sp>
        <p:nvSpPr>
          <p:cNvPr id="44" name="Textplatzhalter 10">
            <a:extLst>
              <a:ext uri="{FF2B5EF4-FFF2-40B4-BE49-F238E27FC236}">
                <a16:creationId xmlns:a16="http://schemas.microsoft.com/office/drawing/2014/main" id="{904F48FA-04CA-47A1-9AD6-D8556A63677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20549" y="4219241"/>
            <a:ext cx="326701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45" name="Textplatzhalter 10">
            <a:extLst>
              <a:ext uri="{FF2B5EF4-FFF2-40B4-BE49-F238E27FC236}">
                <a16:creationId xmlns:a16="http://schemas.microsoft.com/office/drawing/2014/main" id="{FE0925CA-CAC9-4E2B-A8ED-3DA999BE537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720549" y="4771876"/>
            <a:ext cx="326701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Telefon	09 99/ 99 99 99</a:t>
            </a:r>
          </a:p>
        </p:txBody>
      </p:sp>
      <p:sp>
        <p:nvSpPr>
          <p:cNvPr id="46" name="Textplatzhalter 10">
            <a:extLst>
              <a:ext uri="{FF2B5EF4-FFF2-40B4-BE49-F238E27FC236}">
                <a16:creationId xmlns:a16="http://schemas.microsoft.com/office/drawing/2014/main" id="{B37DF468-F305-43D7-964C-C54187B6D47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720549" y="5017115"/>
            <a:ext cx="326701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Fax	09 99/ 99 99 99</a:t>
            </a:r>
          </a:p>
        </p:txBody>
      </p:sp>
      <p:sp>
        <p:nvSpPr>
          <p:cNvPr id="47" name="Textplatzhalter 10">
            <a:extLst>
              <a:ext uri="{FF2B5EF4-FFF2-40B4-BE49-F238E27FC236}">
                <a16:creationId xmlns:a16="http://schemas.microsoft.com/office/drawing/2014/main" id="{503AE377-CCDC-4491-B874-77954B7AF64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720549" y="5315803"/>
            <a:ext cx="3628462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E-Mail	name.nachname@ume.de</a:t>
            </a:r>
          </a:p>
        </p:txBody>
      </p:sp>
      <p:sp>
        <p:nvSpPr>
          <p:cNvPr id="30" name="Textplatzhalter 16">
            <a:extLst>
              <a:ext uri="{FF2B5EF4-FFF2-40B4-BE49-F238E27FC236}">
                <a16:creationId xmlns:a16="http://schemas.microsoft.com/office/drawing/2014/main" id="{E14CA82A-14D9-4153-A94B-6BAAD46AF69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040" y="603217"/>
            <a:ext cx="10286519" cy="1108018"/>
          </a:xfrm>
          <a:prstGeom prst="rect">
            <a:avLst/>
          </a:prstGeom>
        </p:spPr>
        <p:txBody>
          <a:bodyPr lIns="0" tIns="108000" bIns="10800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buFontTx/>
              <a:buNone/>
              <a:defRPr sz="3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Hier steht ein Schlusswort und Kontakte</a:t>
            </a:r>
          </a:p>
        </p:txBody>
      </p:sp>
    </p:spTree>
    <p:extLst>
      <p:ext uri="{BB962C8B-B14F-4D97-AF65-F5344CB8AC3E}">
        <p14:creationId xmlns:p14="http://schemas.microsoft.com/office/powerpoint/2010/main" val="39888718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chlussfolie - Konta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1F5681C-5179-419F-B18D-4639927E5BCB}"/>
              </a:ext>
            </a:extLst>
          </p:cNvPr>
          <p:cNvSpPr/>
          <p:nvPr userDrawn="1"/>
        </p:nvSpPr>
        <p:spPr>
          <a:xfrm>
            <a:off x="0" y="695483"/>
            <a:ext cx="12192000" cy="68809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B02B3D1-11AF-413C-8168-9A4B9EBCD1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389BF76-DFE7-496A-BA59-D02ACF5C097D}"/>
              </a:ext>
            </a:extLst>
          </p:cNvPr>
          <p:cNvSpPr/>
          <p:nvPr userDrawn="1"/>
        </p:nvSpPr>
        <p:spPr>
          <a:xfrm>
            <a:off x="0" y="6162517"/>
            <a:ext cx="12192000" cy="6954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platzhalter 16">
            <a:extLst>
              <a:ext uri="{FF2B5EF4-FFF2-40B4-BE49-F238E27FC236}">
                <a16:creationId xmlns:a16="http://schemas.microsoft.com/office/drawing/2014/main" id="{A5A2DB63-C7F2-4FAB-9C5D-7F77134BEC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1040" y="603217"/>
            <a:ext cx="10286519" cy="1108018"/>
          </a:xfrm>
          <a:prstGeom prst="rect">
            <a:avLst/>
          </a:prstGeom>
        </p:spPr>
        <p:txBody>
          <a:bodyPr lIns="0" tIns="108000" bIns="10800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buFontTx/>
              <a:buNone/>
              <a:defRPr sz="3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Hier steht ein Schlusswort und Kontakte</a:t>
            </a:r>
          </a:p>
        </p:txBody>
      </p:sp>
      <p:sp>
        <p:nvSpPr>
          <p:cNvPr id="30" name="Bildplatzhalter 10">
            <a:extLst>
              <a:ext uri="{FF2B5EF4-FFF2-40B4-BE49-F238E27FC236}">
                <a16:creationId xmlns:a16="http://schemas.microsoft.com/office/drawing/2014/main" id="{2043D7E4-4767-4C17-BE7D-3F23AAA24A9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1040" y="2201237"/>
            <a:ext cx="1500061" cy="150006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1" name="Textplatzhalter 10">
            <a:extLst>
              <a:ext uri="{FF2B5EF4-FFF2-40B4-BE49-F238E27FC236}">
                <a16:creationId xmlns:a16="http://schemas.microsoft.com/office/drawing/2014/main" id="{A1CE89E5-4D21-440F-8AE2-8AB247064E2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394140" y="2515034"/>
            <a:ext cx="326701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Bezeichnung</a:t>
            </a:r>
          </a:p>
        </p:txBody>
      </p:sp>
      <p:sp>
        <p:nvSpPr>
          <p:cNvPr id="32" name="Textplatzhalter 10">
            <a:extLst>
              <a:ext uri="{FF2B5EF4-FFF2-40B4-BE49-F238E27FC236}">
                <a16:creationId xmlns:a16="http://schemas.microsoft.com/office/drawing/2014/main" id="{990B92DB-A1D9-46C9-B2A6-7D1E17481FE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394140" y="2265441"/>
            <a:ext cx="326701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33" name="Bildplatzhalter 10">
            <a:extLst>
              <a:ext uri="{FF2B5EF4-FFF2-40B4-BE49-F238E27FC236}">
                <a16:creationId xmlns:a16="http://schemas.microsoft.com/office/drawing/2014/main" id="{33A49959-F854-4CF0-A777-B88F5A855A3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01040" y="4166181"/>
            <a:ext cx="1500061" cy="150006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4" name="Bildplatzhalter 10">
            <a:extLst>
              <a:ext uri="{FF2B5EF4-FFF2-40B4-BE49-F238E27FC236}">
                <a16:creationId xmlns:a16="http://schemas.microsoft.com/office/drawing/2014/main" id="{66D60F33-FE91-452E-94D3-43E60BCE9AA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27449" y="2201237"/>
            <a:ext cx="1500061" cy="150006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5" name="Bildplatzhalter 10">
            <a:extLst>
              <a:ext uri="{FF2B5EF4-FFF2-40B4-BE49-F238E27FC236}">
                <a16:creationId xmlns:a16="http://schemas.microsoft.com/office/drawing/2014/main" id="{01C76F4F-6A39-4280-831C-850F82E273B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027449" y="4166181"/>
            <a:ext cx="1500061" cy="1500061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6" name="Textplatzhalter 10">
            <a:extLst>
              <a:ext uri="{FF2B5EF4-FFF2-40B4-BE49-F238E27FC236}">
                <a16:creationId xmlns:a16="http://schemas.microsoft.com/office/drawing/2014/main" id="{B0F9DE73-2980-48AC-AE54-FE9EAF8314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94140" y="2818076"/>
            <a:ext cx="326701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Telefon	09 99/ 99 99 99</a:t>
            </a:r>
          </a:p>
        </p:txBody>
      </p:sp>
      <p:sp>
        <p:nvSpPr>
          <p:cNvPr id="37" name="Textplatzhalter 10">
            <a:extLst>
              <a:ext uri="{FF2B5EF4-FFF2-40B4-BE49-F238E27FC236}">
                <a16:creationId xmlns:a16="http://schemas.microsoft.com/office/drawing/2014/main" id="{5988E41D-58F3-4891-9DAF-D9F6326F9DB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394140" y="3063315"/>
            <a:ext cx="326701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Fax	09 99/ 99 99 99</a:t>
            </a:r>
          </a:p>
        </p:txBody>
      </p:sp>
      <p:sp>
        <p:nvSpPr>
          <p:cNvPr id="38" name="Textplatzhalter 10">
            <a:extLst>
              <a:ext uri="{FF2B5EF4-FFF2-40B4-BE49-F238E27FC236}">
                <a16:creationId xmlns:a16="http://schemas.microsoft.com/office/drawing/2014/main" id="{12D9466D-6CB4-4361-ACEF-B838DF64F5B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94140" y="3366357"/>
            <a:ext cx="3544017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E-Mail	name.nachname@ume.de</a:t>
            </a:r>
          </a:p>
        </p:txBody>
      </p:sp>
      <p:sp>
        <p:nvSpPr>
          <p:cNvPr id="39" name="Textplatzhalter 10">
            <a:extLst>
              <a:ext uri="{FF2B5EF4-FFF2-40B4-BE49-F238E27FC236}">
                <a16:creationId xmlns:a16="http://schemas.microsoft.com/office/drawing/2014/main" id="{EED3C9D2-6BAE-486C-BD3C-8A8BA7DD0D5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720549" y="2515034"/>
            <a:ext cx="326701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Bezeichnung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4503779E-868F-428B-9E61-E9D099C5CE8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20549" y="2265441"/>
            <a:ext cx="326701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41" name="Textplatzhalter 10">
            <a:extLst>
              <a:ext uri="{FF2B5EF4-FFF2-40B4-BE49-F238E27FC236}">
                <a16:creationId xmlns:a16="http://schemas.microsoft.com/office/drawing/2014/main" id="{92667DF6-74C1-40B3-8F11-0BC5BA7854A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720549" y="2818076"/>
            <a:ext cx="326701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Telefon	09 99/ 99 99 99</a:t>
            </a:r>
          </a:p>
        </p:txBody>
      </p:sp>
      <p:sp>
        <p:nvSpPr>
          <p:cNvPr id="43" name="Textplatzhalter 10">
            <a:extLst>
              <a:ext uri="{FF2B5EF4-FFF2-40B4-BE49-F238E27FC236}">
                <a16:creationId xmlns:a16="http://schemas.microsoft.com/office/drawing/2014/main" id="{2EE06A34-D8F7-42F1-B9FB-9F83E9702AE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20549" y="3063315"/>
            <a:ext cx="326701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Fax	09 99/ 99 99 99</a:t>
            </a:r>
          </a:p>
        </p:txBody>
      </p:sp>
      <p:sp>
        <p:nvSpPr>
          <p:cNvPr id="44" name="Textplatzhalter 10">
            <a:extLst>
              <a:ext uri="{FF2B5EF4-FFF2-40B4-BE49-F238E27FC236}">
                <a16:creationId xmlns:a16="http://schemas.microsoft.com/office/drawing/2014/main" id="{ED94C8DD-5C02-4323-BDD7-1612311917B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20549" y="3366357"/>
            <a:ext cx="3628462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E-Mail	name.nachname@ume.de</a:t>
            </a:r>
          </a:p>
        </p:txBody>
      </p:sp>
      <p:sp>
        <p:nvSpPr>
          <p:cNvPr id="45" name="Textplatzhalter 10">
            <a:extLst>
              <a:ext uri="{FF2B5EF4-FFF2-40B4-BE49-F238E27FC236}">
                <a16:creationId xmlns:a16="http://schemas.microsoft.com/office/drawing/2014/main" id="{F79262B3-DD8A-4542-B25B-8B7C4875333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394140" y="4479978"/>
            <a:ext cx="326701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Bezeichnung</a:t>
            </a:r>
          </a:p>
        </p:txBody>
      </p:sp>
      <p:sp>
        <p:nvSpPr>
          <p:cNvPr id="46" name="Textplatzhalter 10">
            <a:extLst>
              <a:ext uri="{FF2B5EF4-FFF2-40B4-BE49-F238E27FC236}">
                <a16:creationId xmlns:a16="http://schemas.microsoft.com/office/drawing/2014/main" id="{5C62B3C0-0FF6-4DAD-A1AC-0CA430D6FE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394140" y="4230385"/>
            <a:ext cx="326701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47" name="Textplatzhalter 10">
            <a:extLst>
              <a:ext uri="{FF2B5EF4-FFF2-40B4-BE49-F238E27FC236}">
                <a16:creationId xmlns:a16="http://schemas.microsoft.com/office/drawing/2014/main" id="{50F9C9EC-E1A0-48E8-B23C-9D3565CF8D1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2394140" y="4783020"/>
            <a:ext cx="326701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Telefon	09 99/ 99 99 99</a:t>
            </a:r>
          </a:p>
        </p:txBody>
      </p: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9EB2298C-402B-4E0B-95D0-6D8A225B1C0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394140" y="5028259"/>
            <a:ext cx="326701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Fax	09 99/ 99 99 99</a:t>
            </a:r>
          </a:p>
        </p:txBody>
      </p:sp>
      <p:sp>
        <p:nvSpPr>
          <p:cNvPr id="50" name="Textplatzhalter 10">
            <a:extLst>
              <a:ext uri="{FF2B5EF4-FFF2-40B4-BE49-F238E27FC236}">
                <a16:creationId xmlns:a16="http://schemas.microsoft.com/office/drawing/2014/main" id="{E45AC80A-E26A-4487-B8B2-2575408A1A8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394140" y="5326947"/>
            <a:ext cx="3544017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E-Mail	name.nachname@ume.de</a:t>
            </a:r>
          </a:p>
        </p:txBody>
      </p:sp>
      <p:sp>
        <p:nvSpPr>
          <p:cNvPr id="51" name="Textplatzhalter 10">
            <a:extLst>
              <a:ext uri="{FF2B5EF4-FFF2-40B4-BE49-F238E27FC236}">
                <a16:creationId xmlns:a16="http://schemas.microsoft.com/office/drawing/2014/main" id="{1DAF50FC-AC46-4F82-9BCE-4B231CEF76F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720549" y="4468834"/>
            <a:ext cx="326701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Bezeichnung</a:t>
            </a:r>
          </a:p>
        </p:txBody>
      </p:sp>
      <p:sp>
        <p:nvSpPr>
          <p:cNvPr id="52" name="Textplatzhalter 10">
            <a:extLst>
              <a:ext uri="{FF2B5EF4-FFF2-40B4-BE49-F238E27FC236}">
                <a16:creationId xmlns:a16="http://schemas.microsoft.com/office/drawing/2014/main" id="{DAB479D8-E21E-4AE1-B91E-6DC93B8A966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20549" y="4219241"/>
            <a:ext cx="326701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1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53" name="Textplatzhalter 10">
            <a:extLst>
              <a:ext uri="{FF2B5EF4-FFF2-40B4-BE49-F238E27FC236}">
                <a16:creationId xmlns:a16="http://schemas.microsoft.com/office/drawing/2014/main" id="{DEF8F81D-E11E-49CF-B360-502F8FEA950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720549" y="4771876"/>
            <a:ext cx="326701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Telefon	09 99/ 99 99 99</a:t>
            </a:r>
          </a:p>
        </p:txBody>
      </p:sp>
      <p:sp>
        <p:nvSpPr>
          <p:cNvPr id="77" name="Textplatzhalter 10">
            <a:extLst>
              <a:ext uri="{FF2B5EF4-FFF2-40B4-BE49-F238E27FC236}">
                <a16:creationId xmlns:a16="http://schemas.microsoft.com/office/drawing/2014/main" id="{65CEA2BE-0414-40DC-B87E-E6C0F050E45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720549" y="5017115"/>
            <a:ext cx="3267011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Fax	09 99/ 99 99 99</a:t>
            </a:r>
          </a:p>
        </p:txBody>
      </p:sp>
      <p:sp>
        <p:nvSpPr>
          <p:cNvPr id="78" name="Textplatzhalter 10">
            <a:extLst>
              <a:ext uri="{FF2B5EF4-FFF2-40B4-BE49-F238E27FC236}">
                <a16:creationId xmlns:a16="http://schemas.microsoft.com/office/drawing/2014/main" id="{BE83968B-056B-47D5-A618-3A31940A445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720549" y="5315803"/>
            <a:ext cx="3628462" cy="291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E-Mail	name.nachname@ume.de</a:t>
            </a:r>
          </a:p>
        </p:txBody>
      </p:sp>
      <p:sp>
        <p:nvSpPr>
          <p:cNvPr id="79" name="Textplatzhalter 11">
            <a:extLst>
              <a:ext uri="{FF2B5EF4-FFF2-40B4-BE49-F238E27FC236}">
                <a16:creationId xmlns:a16="http://schemas.microsoft.com/office/drawing/2014/main" id="{24F09D0A-F13A-4937-BC6A-FB518359764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1040" y="6267321"/>
            <a:ext cx="10779228" cy="523692"/>
          </a:xfrm>
          <a:prstGeom prst="rect">
            <a:avLst/>
          </a:prstGeom>
        </p:spPr>
        <p:txBody>
          <a:bodyPr lIns="0"/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931447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1F5681C-5179-419F-B18D-4639927E5BCB}"/>
              </a:ext>
            </a:extLst>
          </p:cNvPr>
          <p:cNvSpPr/>
          <p:nvPr userDrawn="1"/>
        </p:nvSpPr>
        <p:spPr>
          <a:xfrm>
            <a:off x="0" y="0"/>
            <a:ext cx="12192000" cy="6453051"/>
          </a:xfrm>
          <a:prstGeom prst="rect">
            <a:avLst/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B02B3D1-11AF-413C-8168-9A4B9EBCD1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16">
            <a:extLst>
              <a:ext uri="{FF2B5EF4-FFF2-40B4-BE49-F238E27FC236}">
                <a16:creationId xmlns:a16="http://schemas.microsoft.com/office/drawing/2014/main" id="{3F88FB4F-1F80-44B4-8E81-381B185DF4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6686" y="1619793"/>
            <a:ext cx="10794274" cy="293914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4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Ich bin ein Zwischentitel</a:t>
            </a:r>
          </a:p>
        </p:txBody>
      </p:sp>
    </p:spTree>
    <p:extLst>
      <p:ext uri="{BB962C8B-B14F-4D97-AF65-F5344CB8AC3E}">
        <p14:creationId xmlns:p14="http://schemas.microsoft.com/office/powerpoint/2010/main" val="157703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ischentitel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41F5681C-5179-419F-B18D-4639927E5BCB}"/>
              </a:ext>
            </a:extLst>
          </p:cNvPr>
          <p:cNvSpPr/>
          <p:nvPr userDrawn="1"/>
        </p:nvSpPr>
        <p:spPr>
          <a:xfrm>
            <a:off x="0" y="0"/>
            <a:ext cx="12192000" cy="6453051"/>
          </a:xfrm>
          <a:prstGeom prst="rect">
            <a:avLst/>
          </a:prstGeom>
          <a:solidFill>
            <a:srgbClr val="0033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B02B3D1-11AF-413C-8168-9A4B9EBCD1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16">
            <a:extLst>
              <a:ext uri="{FF2B5EF4-FFF2-40B4-BE49-F238E27FC236}">
                <a16:creationId xmlns:a16="http://schemas.microsoft.com/office/drawing/2014/main" id="{3F88FB4F-1F80-44B4-8E81-381B185DF4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6686" y="1239996"/>
            <a:ext cx="10749643" cy="1671933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buFontTx/>
              <a:buNone/>
              <a:defRPr sz="45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Ich bin ein weiterer </a:t>
            </a:r>
            <a:br>
              <a:rPr lang="de-DE" dirty="0"/>
            </a:br>
            <a:r>
              <a:rPr lang="de-DE" dirty="0"/>
              <a:t>Zwischentitel über zwei Zeilen.</a:t>
            </a:r>
          </a:p>
        </p:txBody>
      </p:sp>
      <p:sp>
        <p:nvSpPr>
          <p:cNvPr id="5" name="Bildplatzhalter 10">
            <a:extLst>
              <a:ext uri="{FF2B5EF4-FFF2-40B4-BE49-F238E27FC236}">
                <a16:creationId xmlns:a16="http://schemas.microsoft.com/office/drawing/2014/main" id="{0FEE242D-2FFF-4F4F-8538-F2FC89BC68F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01070" y="3039440"/>
            <a:ext cx="2789860" cy="278986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1DC523DF-AA8C-4720-AFF2-7C22D5AB33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686" y="695483"/>
            <a:ext cx="10749643" cy="5445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2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de-DE" dirty="0" err="1"/>
              <a:t>Resumee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815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439CEEF-C6DC-4411-AA7F-8CB92A55B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690AC82-D109-4319-BBCE-CAB1BBF35A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008194" y="1711009"/>
            <a:ext cx="3467100" cy="4450079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>
              <a:defRPr sz="1000"/>
            </a:lvl1pPr>
          </a:lstStyle>
          <a:p>
            <a:endParaRPr lang="de-DE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F51D0592-1BF8-49C7-923B-FF47F66D3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040" y="603217"/>
            <a:ext cx="10776689" cy="1108018"/>
          </a:xfrm>
          <a:prstGeom prst="rect">
            <a:avLst/>
          </a:prstGeom>
        </p:spPr>
        <p:txBody>
          <a:bodyPr lIns="0" tIns="108000" bIns="10800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buFontTx/>
              <a:buNone/>
              <a:defRPr sz="3500" baseline="0">
                <a:solidFill>
                  <a:srgbClr val="00338D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B2E4BA56-51C1-4ADB-B410-6729AB3F790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040" y="1711235"/>
            <a:ext cx="7071360" cy="4450080"/>
          </a:xfrm>
          <a:prstGeom prst="rect">
            <a:avLst/>
          </a:prstGeom>
        </p:spPr>
        <p:txBody>
          <a:bodyPr lIns="0" tIns="180000"/>
          <a:lstStyle>
            <a:lvl1pPr marL="228600" indent="-228600" algn="l">
              <a:lnSpc>
                <a:spcPts val="225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800" baseline="0">
                <a:solidFill>
                  <a:srgbClr val="00338D"/>
                </a:solidFill>
                <a:latin typeface="+mn-lt"/>
              </a:defRPr>
            </a:lvl1pPr>
            <a:lvl2pPr>
              <a:defRPr>
                <a:solidFill>
                  <a:srgbClr val="00338D"/>
                </a:solidFill>
              </a:defRPr>
            </a:lvl2pPr>
          </a:lstStyle>
          <a:p>
            <a:r>
              <a:rPr lang="de-DE" dirty="0" smtClean="0"/>
              <a:t>Mastertextformat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717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439CEEF-C6DC-4411-AA7F-8CB92A55B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3452556E-02D3-4D30-B448-A665CD4E73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040" y="603217"/>
            <a:ext cx="10776689" cy="1108018"/>
          </a:xfrm>
          <a:prstGeom prst="rect">
            <a:avLst/>
          </a:prstGeom>
        </p:spPr>
        <p:txBody>
          <a:bodyPr lIns="0" tIns="108000" bIns="10800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buFontTx/>
              <a:buNone/>
              <a:defRPr sz="3500" baseline="0">
                <a:solidFill>
                  <a:srgbClr val="00338D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67825CB3-45C7-42F8-82A5-03DB803168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01040" y="1711235"/>
            <a:ext cx="5271140" cy="4450080"/>
          </a:xfrm>
          <a:prstGeom prst="rect">
            <a:avLst/>
          </a:prstGeom>
        </p:spPr>
        <p:txBody>
          <a:bodyPr lIns="0" tIns="180000"/>
          <a:lstStyle>
            <a:lvl1pPr marL="228600" indent="-228600" algn="l">
              <a:lnSpc>
                <a:spcPts val="225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800" baseline="0">
                <a:solidFill>
                  <a:srgbClr val="00338D"/>
                </a:solidFill>
                <a:latin typeface="+mn-lt"/>
              </a:defRPr>
            </a:lvl1pPr>
            <a:lvl2pPr>
              <a:defRPr>
                <a:solidFill>
                  <a:srgbClr val="00338D"/>
                </a:solidFill>
              </a:defRPr>
            </a:lvl2pPr>
          </a:lstStyle>
          <a:p>
            <a:r>
              <a:rPr lang="de-DE" dirty="0" smtClean="0"/>
              <a:t>Mastertextformat</a:t>
            </a:r>
          </a:p>
          <a:p>
            <a:pPr lvl="1"/>
            <a:endParaRPr lang="de-DE" dirty="0"/>
          </a:p>
        </p:txBody>
      </p:sp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A4A6A421-0A2F-4D7A-82E8-106C6BD344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1802" y="1711235"/>
            <a:ext cx="5271140" cy="4450080"/>
          </a:xfrm>
          <a:prstGeom prst="rect">
            <a:avLst/>
          </a:prstGeom>
        </p:spPr>
        <p:txBody>
          <a:bodyPr lIns="0" tIns="180000"/>
          <a:lstStyle>
            <a:lvl1pPr marL="228600" indent="-228600" algn="l">
              <a:lnSpc>
                <a:spcPts val="225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800" baseline="0">
                <a:solidFill>
                  <a:srgbClr val="00338D"/>
                </a:solidFill>
                <a:latin typeface="+mn-lt"/>
              </a:defRPr>
            </a:lvl1pPr>
            <a:lvl2pPr>
              <a:defRPr>
                <a:solidFill>
                  <a:srgbClr val="00338D"/>
                </a:solidFill>
              </a:defRPr>
            </a:lvl2pPr>
          </a:lstStyle>
          <a:p>
            <a:r>
              <a:rPr lang="de-DE" dirty="0" smtClean="0"/>
              <a:t>Mastertextformat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8514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-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439CEEF-C6DC-4411-AA7F-8CB92A55B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16">
            <a:extLst>
              <a:ext uri="{FF2B5EF4-FFF2-40B4-BE49-F238E27FC236}">
                <a16:creationId xmlns:a16="http://schemas.microsoft.com/office/drawing/2014/main" id="{6FD29362-ABAB-4FCF-8A79-623B0A0270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040" y="603217"/>
            <a:ext cx="10776689" cy="1108018"/>
          </a:xfrm>
          <a:prstGeom prst="rect">
            <a:avLst/>
          </a:prstGeom>
        </p:spPr>
        <p:txBody>
          <a:bodyPr lIns="0" tIns="108000" bIns="10800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buFontTx/>
              <a:buNone/>
              <a:defRPr sz="3500" baseline="0">
                <a:solidFill>
                  <a:srgbClr val="00338D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EB228363-D434-41AC-9A4B-0D77D57971B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040" y="1711235"/>
            <a:ext cx="10776688" cy="4450080"/>
          </a:xfrm>
          <a:prstGeom prst="rect">
            <a:avLst/>
          </a:prstGeom>
        </p:spPr>
        <p:txBody>
          <a:bodyPr lIns="0" tIns="180000"/>
          <a:lstStyle>
            <a:lvl1pPr marL="228600" indent="-228600" algn="l">
              <a:lnSpc>
                <a:spcPts val="225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800" baseline="0">
                <a:solidFill>
                  <a:srgbClr val="00338D"/>
                </a:solidFill>
                <a:latin typeface="+mn-lt"/>
              </a:defRPr>
            </a:lvl1pPr>
            <a:lvl2pPr>
              <a:defRPr>
                <a:solidFill>
                  <a:srgbClr val="00338D"/>
                </a:solidFill>
              </a:defRPr>
            </a:lvl2pPr>
          </a:lstStyle>
          <a:p>
            <a:r>
              <a:rPr lang="de-DE" dirty="0" smtClean="0"/>
              <a:t>Mastertextformat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41636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halt mit vie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439CEEF-C6DC-4411-AA7F-8CB92A55B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Textplatzhalter 16">
            <a:extLst>
              <a:ext uri="{FF2B5EF4-FFF2-40B4-BE49-F238E27FC236}">
                <a16:creationId xmlns:a16="http://schemas.microsoft.com/office/drawing/2014/main" id="{6FD29362-ABAB-4FCF-8A79-623B0A02704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040" y="603217"/>
            <a:ext cx="10776689" cy="1108018"/>
          </a:xfrm>
          <a:prstGeom prst="rect">
            <a:avLst/>
          </a:prstGeom>
        </p:spPr>
        <p:txBody>
          <a:bodyPr lIns="0" tIns="108000" bIns="10800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buFontTx/>
              <a:buNone/>
              <a:defRPr sz="3500" baseline="0">
                <a:solidFill>
                  <a:srgbClr val="00338D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EB228363-D434-41AC-9A4B-0D77D57971B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040" y="1711235"/>
            <a:ext cx="10776688" cy="4450080"/>
          </a:xfrm>
          <a:prstGeom prst="rect">
            <a:avLst/>
          </a:prstGeom>
        </p:spPr>
        <p:txBody>
          <a:bodyPr lIns="0" tIns="180000"/>
          <a:lstStyle>
            <a:lvl1pPr marL="228600" indent="-228600" algn="l">
              <a:lnSpc>
                <a:spcPct val="13000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800" baseline="0">
                <a:solidFill>
                  <a:srgbClr val="00338D"/>
                </a:solidFill>
                <a:latin typeface="+mn-lt"/>
              </a:defRPr>
            </a:lvl1pPr>
            <a:lvl2pPr>
              <a:defRPr>
                <a:solidFill>
                  <a:srgbClr val="00338D"/>
                </a:solidFill>
              </a:defRPr>
            </a:lvl2pPr>
          </a:lstStyle>
          <a:p>
            <a:r>
              <a:rPr lang="de-DE" dirty="0"/>
              <a:t>Folie mit viel </a:t>
            </a:r>
            <a:r>
              <a:rPr lang="de-DE" dirty="0" smtClean="0"/>
              <a:t>Text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0056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+ Bild 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439CEEF-C6DC-4411-AA7F-8CB92A55B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690AC82-D109-4319-BBCE-CAB1BBF35A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23908" y="1173479"/>
            <a:ext cx="4309973" cy="4309973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Textplatzhalter 16">
            <a:extLst>
              <a:ext uri="{FF2B5EF4-FFF2-40B4-BE49-F238E27FC236}">
                <a16:creationId xmlns:a16="http://schemas.microsoft.com/office/drawing/2014/main" id="{24942C39-D09B-4E7E-BB82-5EC4619A84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041" y="603217"/>
            <a:ext cx="6379575" cy="1108018"/>
          </a:xfrm>
          <a:prstGeom prst="rect">
            <a:avLst/>
          </a:prstGeom>
        </p:spPr>
        <p:txBody>
          <a:bodyPr lIns="0" tIns="108000" bIns="10800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buFontTx/>
              <a:buNone/>
              <a:defRPr sz="3500" baseline="0">
                <a:solidFill>
                  <a:srgbClr val="00338D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4EF60FC0-64AF-4D10-9431-35E2BBF01B3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1040" y="1711235"/>
            <a:ext cx="6379576" cy="4450080"/>
          </a:xfrm>
          <a:prstGeom prst="rect">
            <a:avLst/>
          </a:prstGeom>
        </p:spPr>
        <p:txBody>
          <a:bodyPr lIns="0" tIns="180000"/>
          <a:lstStyle>
            <a:lvl1pPr marL="228600" indent="-228600" algn="l">
              <a:lnSpc>
                <a:spcPts val="225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800" baseline="0">
                <a:solidFill>
                  <a:srgbClr val="00338D"/>
                </a:solidFill>
                <a:latin typeface="+mn-lt"/>
              </a:defRPr>
            </a:lvl1pPr>
            <a:lvl2pPr>
              <a:defRPr>
                <a:solidFill>
                  <a:srgbClr val="00338D"/>
                </a:solidFill>
              </a:defRPr>
            </a:lvl2pPr>
          </a:lstStyle>
          <a:p>
            <a:r>
              <a:rPr lang="de-DE" dirty="0" smtClean="0"/>
              <a:t>Mastertextformat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4324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rund +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439CEEF-C6DC-4411-AA7F-8CB92A55B2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0690AC82-D109-4319-BBCE-CAB1BBF35A3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08953" y="1160323"/>
            <a:ext cx="5000992" cy="5000992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Textplatzhalter 16">
            <a:extLst>
              <a:ext uri="{FF2B5EF4-FFF2-40B4-BE49-F238E27FC236}">
                <a16:creationId xmlns:a16="http://schemas.microsoft.com/office/drawing/2014/main" id="{C5E8BD5B-C0C6-467D-941D-9D1467358E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77324" y="603217"/>
            <a:ext cx="6800405" cy="1108018"/>
          </a:xfrm>
          <a:prstGeom prst="rect">
            <a:avLst/>
          </a:prstGeom>
        </p:spPr>
        <p:txBody>
          <a:bodyPr lIns="0" tIns="108000" bIns="108000"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100"/>
              </a:spcBef>
              <a:buFontTx/>
              <a:buNone/>
              <a:defRPr sz="3500" baseline="0">
                <a:solidFill>
                  <a:srgbClr val="00338D"/>
                </a:solidFill>
                <a:latin typeface="+mj-lt"/>
              </a:defRPr>
            </a:lvl1pPr>
          </a:lstStyle>
          <a:p>
            <a:pPr lvl="0"/>
            <a:r>
              <a:rPr lang="de-DE" dirty="0"/>
              <a:t>Folienüberschrift</a:t>
            </a:r>
          </a:p>
        </p:txBody>
      </p:sp>
      <p:sp>
        <p:nvSpPr>
          <p:cNvPr id="8" name="Textplatzhalter 5">
            <a:extLst>
              <a:ext uri="{FF2B5EF4-FFF2-40B4-BE49-F238E27FC236}">
                <a16:creationId xmlns:a16="http://schemas.microsoft.com/office/drawing/2014/main" id="{057E42D3-88A7-4F32-B092-0AECD41C3F8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7324" y="1711235"/>
            <a:ext cx="6793240" cy="4450080"/>
          </a:xfrm>
          <a:prstGeom prst="rect">
            <a:avLst/>
          </a:prstGeom>
        </p:spPr>
        <p:txBody>
          <a:bodyPr lIns="0" tIns="180000"/>
          <a:lstStyle>
            <a:lvl1pPr marL="228600" indent="-228600" algn="l">
              <a:lnSpc>
                <a:spcPts val="2250"/>
              </a:lnSpc>
              <a:buClr>
                <a:schemeClr val="accent1"/>
              </a:buClr>
              <a:buFont typeface="Arial" panose="020B0604020202020204" pitchFamily="34" charset="0"/>
              <a:buChar char="•"/>
              <a:defRPr sz="1800" baseline="0">
                <a:solidFill>
                  <a:srgbClr val="00338D"/>
                </a:solidFill>
                <a:latin typeface="+mn-lt"/>
              </a:defRPr>
            </a:lvl1pPr>
            <a:lvl2pPr>
              <a:defRPr>
                <a:solidFill>
                  <a:srgbClr val="00338D"/>
                </a:solidFill>
              </a:defRPr>
            </a:lvl2pPr>
          </a:lstStyle>
          <a:p>
            <a:r>
              <a:rPr lang="de-DE" dirty="0" smtClean="0"/>
              <a:t>Mastertextformat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7459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5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39F06E98-756F-400D-BEF6-37A3BBCAF64E}"/>
              </a:ext>
            </a:extLst>
          </p:cNvPr>
          <p:cNvSpPr/>
          <p:nvPr userDrawn="1"/>
        </p:nvSpPr>
        <p:spPr>
          <a:xfrm>
            <a:off x="600140" y="6598416"/>
            <a:ext cx="2064989" cy="2564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0" algn="l" rtl="0"/>
            <a:r>
              <a:rPr lang="de-DE" sz="1600" b="0" i="0" u="none" strike="noStrike" baseline="300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© Universitätsmedizin Essen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686F3B1-2C21-4C5B-AA4F-481F4EFD083E}"/>
              </a:ext>
            </a:extLst>
          </p:cNvPr>
          <p:cNvCxnSpPr>
            <a:cxnSpLocks/>
          </p:cNvCxnSpPr>
          <p:nvPr userDrawn="1"/>
        </p:nvCxnSpPr>
        <p:spPr>
          <a:xfrm>
            <a:off x="11120089" y="6581000"/>
            <a:ext cx="0" cy="13850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937B90DA-1D04-4D81-B98C-B3283F5D2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8888" y="6529167"/>
            <a:ext cx="557682" cy="259584"/>
          </a:xfrm>
          <a:prstGeom prst="rect">
            <a:avLst/>
          </a:prstGeom>
        </p:spPr>
        <p:txBody>
          <a:bodyPr/>
          <a:lstStyle>
            <a:lvl1pPr algn="l">
              <a:defRPr sz="1000" b="1" baseline="0">
                <a:solidFill>
                  <a:schemeClr val="bg1">
                    <a:lumMod val="65000"/>
                  </a:schemeClr>
                </a:solidFill>
                <a:latin typeface="+mj-lt"/>
              </a:defRPr>
            </a:lvl1pPr>
          </a:lstStyle>
          <a:p>
            <a:fld id="{1A96B7D3-CB36-45AA-A914-BD59F0907B76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0140B7D-4E3F-4943-B170-95D3AD5A9920}"/>
              </a:ext>
            </a:extLst>
          </p:cNvPr>
          <p:cNvCxnSpPr/>
          <p:nvPr userDrawn="1"/>
        </p:nvCxnSpPr>
        <p:spPr>
          <a:xfrm>
            <a:off x="0" y="6457406"/>
            <a:ext cx="12192000" cy="0"/>
          </a:xfrm>
          <a:prstGeom prst="line">
            <a:avLst/>
          </a:prstGeom>
          <a:ln w="952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>
            <a:extLst>
              <a:ext uri="{FF2B5EF4-FFF2-40B4-BE49-F238E27FC236}">
                <a16:creationId xmlns:a16="http://schemas.microsoft.com/office/drawing/2014/main" id="{B6AA63E9-BEA8-4BD4-9296-0C93E4A67AA2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49368" y="6516104"/>
            <a:ext cx="237705" cy="279653"/>
          </a:xfrm>
          <a:prstGeom prst="rect">
            <a:avLst/>
          </a:prstGeom>
        </p:spPr>
      </p:pic>
      <p:sp>
        <p:nvSpPr>
          <p:cNvPr id="3" name="Titelplatzhalter 2">
            <a:extLst>
              <a:ext uri="{FF2B5EF4-FFF2-40B4-BE49-F238E27FC236}">
                <a16:creationId xmlns:a16="http://schemas.microsoft.com/office/drawing/2014/main" id="{D3B9EA97-0634-4447-BFF5-A98BD6361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0269"/>
            <a:ext cx="10515600" cy="1325563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D06A0E1-C5BE-4880-A185-026BE03BA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7B8B55EC-DCBC-4F88-9A24-5FA484038A82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8" y="16313"/>
            <a:ext cx="1821845" cy="533210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569" y="153267"/>
            <a:ext cx="1223123" cy="25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181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2" r:id="rId2"/>
    <p:sldLayoutId id="2147483661" r:id="rId3"/>
    <p:sldLayoutId id="2147483653" r:id="rId4"/>
    <p:sldLayoutId id="2147483667" r:id="rId5"/>
    <p:sldLayoutId id="2147483654" r:id="rId6"/>
    <p:sldLayoutId id="2147483672" r:id="rId7"/>
    <p:sldLayoutId id="2147483655" r:id="rId8"/>
    <p:sldLayoutId id="2147483657" r:id="rId9"/>
    <p:sldLayoutId id="2147483669" r:id="rId10"/>
    <p:sldLayoutId id="2147483670" r:id="rId11"/>
    <p:sldLayoutId id="2147483662" r:id="rId12"/>
    <p:sldLayoutId id="2147483663" r:id="rId13"/>
    <p:sldLayoutId id="2147483666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rgbClr val="00338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C4469232-DF6E-3445-9B90-F375F6FA2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8085B3-6410-3244-8FCC-34356B7C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 smtClean="0"/>
              <a:t>PD Dr. </a:t>
            </a:r>
            <a:r>
              <a:rPr lang="de-DE" dirty="0" err="1" smtClean="0"/>
              <a:t>rer</a:t>
            </a:r>
            <a:r>
              <a:rPr lang="de-DE" dirty="0" smtClean="0"/>
              <a:t>. nat. Christian Bäumer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452992-365A-D549-AE6C-9DDA667AFB6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5371" y="2924884"/>
            <a:ext cx="10036629" cy="1558028"/>
          </a:xfrm>
        </p:spPr>
        <p:txBody>
          <a:bodyPr/>
          <a:lstStyle/>
          <a:p>
            <a:r>
              <a:rPr lang="de-DE" dirty="0" smtClean="0"/>
              <a:t>Matrix </a:t>
            </a:r>
            <a:r>
              <a:rPr lang="de-DE" smtClean="0"/>
              <a:t>meeting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2761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9A6E23CF-419F-49E7-841B-D3E741F181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8" name="Bildplatzhalter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B2A74084-313B-4350-B988-9566F264CEE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45" t="-7207" r="-17141" b="-40695"/>
          <a:stretch/>
        </p:blipFill>
        <p:spPr>
          <a:xfrm>
            <a:off x="8008194" y="1711009"/>
            <a:ext cx="3467100" cy="4450079"/>
          </a:xfrm>
        </p:spPr>
      </p:pic>
      <p:sp>
        <p:nvSpPr>
          <p:cNvPr id="32" name="Textplatzhalter 31">
            <a:extLst>
              <a:ext uri="{FF2B5EF4-FFF2-40B4-BE49-F238E27FC236}">
                <a16:creationId xmlns:a16="http://schemas.microsoft.com/office/drawing/2014/main" id="{28EB72E5-4F2E-4FA2-8D0D-401E05FC06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Contents</a:t>
            </a:r>
            <a:endParaRPr lang="de-DE" dirty="0"/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B64A2682-F24D-4AFD-A48D-104C08D995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Status </a:t>
            </a:r>
            <a:r>
              <a:rPr lang="de-DE" dirty="0" err="1" smtClean="0"/>
              <a:t>chips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analog </a:t>
            </a:r>
            <a:r>
              <a:rPr lang="de-DE" dirty="0" err="1" smtClean="0"/>
              <a:t>devices</a:t>
            </a:r>
            <a:endParaRPr lang="de-DE" dirty="0" smtClean="0"/>
          </a:p>
          <a:p>
            <a:r>
              <a:rPr lang="de-DE" dirty="0" smtClean="0"/>
              <a:t>WPE </a:t>
            </a:r>
            <a:r>
              <a:rPr lang="de-DE" dirty="0" err="1" smtClean="0"/>
              <a:t>tasks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55024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320" y="1790589"/>
            <a:ext cx="7599680" cy="3972560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6B88E05-D413-4356-A166-0C171382DC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E3B528BF-9F9D-4BE2-8938-F38CF3EF92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ADAS1134 (Analog Devices) </a:t>
            </a:r>
            <a:r>
              <a:rPr lang="de-DE" dirty="0" err="1" smtClean="0"/>
              <a:t>Eval</a:t>
            </a:r>
            <a:r>
              <a:rPr lang="de-DE" dirty="0" smtClean="0"/>
              <a:t> Kit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40" y="3456783"/>
            <a:ext cx="5348224" cy="307238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950026" y="2078182"/>
            <a:ext cx="2256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smtClean="0"/>
              <a:t>2.5 </a:t>
            </a:r>
            <a:r>
              <a:rPr lang="de-DE" b="1" dirty="0" err="1" smtClean="0"/>
              <a:t>ms</a:t>
            </a:r>
            <a:r>
              <a:rPr lang="de-DE" b="1" dirty="0" smtClean="0"/>
              <a:t> </a:t>
            </a:r>
            <a:r>
              <a:rPr lang="de-DE" b="1" dirty="0" err="1" smtClean="0"/>
              <a:t>maximum</a:t>
            </a:r>
            <a:r>
              <a:rPr lang="de-DE" b="1" dirty="0" smtClean="0"/>
              <a:t> </a:t>
            </a:r>
            <a:r>
              <a:rPr lang="de-DE" b="1" dirty="0" err="1" smtClean="0"/>
              <a:t>integration</a:t>
            </a:r>
            <a:r>
              <a:rPr lang="de-DE" b="1" dirty="0" smtClean="0"/>
              <a:t> time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1225217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ADAS1134 (Analog Devices) </a:t>
            </a:r>
            <a:r>
              <a:rPr lang="de-DE" dirty="0" err="1"/>
              <a:t>Eval</a:t>
            </a:r>
            <a:r>
              <a:rPr lang="de-DE" dirty="0"/>
              <a:t> </a:t>
            </a:r>
            <a:r>
              <a:rPr lang="de-DE" dirty="0" smtClean="0"/>
              <a:t>Kit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546" y="1711235"/>
            <a:ext cx="8193024" cy="4466336"/>
          </a:xfrm>
          <a:prstGeom prst="rect">
            <a:avLst/>
          </a:prstGeom>
        </p:spPr>
      </p:pic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>
          <a:xfrm>
            <a:off x="701040" y="1711235"/>
            <a:ext cx="10776688" cy="4450080"/>
          </a:xfrm>
        </p:spPr>
        <p:txBody>
          <a:bodyPr/>
          <a:lstStyle/>
          <a:p>
            <a:r>
              <a:rPr lang="de-DE" dirty="0" err="1" smtClean="0"/>
              <a:t>Labview</a:t>
            </a:r>
            <a:r>
              <a:rPr lang="de-DE" dirty="0" smtClean="0"/>
              <a:t> </a:t>
            </a:r>
            <a:r>
              <a:rPr lang="de-DE" dirty="0" err="1" smtClean="0"/>
              <a:t>evaluation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software</a:t>
            </a:r>
            <a:endParaRPr lang="de-DE" dirty="0" smtClean="0"/>
          </a:p>
          <a:p>
            <a:r>
              <a:rPr lang="de-DE" dirty="0" err="1" smtClean="0"/>
              <a:t>Configure</a:t>
            </a:r>
            <a:r>
              <a:rPr lang="de-DE" dirty="0" smtClean="0"/>
              <a:t> </a:t>
            </a:r>
            <a:r>
              <a:rPr lang="de-DE" dirty="0" err="1" smtClean="0"/>
              <a:t>device</a:t>
            </a:r>
            <a:endParaRPr lang="de-DE" dirty="0" smtClean="0"/>
          </a:p>
          <a:p>
            <a:r>
              <a:rPr lang="de-DE" dirty="0" err="1" smtClean="0"/>
              <a:t>Capature</a:t>
            </a:r>
            <a:r>
              <a:rPr lang="de-DE" dirty="0" smtClean="0"/>
              <a:t>, </a:t>
            </a:r>
            <a:r>
              <a:rPr lang="de-DE" dirty="0" err="1" smtClean="0"/>
              <a:t>analyze</a:t>
            </a:r>
            <a:r>
              <a:rPr lang="de-DE" dirty="0" smtClean="0"/>
              <a:t>, save </a:t>
            </a:r>
            <a:br>
              <a:rPr lang="de-DE" dirty="0" smtClean="0"/>
            </a:br>
            <a:r>
              <a:rPr lang="de-DE" dirty="0" err="1" smtClean="0"/>
              <a:t>data</a:t>
            </a:r>
            <a:endParaRPr lang="de-DE" dirty="0" smtClean="0"/>
          </a:p>
          <a:p>
            <a:pPr lvl="1"/>
            <a:r>
              <a:rPr lang="de-DE" dirty="0" smtClean="0"/>
              <a:t>Time-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frequency</a:t>
            </a:r>
            <a:r>
              <a:rPr lang="de-DE" dirty="0" smtClean="0"/>
              <a:t> </a:t>
            </a:r>
            <a:br>
              <a:rPr lang="de-DE" dirty="0" smtClean="0"/>
            </a:br>
            <a:r>
              <a:rPr lang="de-DE" dirty="0" err="1" smtClean="0"/>
              <a:t>domain</a:t>
            </a:r>
            <a:endParaRPr lang="de-DE" dirty="0" smtClean="0"/>
          </a:p>
          <a:p>
            <a:pPr lvl="1"/>
            <a:r>
              <a:rPr lang="de-DE" dirty="0" smtClean="0"/>
              <a:t>Statistical </a:t>
            </a:r>
            <a:r>
              <a:rPr lang="de-DE" dirty="0" err="1" smtClean="0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3334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ADAS1134 (Analog Devices) </a:t>
            </a:r>
            <a:r>
              <a:rPr lang="de-DE" dirty="0" err="1"/>
              <a:t>Eval</a:t>
            </a:r>
            <a:r>
              <a:rPr lang="de-DE" dirty="0"/>
              <a:t> </a:t>
            </a:r>
            <a:r>
              <a:rPr lang="de-DE" dirty="0" smtClean="0"/>
              <a:t>Kit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Multi-party NDA </a:t>
            </a:r>
            <a:r>
              <a:rPr lang="de-DE" dirty="0" err="1" smtClean="0"/>
              <a:t>signed</a:t>
            </a:r>
            <a:endParaRPr lang="de-DE" dirty="0" smtClean="0"/>
          </a:p>
          <a:p>
            <a:r>
              <a:rPr lang="de-DE" dirty="0" smtClean="0"/>
              <a:t>Price: €932 per </a:t>
            </a:r>
            <a:r>
              <a:rPr lang="de-DE" dirty="0" err="1" smtClean="0"/>
              <a:t>kit</a:t>
            </a:r>
            <a:endParaRPr lang="de-DE" dirty="0" smtClean="0"/>
          </a:p>
          <a:p>
            <a:r>
              <a:rPr lang="de-DE" dirty="0" err="1" smtClean="0"/>
              <a:t>Decided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buy</a:t>
            </a:r>
            <a:r>
              <a:rPr lang="de-DE" dirty="0" smtClean="0"/>
              <a:t> 8 </a:t>
            </a:r>
            <a:r>
              <a:rPr lang="de-DE" dirty="0" err="1" smtClean="0"/>
              <a:t>kits</a:t>
            </a:r>
            <a:r>
              <a:rPr lang="de-DE" dirty="0" smtClean="0"/>
              <a:t> (</a:t>
            </a:r>
            <a:r>
              <a:rPr lang="de-DE" dirty="0" err="1" smtClean="0"/>
              <a:t>distributor</a:t>
            </a:r>
            <a:r>
              <a:rPr lang="de-DE" dirty="0" smtClean="0"/>
              <a:t>: </a:t>
            </a:r>
            <a:r>
              <a:rPr lang="de-DE" dirty="0" err="1" smtClean="0"/>
              <a:t>arrow</a:t>
            </a:r>
            <a:r>
              <a:rPr lang="de-DE" dirty="0" smtClean="0"/>
              <a:t> Europe):</a:t>
            </a:r>
            <a:br>
              <a:rPr lang="de-DE" dirty="0" smtClean="0"/>
            </a:br>
            <a:r>
              <a:rPr lang="en-US" dirty="0"/>
              <a:t>1 in Essen, 1 in Strasbourg, 1 in Nice and 1 in </a:t>
            </a:r>
            <a:r>
              <a:rPr lang="en-US" dirty="0" smtClean="0"/>
              <a:t>Bochum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+ 4 spares</a:t>
            </a:r>
          </a:p>
          <a:p>
            <a:r>
              <a:rPr lang="de-DE" dirty="0" smtClean="0"/>
              <a:t>Status </a:t>
            </a:r>
            <a:r>
              <a:rPr lang="de-DE" dirty="0" err="1" smtClean="0"/>
              <a:t>ordering</a:t>
            </a:r>
            <a:r>
              <a:rPr lang="de-DE" dirty="0" smtClean="0"/>
              <a:t>?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721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smtClean="0"/>
              <a:t>WPE </a:t>
            </a:r>
            <a:r>
              <a:rPr lang="de-DE" dirty="0" err="1" smtClean="0"/>
              <a:t>tasks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Characterization: sensitivity </a:t>
            </a:r>
            <a:r>
              <a:rPr lang="en-US" dirty="0"/>
              <a:t>(signal to noise ratio), linearity (with proton </a:t>
            </a:r>
            <a:r>
              <a:rPr lang="en-US" dirty="0" err="1"/>
              <a:t>fluence</a:t>
            </a:r>
            <a:r>
              <a:rPr lang="en-US" dirty="0"/>
              <a:t>), uniformity, and reproducibility. </a:t>
            </a:r>
            <a:endParaRPr lang="en-US" dirty="0" smtClean="0"/>
          </a:p>
          <a:p>
            <a:r>
              <a:rPr lang="de-DE" dirty="0" err="1"/>
              <a:t>reproducibility</a:t>
            </a:r>
            <a:r>
              <a:rPr lang="de-DE" dirty="0"/>
              <a:t> 	</a:t>
            </a:r>
            <a:endParaRPr lang="en-US" dirty="0" smtClean="0"/>
          </a:p>
          <a:p>
            <a:r>
              <a:rPr lang="de-DE" dirty="0" smtClean="0"/>
              <a:t>Non-</a:t>
            </a:r>
            <a:r>
              <a:rPr lang="de-DE" dirty="0" err="1" smtClean="0"/>
              <a:t>uniformity</a:t>
            </a:r>
            <a:r>
              <a:rPr lang="de-DE" dirty="0" smtClean="0"/>
              <a:t> </a:t>
            </a:r>
            <a:r>
              <a:rPr lang="de-DE" dirty="0" err="1" smtClean="0"/>
              <a:t>corrections</a:t>
            </a:r>
            <a:endParaRPr lang="de-DE" dirty="0"/>
          </a:p>
          <a:p>
            <a:r>
              <a:rPr lang="en-US" dirty="0"/>
              <a:t>quantify the added value of the </a:t>
            </a:r>
            <a:r>
              <a:rPr lang="en-US" dirty="0" err="1"/>
              <a:t>GaN</a:t>
            </a:r>
            <a:r>
              <a:rPr lang="en-US" dirty="0"/>
              <a:t> array in operational clinic conditions </a:t>
            </a:r>
            <a:r>
              <a:rPr lang="de-DE" dirty="0" smtClean="0"/>
              <a:t> </a:t>
            </a:r>
            <a:r>
              <a:rPr lang="de-DE" dirty="0"/>
              <a:t>	</a:t>
            </a:r>
          </a:p>
          <a:p>
            <a:r>
              <a:rPr lang="en-US" dirty="0" smtClean="0"/>
              <a:t>To </a:t>
            </a:r>
            <a:r>
              <a:rPr lang="en-US" dirty="0"/>
              <a:t>assess the potential for proton imaging </a:t>
            </a:r>
            <a:r>
              <a:rPr lang="en-US" dirty="0" smtClean="0"/>
              <a:t>(radiography)</a:t>
            </a:r>
            <a:endParaRPr lang="en-US" dirty="0"/>
          </a:p>
          <a:p>
            <a:endParaRPr lang="de-DE" dirty="0"/>
          </a:p>
          <a:p>
            <a:endParaRPr lang="en-US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379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96B7D3-CB36-45AA-A914-BD59F0907B7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 err="1" smtClean="0"/>
              <a:t>Realization</a:t>
            </a:r>
            <a:r>
              <a:rPr lang="de-DE" dirty="0" smtClean="0"/>
              <a:t> at WPE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smtClean="0"/>
              <a:t>Luisa </a:t>
            </a:r>
          </a:p>
          <a:p>
            <a:pPr lvl="1"/>
            <a:r>
              <a:rPr lang="de-DE" dirty="0" err="1" smtClean="0"/>
              <a:t>Finished</a:t>
            </a:r>
            <a:r>
              <a:rPr lang="de-DE" dirty="0" smtClean="0"/>
              <a:t> </a:t>
            </a:r>
            <a:r>
              <a:rPr lang="de-DE" dirty="0" err="1" smtClean="0"/>
              <a:t>M.Sc</a:t>
            </a:r>
            <a:r>
              <a:rPr lang="de-DE" dirty="0" smtClean="0"/>
              <a:t>.</a:t>
            </a:r>
          </a:p>
          <a:p>
            <a:pPr lvl="1"/>
            <a:r>
              <a:rPr lang="de-DE" dirty="0" smtClean="0"/>
              <a:t>May 1st- </a:t>
            </a:r>
            <a:r>
              <a:rPr lang="de-DE" dirty="0" err="1" smtClean="0"/>
              <a:t>July</a:t>
            </a:r>
            <a:r>
              <a:rPr lang="de-DE" dirty="0" smtClean="0"/>
              <a:t> 31st: QA </a:t>
            </a:r>
            <a:r>
              <a:rPr lang="de-DE" dirty="0" err="1" smtClean="0"/>
              <a:t>team</a:t>
            </a:r>
            <a:r>
              <a:rPr lang="de-DE" dirty="0" smtClean="0"/>
              <a:t> (</a:t>
            </a:r>
            <a:r>
              <a:rPr lang="de-DE" dirty="0" err="1" smtClean="0"/>
              <a:t>learn</a:t>
            </a:r>
            <a:r>
              <a:rPr lang="de-DE" dirty="0" smtClean="0"/>
              <a:t> all </a:t>
            </a:r>
            <a:r>
              <a:rPr lang="de-DE" dirty="0" err="1" smtClean="0"/>
              <a:t>procedures</a:t>
            </a:r>
            <a:r>
              <a:rPr lang="de-DE" dirty="0" smtClean="0"/>
              <a:t>), </a:t>
            </a:r>
            <a:r>
              <a:rPr lang="de-DE" dirty="0" err="1" smtClean="0"/>
              <a:t>literature</a:t>
            </a:r>
            <a:r>
              <a:rPr lang="de-DE" dirty="0" smtClean="0"/>
              <a:t> </a:t>
            </a:r>
            <a:r>
              <a:rPr lang="de-DE" dirty="0" err="1" smtClean="0"/>
              <a:t>study</a:t>
            </a:r>
            <a:endParaRPr lang="de-DE" dirty="0" smtClean="0"/>
          </a:p>
          <a:p>
            <a:pPr lvl="1"/>
            <a:r>
              <a:rPr lang="de-DE" dirty="0" smtClean="0"/>
              <a:t>&gt; Aug 1st: </a:t>
            </a:r>
            <a:r>
              <a:rPr lang="de-DE" dirty="0" err="1" smtClean="0"/>
              <a:t>full</a:t>
            </a:r>
            <a:r>
              <a:rPr lang="de-DE" dirty="0" smtClean="0"/>
              <a:t>-time </a:t>
            </a:r>
            <a:r>
              <a:rPr lang="de-DE" dirty="0" err="1" smtClean="0"/>
              <a:t>Ph.D</a:t>
            </a:r>
            <a:r>
              <a:rPr lang="de-DE" dirty="0" smtClean="0"/>
              <a:t>. </a:t>
            </a:r>
            <a:r>
              <a:rPr lang="de-DE" dirty="0" err="1" smtClean="0"/>
              <a:t>student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Matrix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05667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platzhalter 148">
            <a:extLst>
              <a:ext uri="{FF2B5EF4-FFF2-40B4-BE49-F238E27FC236}">
                <a16:creationId xmlns:a16="http://schemas.microsoft.com/office/drawing/2014/main" id="{CFB7DEEB-EF3D-4C72-B991-2E0DBC92F60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Christian Bäumer</a:t>
            </a:r>
            <a:endParaRPr lang="de-DE" dirty="0"/>
          </a:p>
        </p:txBody>
      </p:sp>
      <p:sp>
        <p:nvSpPr>
          <p:cNvPr id="150" name="Textplatzhalter 149">
            <a:extLst>
              <a:ext uri="{FF2B5EF4-FFF2-40B4-BE49-F238E27FC236}">
                <a16:creationId xmlns:a16="http://schemas.microsoft.com/office/drawing/2014/main" id="{AAB3E849-3CC2-4ADB-8997-8F5C6FCDCD8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Name</a:t>
            </a:r>
            <a:endParaRPr lang="de-DE" dirty="0"/>
          </a:p>
        </p:txBody>
      </p:sp>
      <p:sp>
        <p:nvSpPr>
          <p:cNvPr id="154" name="Textplatzhalter 153">
            <a:extLst>
              <a:ext uri="{FF2B5EF4-FFF2-40B4-BE49-F238E27FC236}">
                <a16:creationId xmlns:a16="http://schemas.microsoft.com/office/drawing/2014/main" id="{B07A19DA-51EF-42E9-A2EF-F0929F1A8B7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Telefon</a:t>
            </a:r>
            <a:r>
              <a:rPr lang="en-US" dirty="0" smtClean="0"/>
              <a:t> +49 </a:t>
            </a:r>
            <a:r>
              <a:rPr lang="en-US" dirty="0"/>
              <a:t>201 / 723-83930</a:t>
            </a:r>
            <a:endParaRPr lang="de-DE" dirty="0"/>
          </a:p>
        </p:txBody>
      </p:sp>
      <p:sp>
        <p:nvSpPr>
          <p:cNvPr id="155" name="Textplatzhalter 154">
            <a:extLst>
              <a:ext uri="{FF2B5EF4-FFF2-40B4-BE49-F238E27FC236}">
                <a16:creationId xmlns:a16="http://schemas.microsoft.com/office/drawing/2014/main" id="{2DCBB4E2-6C91-4BDE-A6DF-599F6C9EC07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Fax+49 </a:t>
            </a:r>
            <a:r>
              <a:rPr lang="en-US" dirty="0"/>
              <a:t>201 / 723-5255</a:t>
            </a:r>
            <a:endParaRPr lang="de-DE" dirty="0"/>
          </a:p>
        </p:txBody>
      </p:sp>
      <p:sp>
        <p:nvSpPr>
          <p:cNvPr id="156" name="Textplatzhalter 155">
            <a:extLst>
              <a:ext uri="{FF2B5EF4-FFF2-40B4-BE49-F238E27FC236}">
                <a16:creationId xmlns:a16="http://schemas.microsoft.com/office/drawing/2014/main" id="{4AAA969B-D9C4-4800-A598-7E316F69ECE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DE" dirty="0" smtClean="0"/>
              <a:t>Christian.baeumer@uk-essen.de</a:t>
            </a:r>
            <a:endParaRPr lang="de-DE" dirty="0"/>
          </a:p>
        </p:txBody>
      </p:sp>
      <p:sp>
        <p:nvSpPr>
          <p:cNvPr id="148" name="Textplatzhalter 147">
            <a:extLst>
              <a:ext uri="{FF2B5EF4-FFF2-40B4-BE49-F238E27FC236}">
                <a16:creationId xmlns:a16="http://schemas.microsoft.com/office/drawing/2014/main" id="{F498D002-FAB4-449D-861F-DB5BDB21E1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 err="1" smtClean="0"/>
              <a:t>Thanks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your</a:t>
            </a:r>
            <a:r>
              <a:rPr lang="de-DE" dirty="0" smtClean="0"/>
              <a:t> </a:t>
            </a:r>
            <a:r>
              <a:rPr lang="de-DE" dirty="0" err="1" smtClean="0"/>
              <a:t>attention</a:t>
            </a:r>
            <a:r>
              <a:rPr lang="de-DE" dirty="0" smtClean="0"/>
              <a:t>!</a:t>
            </a:r>
            <a:endParaRPr lang="de-DE" dirty="0"/>
          </a:p>
        </p:txBody>
      </p:sp>
      <p:pic>
        <p:nvPicPr>
          <p:cNvPr id="2" name="Bildplatzhalter 1"/>
          <p:cNvPicPr>
            <a:picLocks noGrp="1" noChangeAspect="1"/>
          </p:cNvPicPr>
          <p:nvPr>
            <p:ph type="pic" sz="quarter" idx="14"/>
          </p:nvPr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96" b="379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2354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UKE_Universitätsklinikum Essen">
      <a:dk1>
        <a:srgbClr val="171717"/>
      </a:dk1>
      <a:lt1>
        <a:sysClr val="window" lastClr="FFFFFF"/>
      </a:lt1>
      <a:dk2>
        <a:srgbClr val="8B8B8B"/>
      </a:dk2>
      <a:lt2>
        <a:srgbClr val="E7E7E7"/>
      </a:lt2>
      <a:accent1>
        <a:srgbClr val="223570"/>
      </a:accent1>
      <a:accent2>
        <a:srgbClr val="EC6500"/>
      </a:accent2>
      <a:accent3>
        <a:srgbClr val="909AB7"/>
      </a:accent3>
      <a:accent4>
        <a:srgbClr val="F5B27F"/>
      </a:accent4>
      <a:accent5>
        <a:srgbClr val="8B8B8B"/>
      </a:accent5>
      <a:accent6>
        <a:srgbClr val="E7E7E7"/>
      </a:accent6>
      <a:hlink>
        <a:srgbClr val="CDB423"/>
      </a:hlink>
      <a:folHlink>
        <a:srgbClr val="171717"/>
      </a:folHlink>
    </a:clrScheme>
    <a:fontScheme name="UKE_schrift">
      <a:majorFont>
        <a:latin typeface="Open Sans bo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UME_Masterfolien-Vorlage.pptx" id="{6CD23EFA-7492-440A-9A7D-86B1F7EFC146}" vid="{F8D94B8C-B597-4B6A-93C2-50C00C7309A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Office PowerPoint</Application>
  <PresentationFormat>Breitbild</PresentationFormat>
  <Paragraphs>45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7" baseType="lpstr">
      <vt:lpstr>Open Sans Extrabold</vt:lpstr>
      <vt:lpstr>Open Sans Light</vt:lpstr>
      <vt:lpstr>TheSans 7-Bold</vt:lpstr>
      <vt:lpstr>Open Sans</vt:lpstr>
      <vt:lpstr>Open Sans Semibold</vt:lpstr>
      <vt:lpstr>Arial</vt:lpstr>
      <vt:lpstr>Calibri</vt:lpstr>
      <vt:lpstr>Open Sans bold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Eva Kappel</dc:creator>
  <cp:lastModifiedBy>Bäumer Christian</cp:lastModifiedBy>
  <cp:revision>516</cp:revision>
  <cp:lastPrinted>2023-11-24T08:12:42Z</cp:lastPrinted>
  <dcterms:created xsi:type="dcterms:W3CDTF">2019-11-21T09:40:11Z</dcterms:created>
  <dcterms:modified xsi:type="dcterms:W3CDTF">2024-06-04T13:38:24Z</dcterms:modified>
</cp:coreProperties>
</file>