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0"/>
  </p:notesMasterIdLst>
  <p:handoutMasterIdLst>
    <p:handoutMasterId r:id="rId11"/>
  </p:handoutMasterIdLst>
  <p:sldIdLst>
    <p:sldId id="256" r:id="rId6"/>
    <p:sldId id="284" r:id="rId7"/>
    <p:sldId id="286" r:id="rId8"/>
    <p:sldId id="285" r:id="rId9"/>
  </p:sldIdLst>
  <p:sldSz cx="9144000" cy="6858000" type="screen4x3"/>
  <p:notesSz cx="6662738" cy="9832975"/>
  <p:defaultTextStyle>
    <a:defPPr>
      <a:defRPr lang="de-AT"/>
    </a:defPPr>
    <a:lvl1pPr algn="l" rtl="0" fontAlgn="base">
      <a:spcBef>
        <a:spcPct val="50000"/>
      </a:spcBef>
      <a:spcAft>
        <a:spcPct val="0"/>
      </a:spcAft>
      <a:defRPr sz="3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723" autoAdjust="0"/>
  </p:normalViewPr>
  <p:slideViewPr>
    <p:cSldViewPr>
      <p:cViewPr varScale="1">
        <p:scale>
          <a:sx n="110" d="100"/>
          <a:sy n="110" d="100"/>
        </p:scale>
        <p:origin x="19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-3912" y="-90"/>
      </p:cViewPr>
      <p:guideLst>
        <p:guide orient="horz" pos="309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883043C2-7277-4910-969D-4A6E297DF599}" type="datetime1">
              <a:rPr lang="de-DE" smtClean="0"/>
              <a:pPr/>
              <a:t>28.02.2018</a:t>
            </a:fld>
            <a:endParaRPr lang="de-AT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CA8BDF1B-BAB8-4AD0-9462-B86314452496}" type="slidenum">
              <a:rPr lang="de-AT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1462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9EC7AD60-EDEA-455E-B80A-32428177C745}" type="datetime1">
              <a:rPr lang="de-DE" smtClean="0"/>
              <a:pPr/>
              <a:t>28.02.2018</a:t>
            </a:fld>
            <a:endParaRPr lang="de-AT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70425"/>
            <a:ext cx="53292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Textmasterformate durch Klicken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5EA3064-EA50-4FD2-8A39-B9E0250805F2}" type="slidenum">
              <a:rPr lang="de-AT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023169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5A367-A3DB-41D5-B35B-39B84D392161}" type="slidenum">
              <a:rPr lang="de-AT"/>
              <a:pPr/>
              <a:t>1</a:t>
            </a:fld>
            <a:endParaRPr lang="de-AT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1725FAF-45A1-4297-B11E-842279EC4DA7}" type="datetime1">
              <a:rPr lang="de-DE" smtClean="0"/>
              <a:pPr/>
              <a:t>28.02.2018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796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060B263B-04CB-417F-9503-95253FFA003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8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5586919"/>
            <a:ext cx="8861425" cy="584775"/>
          </a:xfrm>
          <a:prstGeom prst="rect">
            <a:avLst/>
          </a:prstGeom>
        </p:spPr>
        <p:txBody>
          <a:bodyPr wrap="square" anchor="ctr" anchorCtr="1"/>
          <a:lstStyle>
            <a:lvl1pPr algn="r">
              <a:defRPr sz="3200">
                <a:solidFill>
                  <a:srgbClr val="FFFFFF"/>
                </a:solidFill>
                <a:latin typeface="Century Gothic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271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4162" y="857232"/>
            <a:ext cx="7936788" cy="52322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3575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5A076F-5EAF-4922-8FC9-5044CB0700DF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35775" y="928669"/>
            <a:ext cx="2057400" cy="5197493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3575" y="928669"/>
            <a:ext cx="6019800" cy="51974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588E95FE-8EF3-4DFA-96E2-E59F905989B8}" type="slidenum">
              <a:rPr lang="de-AT" smtClean="0"/>
              <a:pPr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4162" y="862668"/>
            <a:ext cx="7936788" cy="52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3575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27FBBC-6BCD-4914-BF91-0042C59C97BD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BD10DA-F8DD-405B-BAC9-47CDB95FDDED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4162" y="862668"/>
            <a:ext cx="7936788" cy="52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63575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4575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0D293E-8729-4A9A-9247-59C8E597DDB4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0D5512-C56D-4D88-9A08-AC874D8E24D0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4162" y="862668"/>
            <a:ext cx="7936788" cy="52322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1550A0-3724-4A92-A78A-F9F42BE2392E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F5AFF1-E24A-485E-8CC4-9E83524917BA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5472122" cy="434992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571612"/>
            <a:ext cx="5111750" cy="45545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571612"/>
            <a:ext cx="3008313" cy="45545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506B84-9F2D-42A5-9665-CC01B5DD34BE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602400"/>
            <a:ext cx="2133600" cy="2206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B91A97-227E-4CD2-A948-0360C91AE940}" type="slidenum">
              <a:rPr lang="de-AT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934162" y="961564"/>
            <a:ext cx="793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AT" dirty="0" smtClean="0"/>
              <a:t>Hier steht der Folientitel, 28pt Century </a:t>
            </a:r>
            <a:r>
              <a:rPr lang="de-AT" dirty="0" err="1" smtClean="0"/>
              <a:t>Gothic</a:t>
            </a:r>
            <a:endParaRPr lang="de-AT" dirty="0" smtClean="0"/>
          </a:p>
        </p:txBody>
      </p:sp>
      <p:sp>
        <p:nvSpPr>
          <p:cNvPr id="13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6357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Erste Ebene, Text 24pt Century </a:t>
            </a:r>
            <a:r>
              <a:rPr lang="de-AT" dirty="0" err="1" smtClean="0"/>
              <a:t>Gothic</a:t>
            </a:r>
            <a:endParaRPr lang="de-AT" dirty="0" smtClean="0"/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02400"/>
            <a:ext cx="21336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00">
                <a:solidFill>
                  <a:srgbClr val="333399"/>
                </a:solidFill>
                <a:latin typeface="Century Gothic" pitchFamily="34" charset="0"/>
              </a:defRPr>
            </a:lvl1pPr>
          </a:lstStyle>
          <a:p>
            <a:fld id="{BEBFEE30-70BF-486F-93CA-9B6CE1D34CB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84213" y="1628775"/>
            <a:ext cx="266382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87450" y="4364038"/>
            <a:ext cx="31686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de-DE">
              <a:solidFill>
                <a:srgbClr val="333399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 userDrawn="1"/>
        </p:nvSpPr>
        <p:spPr bwMode="auto">
          <a:xfrm>
            <a:off x="900113" y="3933825"/>
            <a:ext cx="48958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>
            <a:off x="736600" y="3082925"/>
            <a:ext cx="1809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endParaRPr lang="de-DE">
              <a:solidFill>
                <a:srgbClr val="333399"/>
              </a:solidFill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>
            <a:off x="1096963" y="3228975"/>
            <a:ext cx="180975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endParaRPr lang="de-DE">
              <a:solidFill>
                <a:srgbClr val="333399"/>
              </a:solidFill>
            </a:endParaRP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27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Century Gothic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•"/>
        <a:defRPr sz="2400">
          <a:solidFill>
            <a:schemeClr val="accent2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-"/>
        <a:defRPr sz="2200">
          <a:solidFill>
            <a:schemeClr val="accent2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-"/>
        <a:defRPr sz="2000">
          <a:solidFill>
            <a:schemeClr val="accent2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-"/>
        <a:defRPr sz="2000">
          <a:solidFill>
            <a:schemeClr val="accent2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-"/>
        <a:defRPr sz="2000">
          <a:solidFill>
            <a:schemeClr val="accent2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-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-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-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10000"/>
        <a:buChar char="-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test/getting-started-with-unit-testing" TargetMode="External"/><Relationship Id="rId2" Type="http://schemas.openxmlformats.org/officeDocument/2006/relationships/hyperlink" Target="https://www.visualstudio.com/de/thank-you-downloading-visual-studio/?sku=Community&amp;rel=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714480" y="5661025"/>
            <a:ext cx="7159645" cy="579438"/>
          </a:xfrm>
        </p:spPr>
        <p:txBody>
          <a:bodyPr/>
          <a:lstStyle/>
          <a:p>
            <a:r>
              <a:rPr lang="de-DE" dirty="0" err="1" smtClean="0"/>
              <a:t>Fizz</a:t>
            </a:r>
            <a:r>
              <a:rPr lang="de-DE" dirty="0" smtClean="0"/>
              <a:t> Buzz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684000" y="6602400"/>
            <a:ext cx="1258887" cy="212703"/>
          </a:xfrm>
          <a:prstGeom prst="rect">
            <a:avLst/>
          </a:prstGeom>
        </p:spPr>
        <p:txBody>
          <a:bodyPr/>
          <a:lstStyle/>
          <a:p>
            <a:r>
              <a:rPr lang="de-AT" sz="600" dirty="0" smtClean="0">
                <a:solidFill>
                  <a:schemeClr val="bg1"/>
                </a:solidFill>
                <a:latin typeface="Century Gothic" pitchFamily="34" charset="0"/>
              </a:rPr>
              <a:t>28.02.2018</a:t>
            </a:r>
            <a:endParaRPr lang="de-AT" sz="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602400"/>
            <a:ext cx="2133600" cy="220641"/>
          </a:xfrm>
        </p:spPr>
        <p:txBody>
          <a:bodyPr/>
          <a:lstStyle/>
          <a:p>
            <a:fld id="{060B263B-04CB-417F-9503-95253FFA003C}" type="slidenum">
              <a:rPr lang="de-AT" smtClean="0"/>
              <a:pPr/>
              <a:t>1</a:t>
            </a:fld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3499200" y="6602400"/>
            <a:ext cx="2214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600" dirty="0" smtClean="0">
                <a:solidFill>
                  <a:schemeClr val="bg1"/>
                </a:solidFill>
                <a:latin typeface="Century Gothic" pitchFamily="34" charset="0"/>
              </a:rPr>
              <a:t>Erstellt </a:t>
            </a:r>
            <a:r>
              <a:rPr lang="de-AT" sz="600" dirty="0" smtClean="0">
                <a:solidFill>
                  <a:schemeClr val="bg1"/>
                </a:solidFill>
                <a:latin typeface="Century Gothic" pitchFamily="34" charset="0"/>
              </a:rPr>
              <a:t>von: Geisendorfer Hans-Bernd</a:t>
            </a:r>
            <a:endParaRPr lang="de-DE" sz="6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18" name="Rectangle 118"/>
          <p:cNvSpPr>
            <a:spLocks noGrp="1" noChangeAspect="1" noChangeArrowheads="1"/>
          </p:cNvSpPr>
          <p:nvPr>
            <p:ph type="title"/>
          </p:nvPr>
        </p:nvSpPr>
        <p:spPr>
          <a:xfrm>
            <a:off x="7078473" y="862668"/>
            <a:ext cx="1792478" cy="523220"/>
          </a:xfrm>
        </p:spPr>
        <p:txBody>
          <a:bodyPr/>
          <a:lstStyle/>
          <a:p>
            <a:r>
              <a:rPr lang="de-DE" dirty="0" smtClean="0"/>
              <a:t>Unit Test?</a:t>
            </a:r>
            <a:endParaRPr lang="de-DE" dirty="0"/>
          </a:p>
        </p:txBody>
      </p:sp>
      <p:sp>
        <p:nvSpPr>
          <p:cNvPr id="76919" name="Rectangle 119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Sie mit Visual Studio x64 Version und .NET Framework 4.5 Unit Tests in C#. </a:t>
            </a:r>
            <a:r>
              <a:rPr lang="en-US" dirty="0"/>
              <a:t>Download von Visual Studio Community (Free version) here: </a:t>
            </a:r>
            <a:r>
              <a:rPr lang="en-US" u="sng" dirty="0">
                <a:hlinkClick r:id="rId2"/>
              </a:rPr>
              <a:t>https://www.visualstudio.com/de/thank-you-downloading-visual-studio/?sku=Community&amp;rel=15</a:t>
            </a:r>
            <a:r>
              <a:rPr lang="en-US" dirty="0"/>
              <a:t> </a:t>
            </a:r>
          </a:p>
          <a:p>
            <a:endParaRPr lang="de-AT" dirty="0" smtClean="0"/>
          </a:p>
          <a:p>
            <a:r>
              <a:rPr lang="de-AT" dirty="0" smtClean="0"/>
              <a:t>Anleitung </a:t>
            </a:r>
            <a:r>
              <a:rPr lang="de-AT" dirty="0"/>
              <a:t>zur Erstellung von Unit Tests in Visual Studio finden Sie hier: </a:t>
            </a:r>
            <a:r>
              <a:rPr lang="de-AT" u="sng" dirty="0">
                <a:hlinkClick r:id="rId3"/>
              </a:rPr>
              <a:t>https://docs.microsoft.com/en-us/visualstudio/test/getting-started-with-unit-testing</a:t>
            </a:r>
            <a:r>
              <a:rPr lang="de-AT" dirty="0"/>
              <a:t>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7FBBC-6BCD-4914-BF91-0042C59C97BD}" type="slidenum">
              <a:rPr lang="de-AT" smtClean="0"/>
              <a:pPr/>
              <a:t>2</a:t>
            </a:fld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613" y="862668"/>
            <a:ext cx="1183337" cy="523220"/>
          </a:xfrm>
        </p:spPr>
        <p:txBody>
          <a:bodyPr/>
          <a:lstStyle/>
          <a:p>
            <a:r>
              <a:rPr lang="de-AT" dirty="0" smtClean="0"/>
              <a:t>Setup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Bitte erstellen Sie ein Unit Test Projekt laut Anleitung auf der vorigen Seite</a:t>
            </a:r>
          </a:p>
          <a:p>
            <a:endParaRPr lang="de-AT" dirty="0"/>
          </a:p>
          <a:p>
            <a:r>
              <a:rPr lang="de-AT" dirty="0" smtClean="0"/>
              <a:t>Fügen Sie die beiliegende FizzBuzz.dll wie folgt in das Unit Test Projekt ein: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7FBBC-6BCD-4914-BF91-0042C59C97BD}" type="slidenum">
              <a:rPr lang="de-AT" smtClean="0"/>
              <a:pPr/>
              <a:t>3</a:t>
            </a:fld>
            <a:endParaRPr lang="de-A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777034"/>
            <a:ext cx="3996705" cy="23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111" y="862668"/>
            <a:ext cx="3159839" cy="523220"/>
          </a:xfrm>
        </p:spPr>
        <p:txBody>
          <a:bodyPr/>
          <a:lstStyle/>
          <a:p>
            <a:r>
              <a:rPr lang="de-AT" dirty="0" smtClean="0"/>
              <a:t>Implementierung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der FizzBuzz.dll ist folgende Logik implementiert:</a:t>
            </a:r>
            <a:endParaRPr lang="de-AT" sz="1400" b="1" dirty="0"/>
          </a:p>
          <a:p>
            <a:pPr lvl="1"/>
            <a:endParaRPr lang="de-AT" sz="1400" b="1" dirty="0" smtClean="0"/>
          </a:p>
          <a:p>
            <a:r>
              <a:rPr lang="en-US" sz="1400" dirty="0" smtClean="0"/>
              <a:t>* </a:t>
            </a:r>
            <a:r>
              <a:rPr lang="en-US" sz="1400" dirty="0"/>
              <a:t>Converts an integer to a string following this rules:</a:t>
            </a:r>
          </a:p>
          <a:p>
            <a:pPr lvl="1"/>
            <a:r>
              <a:rPr lang="en-US" sz="1400" dirty="0" smtClean="0"/>
              <a:t>* </a:t>
            </a:r>
            <a:r>
              <a:rPr lang="en-US" sz="1400" dirty="0"/>
              <a:t>If the number is divisible by 3 or if it has a 3 in it the function will return "Fizz"</a:t>
            </a:r>
          </a:p>
          <a:p>
            <a:pPr lvl="1"/>
            <a:r>
              <a:rPr lang="en-US" sz="1400" dirty="0" smtClean="0"/>
              <a:t>* </a:t>
            </a:r>
            <a:r>
              <a:rPr lang="en-US" sz="1400" dirty="0"/>
              <a:t>If the number is divisible by 5 or if it has a 5 in it the function will return "Buzz"</a:t>
            </a:r>
          </a:p>
          <a:p>
            <a:pPr lvl="1"/>
            <a:r>
              <a:rPr lang="en-US" sz="1400" dirty="0" smtClean="0"/>
              <a:t>* </a:t>
            </a:r>
            <a:r>
              <a:rPr lang="en-US" sz="1400" dirty="0"/>
              <a:t>If the number is divisible by 3 and divisible by 5 the function will return "</a:t>
            </a:r>
            <a:r>
              <a:rPr lang="en-US" sz="1400" dirty="0" err="1"/>
              <a:t>FizzBuzz</a:t>
            </a:r>
            <a:r>
              <a:rPr lang="en-US" sz="1400" dirty="0"/>
              <a:t>"</a:t>
            </a:r>
          </a:p>
          <a:p>
            <a:pPr lvl="1"/>
            <a:r>
              <a:rPr lang="en-US" sz="1400" dirty="0" smtClean="0"/>
              <a:t>* </a:t>
            </a:r>
            <a:r>
              <a:rPr lang="en-US" sz="1400" dirty="0"/>
              <a:t>If the number contains 3 and 5 the function will return "</a:t>
            </a:r>
            <a:r>
              <a:rPr lang="en-US" sz="1400" dirty="0" err="1"/>
              <a:t>FizzBuzz</a:t>
            </a:r>
            <a:r>
              <a:rPr lang="en-US" sz="1400" dirty="0"/>
              <a:t>"</a:t>
            </a:r>
          </a:p>
          <a:p>
            <a:pPr lvl="1"/>
            <a:r>
              <a:rPr lang="en-US" sz="1400" dirty="0" smtClean="0"/>
              <a:t>* </a:t>
            </a:r>
            <a:r>
              <a:rPr lang="en-US" sz="1400" dirty="0"/>
              <a:t>If the number does not </a:t>
            </a:r>
            <a:r>
              <a:rPr lang="en-US" sz="1400" dirty="0" err="1"/>
              <a:t>fullfill</a:t>
            </a:r>
            <a:r>
              <a:rPr lang="en-US" sz="1400" dirty="0"/>
              <a:t> any of these requirements the function will return the </a:t>
            </a:r>
            <a:r>
              <a:rPr lang="en-US" sz="1400" dirty="0" err="1" smtClean="0"/>
              <a:t>inputNumber</a:t>
            </a:r>
            <a:r>
              <a:rPr lang="en-US" sz="1400" dirty="0" smtClean="0"/>
              <a:t> </a:t>
            </a:r>
            <a:r>
              <a:rPr lang="en-US" sz="1400" dirty="0"/>
              <a:t>in string: i.e. 1 = "1"</a:t>
            </a:r>
            <a:endParaRPr lang="de-DE" sz="1400" dirty="0"/>
          </a:p>
          <a:p>
            <a:endParaRPr lang="de-AT" sz="1400" dirty="0" smtClean="0"/>
          </a:p>
          <a:p>
            <a:r>
              <a:rPr lang="de-AT" sz="1400" dirty="0" smtClean="0"/>
              <a:t>The </a:t>
            </a:r>
            <a:r>
              <a:rPr lang="de-AT" sz="1400" dirty="0" err="1"/>
              <a:t>constructor</a:t>
            </a:r>
            <a:r>
              <a:rPr lang="de-AT" sz="1400" dirty="0"/>
              <a:t> </a:t>
            </a:r>
            <a:r>
              <a:rPr lang="de-AT" sz="1400" dirty="0" err="1"/>
              <a:t>of</a:t>
            </a:r>
            <a:r>
              <a:rPr lang="de-AT" sz="1400" dirty="0"/>
              <a:t> </a:t>
            </a:r>
            <a:r>
              <a:rPr lang="de-AT" sz="1400" dirty="0" err="1"/>
              <a:t>the</a:t>
            </a:r>
            <a:r>
              <a:rPr lang="de-AT" sz="1400" dirty="0"/>
              <a:t> </a:t>
            </a:r>
            <a:r>
              <a:rPr lang="de-AT" sz="1400" dirty="0" err="1"/>
              <a:t>class</a:t>
            </a:r>
            <a:r>
              <a:rPr lang="de-AT" sz="1400" dirty="0"/>
              <a:t> </a:t>
            </a:r>
            <a:r>
              <a:rPr lang="de-AT" sz="1400" dirty="0" err="1"/>
              <a:t>is</a:t>
            </a:r>
            <a:r>
              <a:rPr lang="de-AT" sz="1400" dirty="0"/>
              <a:t> </a:t>
            </a:r>
            <a:r>
              <a:rPr lang="de-AT" sz="1400" dirty="0" err="1"/>
              <a:t>empty</a:t>
            </a:r>
            <a:endParaRPr lang="de-AT" sz="1400" dirty="0"/>
          </a:p>
          <a:p>
            <a:r>
              <a:rPr lang="de-AT" sz="1400" dirty="0" err="1"/>
              <a:t>It</a:t>
            </a:r>
            <a:r>
              <a:rPr lang="de-AT" sz="1400" dirty="0"/>
              <a:t> </a:t>
            </a:r>
            <a:r>
              <a:rPr lang="de-AT" sz="1400" dirty="0" err="1"/>
              <a:t>contains</a:t>
            </a:r>
            <a:r>
              <a:rPr lang="de-AT" sz="1400" dirty="0"/>
              <a:t> </a:t>
            </a:r>
            <a:r>
              <a:rPr lang="de-AT" sz="1400" dirty="0" err="1"/>
              <a:t>one</a:t>
            </a:r>
            <a:r>
              <a:rPr lang="de-AT" sz="1400" dirty="0"/>
              <a:t> </a:t>
            </a:r>
            <a:r>
              <a:rPr lang="de-AT" sz="1400" dirty="0" err="1"/>
              <a:t>public</a:t>
            </a:r>
            <a:r>
              <a:rPr lang="de-AT" sz="1400" dirty="0"/>
              <a:t> </a:t>
            </a:r>
            <a:r>
              <a:rPr lang="de-AT" sz="1400" dirty="0" err="1"/>
              <a:t>method</a:t>
            </a:r>
            <a:r>
              <a:rPr lang="de-AT" sz="1400" dirty="0"/>
              <a:t>: </a:t>
            </a:r>
            <a:r>
              <a:rPr lang="de-AT" sz="1400" b="1" dirty="0" err="1"/>
              <a:t>FizzBuzzConversion</a:t>
            </a:r>
            <a:r>
              <a:rPr lang="de-AT" sz="1400" b="1" dirty="0"/>
              <a:t>(</a:t>
            </a:r>
            <a:r>
              <a:rPr lang="de-AT" sz="1400" b="1" dirty="0" err="1"/>
              <a:t>int</a:t>
            </a:r>
            <a:r>
              <a:rPr lang="de-AT" sz="1400" b="1" dirty="0"/>
              <a:t> </a:t>
            </a:r>
            <a:r>
              <a:rPr lang="de-AT" sz="1400" b="1" dirty="0" err="1"/>
              <a:t>inputNumber</a:t>
            </a:r>
            <a:r>
              <a:rPr lang="de-AT" sz="1400" b="1" dirty="0"/>
              <a:t>) </a:t>
            </a:r>
            <a:r>
              <a:rPr lang="de-AT" sz="1400" dirty="0" err="1"/>
              <a:t>and</a:t>
            </a:r>
            <a:r>
              <a:rPr lang="de-AT" sz="1400" dirty="0"/>
              <a:t> </a:t>
            </a:r>
            <a:r>
              <a:rPr lang="de-AT" sz="1400" dirty="0" err="1"/>
              <a:t>returns</a:t>
            </a:r>
            <a:r>
              <a:rPr lang="de-AT" sz="1400" dirty="0"/>
              <a:t> a </a:t>
            </a:r>
            <a:r>
              <a:rPr lang="de-AT" sz="1400" b="1" dirty="0" err="1"/>
              <a:t>string</a:t>
            </a:r>
            <a:endParaRPr lang="de-AT" sz="1400" b="1" dirty="0"/>
          </a:p>
          <a:p>
            <a:pPr lvl="1"/>
            <a:r>
              <a:rPr lang="en-US" sz="1400" dirty="0"/>
              <a:t>public string </a:t>
            </a:r>
            <a:r>
              <a:rPr lang="en-US" sz="1400" dirty="0" err="1"/>
              <a:t>FizzBuzzConversion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inputNumber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7FBBC-6BCD-4914-BF91-0042C59C97BD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3648864"/>
      </p:ext>
    </p:extLst>
  </p:cSld>
  <p:clrMapOvr>
    <a:masterClrMapping/>
  </p:clrMapOvr>
</p:sld>
</file>

<file path=ppt/theme/theme1.xml><?xml version="1.0" encoding="utf-8"?>
<a:theme xmlns:a="http://schemas.openxmlformats.org/drawingml/2006/main" name="ZKWVorlage">
  <a:themeElements>
    <a:clrScheme name="ZKW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KW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AT" sz="3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AT" sz="3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KW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W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W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W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W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W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W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W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W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W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W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W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73d086d0-37d6-4fc2-9b33-c244cf0e883a">A5JFFMSCSDRP-53-800</_dlc_DocId>
    <_dlc_DocIdUrl xmlns="73d086d0-37d6-4fc2-9b33-c244cf0e883a">
      <Url>https://portal.zkw-group.com/sites/ims/ims/_layouts/DocIdRedir.aspx?ID=A5JFFMSCSDRP-53-800</Url>
      <Description>A5JFFMSCSDRP-53-800</Description>
    </_dlc_DocIdUrl>
    <Scope xmlns="39731465-3477-4780-824e-8f2d53a5b569">
      <Value>ZKW Wr.Neustadt</Value>
    </Scope>
    <SubProcess_x0020_Owner xmlns="fdf37a53-fe4d-4fcc-b3cb-c06daaab6fc2">
      <UserInfo>
        <DisplayName/>
        <AccountId xsi:nil="true"/>
        <AccountType/>
      </UserInfo>
    </SubProcess_x0020_Owner>
    <Doc_x002e_Type xmlns="fdf37a53-fe4d-4fcc-b3cb-c06daaab6fc2">Form</Doc_x002e_Type>
    <Safety xmlns="746e77a9-3e21-423a-9e15-6515eeeb7761">false</Safety>
    <Change_x0020_Comment xmlns="39731465-3477-4780-824e-8f2d53a5b569">Anpassung - aktuelle Konzern Vorlage.</Change_x0020_Comment>
    <ApprovalLevel3 xmlns="e2e17106-f5f3-4e31-adc6-630b7e90666f">
      <UserInfo>
        <DisplayName/>
        <AccountId xsi:nil="true"/>
        <AccountType/>
      </UserInfo>
    </ApprovalLevel3>
    <ApprovalLevel2 xmlns="e2e17106-f5f3-4e31-adc6-630b7e90666f">
      <UserInfo>
        <DisplayName/>
        <AccountId xsi:nil="true"/>
        <AccountType/>
      </UserInfo>
    </ApprovalLevel2>
    <Tags xmlns="e2e17106-f5f3-4e31-adc6-630b7e90666f">Presentation template, Präsentationsvorlage.</Tags>
    <Valid_x0020_until xmlns="e2e17106-f5f3-4e31-adc6-630b7e90666f" xsi:nil="true"/>
    <Display_x0020_to_x0020_Electr_x002e_ xmlns="e2e17106-f5f3-4e31-adc6-630b7e90666f"/>
    <ApprovalLevel1 xmlns="e2e17106-f5f3-4e31-adc6-630b7e90666f">
      <UserInfo>
        <DisplayName>INTRANET\wnfoma</DisplayName>
        <AccountId>2777</AccountId>
        <AccountType/>
      </UserInfo>
    </ApprovalLevel1>
    <Library xmlns="f7e602a4-a6f9-491a-b3a3-d179f589d490">Electronic</Library>
    <ScopeText xmlns="f7e602a4-a6f9-491a-b3a3-d179f589d490">ZKW Wr.Neustadt</ScopeText>
    <ApprovalText xmlns="f7e602a4-a6f9-491a-b3a3-d179f589d490">Forster Martin</ApprovalText>
    <Date_x0020_Published xmlns="f7e602a4-a6f9-491a-b3a3-d179f589d490">2017-05-03T22:00:00+00:00</Date_x0020_Published>
    <IdentNoText xmlns="f7e602a4-a6f9-491a-b3a3-d179f589d490">-.04.0002</IdentNoText>
    <DocRespText xmlns="f7e602a4-a6f9-491a-b3a3-d179f589d490">Fischl Sabine</DocRespText>
    <Document_x0020_Language xmlns="39731465-3477-4780-824e-8f2d53a5b569">
      <Value>DE</Value>
    </Document_x0020_Language>
    <Process_x0020_No. xmlns="39731465-3477-4780-824e-8f2d53a5b569" xsi:nil="true"/>
    <Displayed_x0020_to xmlns="39731465-3477-4780-824e-8f2d53a5b569"/>
    <Version_x0020_No. xmlns="39731465-3477-4780-824e-8f2d53a5b569">2</Version_x0020_No.>
    <Document_x0020_No. xmlns="39731465-3477-4780-824e-8f2d53a5b569">04.0002</Document_x0020_No.>
    <Realisation_x0020_by xmlns="fdf37a53-fe4d-4fcc-b3cb-c06daaab6fc2"/>
    <Approval_x0020_Dep. xmlns="39731465-3477-4780-824e-8f2d53a5b569"/>
    <Process_x0020_Owner xmlns="39731465-3477-4780-824e-8f2d53a5b569">
      <UserInfo>
        <DisplayName>Fischl Sabine</DisplayName>
        <AccountId>160</AccountId>
        <AccountType/>
      </UserInfo>
    </Process_x0020_Owner>
    <TaxCatchAll xmlns="60d050b7-6197-45d2-91e7-0591412891eb"/>
    <Informed_x0020_Dep. xmlns="39731465-3477-4780-824e-8f2d53a5b569">
      <UserInfo>
        <DisplayName>INTRANET\dg_ed.at</DisplayName>
        <AccountId>492</AccountId>
        <AccountType/>
      </UserInfo>
    </Informed_x0020_Dep.>
    <Approver xmlns="fdf37a53-fe4d-4fcc-b3cb-c06daaab6fc2"/>
    <Environment xmlns="f7e602a4-a6f9-491a-b3a3-d179f589d490">false</Environment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6DAC5768B6AF4EBB73D26072FC4EA5" ma:contentTypeVersion="44" ma:contentTypeDescription="Create a new document." ma:contentTypeScope="" ma:versionID="84855c10137a30156b222cee34c4c71f">
  <xsd:schema xmlns:xsd="http://www.w3.org/2001/XMLSchema" xmlns:xs="http://www.w3.org/2001/XMLSchema" xmlns:p="http://schemas.microsoft.com/office/2006/metadata/properties" xmlns:ns2="39731465-3477-4780-824e-8f2d53a5b569" xmlns:ns4="746e77a9-3e21-423a-9e15-6515eeeb7761" xmlns:ns5="f7e602a4-a6f9-491a-b3a3-d179f589d490" xmlns:ns6="fdf37a53-fe4d-4fcc-b3cb-c06daaab6fc2" xmlns:ns7="e2e17106-f5f3-4e31-adc6-630b7e90666f" xmlns:ns8="60d050b7-6197-45d2-91e7-0591412891eb" xmlns:ns9="73d086d0-37d6-4fc2-9b33-c244cf0e883a" targetNamespace="http://schemas.microsoft.com/office/2006/metadata/properties" ma:root="true" ma:fieldsID="7bd2b94ad2e5f4cd3a2de18a61494e82" ns2:_="" ns4:_="" ns5:_="" ns6:_="" ns7:_="" ns8:_="" ns9:_="">
    <xsd:import namespace="39731465-3477-4780-824e-8f2d53a5b569"/>
    <xsd:import namespace="746e77a9-3e21-423a-9e15-6515eeeb7761"/>
    <xsd:import namespace="f7e602a4-a6f9-491a-b3a3-d179f589d490"/>
    <xsd:import namespace="fdf37a53-fe4d-4fcc-b3cb-c06daaab6fc2"/>
    <xsd:import namespace="e2e17106-f5f3-4e31-adc6-630b7e90666f"/>
    <xsd:import namespace="60d050b7-6197-45d2-91e7-0591412891eb"/>
    <xsd:import namespace="73d086d0-37d6-4fc2-9b33-c244cf0e883a"/>
    <xsd:element name="properties">
      <xsd:complexType>
        <xsd:sequence>
          <xsd:element name="documentManagement">
            <xsd:complexType>
              <xsd:all>
                <xsd:element ref="ns2:Process_x0020_No." minOccurs="0"/>
                <xsd:element ref="ns2:Document_x0020_No." minOccurs="0"/>
                <xsd:element ref="ns2:Scope" minOccurs="0"/>
                <xsd:element ref="ns2:Document_x0020_Language" minOccurs="0"/>
                <xsd:element ref="ns2:Displayed_x0020_to" minOccurs="0"/>
                <xsd:element ref="ns2:Process_x0020_Owner" minOccurs="0"/>
                <xsd:element ref="ns2:Approval_x0020_Dep." minOccurs="0"/>
                <xsd:element ref="ns2:Informed_x0020_Dep." minOccurs="0"/>
                <xsd:element ref="ns2:Change_x0020_Comment" minOccurs="0"/>
                <xsd:element ref="ns2:Version_x0020_No." minOccurs="0"/>
                <xsd:element ref="ns4:Safety" minOccurs="0"/>
                <xsd:element ref="ns5:Environment" minOccurs="0"/>
                <xsd:element ref="ns6:SubProcess_x0020_Owner" minOccurs="0"/>
                <xsd:element ref="ns6:Doc_x002e_Type" minOccurs="0"/>
                <xsd:element ref="ns6:Realisation_x0020_by" minOccurs="0"/>
                <xsd:element ref="ns6:Approver" minOccurs="0"/>
                <xsd:element ref="ns7:ApprovalLevel1" minOccurs="0"/>
                <xsd:element ref="ns7:ApprovalLevel2" minOccurs="0"/>
                <xsd:element ref="ns7:ApprovalLevel3" minOccurs="0"/>
                <xsd:element ref="ns7:Display_x0020_to_x0020_Electr_x002e_" minOccurs="0"/>
                <xsd:element ref="ns7:Tags" minOccurs="0"/>
                <xsd:element ref="ns7:Valid_x0020_until" minOccurs="0"/>
                <xsd:element ref="ns5:Library" minOccurs="0"/>
                <xsd:element ref="ns5:ApprovalText" minOccurs="0"/>
                <xsd:element ref="ns5:ScopeText" minOccurs="0"/>
                <xsd:element ref="ns5:Date_x0020_Published" minOccurs="0"/>
                <xsd:element ref="ns5:IdentNoText" minOccurs="0"/>
                <xsd:element ref="ns5:DocRespText" minOccurs="0"/>
                <xsd:element ref="ns8:TaxCatchAll" minOccurs="0"/>
                <xsd:element ref="ns9:_dlc_DocId" minOccurs="0"/>
                <xsd:element ref="ns9:_dlc_DocIdUrl" minOccurs="0"/>
                <xsd:element ref="ns9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31465-3477-4780-824e-8f2d53a5b569" elementFormDefault="qualified">
    <xsd:import namespace="http://schemas.microsoft.com/office/2006/documentManagement/types"/>
    <xsd:import namespace="http://schemas.microsoft.com/office/infopath/2007/PartnerControls"/>
    <xsd:element name="Process_x0020_No." ma:index="2" nillable="true" ma:displayName="Process No" ma:format="Dropdown" ma:internalName="Process_x0020_No_x002e_">
      <xsd:simpleType>
        <xsd:restriction base="dms:Choice">
          <xsd:enumeration value="-"/>
          <xsd:enumeration value="FP01"/>
          <xsd:enumeration value="FP02"/>
          <xsd:enumeration value="FP03"/>
          <xsd:enumeration value="LP01"/>
          <xsd:enumeration value="LP02"/>
          <xsd:enumeration value="LP03"/>
          <xsd:enumeration value="LP04"/>
          <xsd:enumeration value="UP01"/>
          <xsd:enumeration value="UP02"/>
          <xsd:enumeration value="UP03"/>
          <xsd:enumeration value="UP04"/>
          <xsd:enumeration value="UP05"/>
          <xsd:enumeration value="UP06"/>
          <xsd:enumeration value="UP07"/>
          <xsd:enumeration value="UP08"/>
          <xsd:enumeration value="VP01"/>
        </xsd:restriction>
      </xsd:simpleType>
    </xsd:element>
    <xsd:element name="Document_x0020_No." ma:index="3" nillable="true" ma:displayName="Doc. No" ma:internalName="Document_x0020_No_x002e_">
      <xsd:simpleType>
        <xsd:restriction base="dms:Text">
          <xsd:maxLength value="255"/>
        </xsd:restriction>
      </xsd:simpleType>
    </xsd:element>
    <xsd:element name="Scope" ma:index="4" nillable="true" ma:displayName="Scope" ma:internalName="Sco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ZKW Group"/>
                    <xsd:enumeration value="ZKW Wieselburg"/>
                    <xsd:enumeration value="ZKW Krusovce"/>
                    <xsd:enumeration value="ZKW Dalian"/>
                    <xsd:enumeration value="ZKW Wr.Neustadt"/>
                    <xsd:enumeration value="ZKW Troy"/>
                    <xsd:enumeration value="ZKW Silao"/>
                  </xsd:restriction>
                </xsd:simpleType>
              </xsd:element>
            </xsd:sequence>
          </xsd:extension>
        </xsd:complexContent>
      </xsd:complexType>
    </xsd:element>
    <xsd:element name="Document_x0020_Language" ma:index="5" nillable="true" ma:displayName="Doc.Language" ma:internalName="Document_x0020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E"/>
                    <xsd:enumeration value="CN"/>
                    <xsd:enumeration value="EN"/>
                    <xsd:enumeration value="SK"/>
                  </xsd:restriction>
                </xsd:simpleType>
              </xsd:element>
            </xsd:sequence>
          </xsd:extension>
        </xsd:complexContent>
      </xsd:complexType>
    </xsd:element>
    <xsd:element name="Displayed_x0020_to" ma:index="6" nillable="true" ma:displayName="Displayed to Light" ma:internalName="Displayed_x0020_to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P01"/>
                    <xsd:enumeration value="FP02"/>
                    <xsd:enumeration value="FP03"/>
                    <xsd:enumeration value="LP01"/>
                    <xsd:enumeration value="LP02"/>
                    <xsd:enumeration value="LP03"/>
                    <xsd:enumeration value="LP04"/>
                    <xsd:enumeration value="UP01"/>
                    <xsd:enumeration value="UP02"/>
                    <xsd:enumeration value="UP03"/>
                    <xsd:enumeration value="UP04"/>
                    <xsd:enumeration value="UP05"/>
                    <xsd:enumeration value="UP06"/>
                    <xsd:enumeration value="UP07"/>
                    <xsd:enumeration value="VP01"/>
                  </xsd:restriction>
                </xsd:simpleType>
              </xsd:element>
            </xsd:sequence>
          </xsd:extension>
        </xsd:complexContent>
      </xsd:complexType>
    </xsd:element>
    <xsd:element name="Process_x0020_Owner" ma:index="7" nillable="true" ma:displayName="Document Responsible" ma:list="UserInfo" ma:SharePointGroup="0" ma:internalName="Process_x0020_Owner" ma:showField="EMail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al_x0020_Dep." ma:index="8" nillable="true" ma:displayName="Approval Dep." ma:hidden="true" ma:list="{99815021-cd7f-480a-8b71-fb964a59e021}" ma:internalName="Approval_x0020_Dep_x002e_" ma:readOnly="false" ma:showField="Title" ma:web="6797214a-d14b-4fde-aaa0-9a9bf1d129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formed_x0020_Dep." ma:index="9" nillable="true" ma:displayName="Informed" ma:list="UserInfo" ma:SearchPeopleOnly="false" ma:SharePointGroup="0" ma:internalName="Informed_x0020_Dep_x002e_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hange_x0020_Comment" ma:index="10" nillable="true" ma:displayName="Change Comment" ma:description="Please describe all changes in the document. This information is public!" ma:internalName="Change_x0020_Comment">
      <xsd:simpleType>
        <xsd:restriction base="dms:Note"/>
      </xsd:simpleType>
    </xsd:element>
    <xsd:element name="Version_x0020_No." ma:index="11" nillable="true" ma:displayName="Version No" ma:decimals="0" ma:internalName="Version_x0020_No_x002e_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e77a9-3e21-423a-9e15-6515eeeb7761" elementFormDefault="qualified">
    <xsd:import namespace="http://schemas.microsoft.com/office/2006/documentManagement/types"/>
    <xsd:import namespace="http://schemas.microsoft.com/office/infopath/2007/PartnerControls"/>
    <xsd:element name="Safety" ma:index="13" nillable="true" ma:displayName="Safety" ma:default="0" ma:internalName="Safety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602a4-a6f9-491a-b3a3-d179f589d490" elementFormDefault="qualified">
    <xsd:import namespace="http://schemas.microsoft.com/office/2006/documentManagement/types"/>
    <xsd:import namespace="http://schemas.microsoft.com/office/infopath/2007/PartnerControls"/>
    <xsd:element name="Environment" ma:index="14" nillable="true" ma:displayName="Environment" ma:default="0" ma:internalName="Environment">
      <xsd:simpleType>
        <xsd:restriction base="dms:Boolean"/>
      </xsd:simpleType>
    </xsd:element>
    <xsd:element name="Library" ma:index="25" nillable="true" ma:displayName="Library" ma:format="Dropdown" ma:internalName="Library">
      <xsd:simpleType>
        <xsd:restriction base="dms:Choice">
          <xsd:enumeration value="Group"/>
          <xsd:enumeration value="Light"/>
          <xsd:enumeration value="Electronic"/>
        </xsd:restriction>
      </xsd:simpleType>
    </xsd:element>
    <xsd:element name="ApprovalText" ma:index="26" nillable="true" ma:displayName="ApprovalText" ma:internalName="ApprovalText">
      <xsd:simpleType>
        <xsd:restriction base="dms:Note">
          <xsd:maxLength value="255"/>
        </xsd:restriction>
      </xsd:simpleType>
    </xsd:element>
    <xsd:element name="ScopeText" ma:index="27" nillable="true" ma:displayName="ScopeText" ma:internalName="ScopeText">
      <xsd:simpleType>
        <xsd:restriction base="dms:Text">
          <xsd:maxLength value="255"/>
        </xsd:restriction>
      </xsd:simpleType>
    </xsd:element>
    <xsd:element name="Date_x0020_Published" ma:index="28" nillable="true" ma:displayName="Date Published" ma:format="DateOnly" ma:internalName="Date_x0020_Published">
      <xsd:simpleType>
        <xsd:restriction base="dms:DateTime"/>
      </xsd:simpleType>
    </xsd:element>
    <xsd:element name="IdentNoText" ma:index="29" nillable="true" ma:displayName="IdentNoText" ma:internalName="IdentNoText">
      <xsd:simpleType>
        <xsd:restriction base="dms:Text">
          <xsd:maxLength value="255"/>
        </xsd:restriction>
      </xsd:simpleType>
    </xsd:element>
    <xsd:element name="DocRespText" ma:index="30" nillable="true" ma:displayName="DocRespText" ma:internalName="DocRespTex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37a53-fe4d-4fcc-b3cb-c06daaab6fc2" elementFormDefault="qualified">
    <xsd:import namespace="http://schemas.microsoft.com/office/2006/documentManagement/types"/>
    <xsd:import namespace="http://schemas.microsoft.com/office/infopath/2007/PartnerControls"/>
    <xsd:element name="SubProcess_x0020_Owner" ma:index="15" nillable="true" ma:displayName="SubProcess Owner" ma:list="UserInfo" ma:SharePointGroup="0" ma:internalName="SubProcess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e_Type" ma:index="16" nillable="true" ma:displayName="Doc.Type" ma:format="Dropdown" ma:internalName="Doc_x002e_Type">
      <xsd:simpleType>
        <xsd:restriction base="dms:Choice">
          <xsd:enumeration value="Organizational Standard"/>
          <xsd:enumeration value="Process Description"/>
          <xsd:enumeration value="Work Instruction"/>
          <xsd:enumeration value="Work Description"/>
          <xsd:enumeration value="Co-applicable doc."/>
          <xsd:enumeration value="Internal Memo"/>
          <xsd:enumeration value="Guideline"/>
          <xsd:enumeration value="Organizational Chart"/>
          <xsd:enumeration value="Role Description"/>
          <xsd:enumeration value="Regulation"/>
          <xsd:enumeration value="Form"/>
          <xsd:enumeration value="Emergency Plan"/>
          <xsd:enumeration value="Safety Instruction"/>
        </xsd:restriction>
      </xsd:simpleType>
    </xsd:element>
    <xsd:element name="Realisation_x0020_by" ma:index="17" nillable="true" ma:displayName="Realisation by" ma:internalName="Realisation_x0020_b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ZKW Wieselburg"/>
                    <xsd:enumeration value="ZKW Krusovce"/>
                    <xsd:enumeration value="ZKW Dalian"/>
                    <xsd:enumeration value="ZKW Wr.Neustadt"/>
                    <xsd:enumeration value="ZKW Troy"/>
                    <xsd:enumeration value="ZKW Silao"/>
                  </xsd:restriction>
                </xsd:simpleType>
              </xsd:element>
            </xsd:sequence>
          </xsd:extension>
        </xsd:complexContent>
      </xsd:complexType>
    </xsd:element>
    <xsd:element name="Approver" ma:index="18" nillable="true" ma:displayName="Approver" ma:list="{7c5c898a-379b-4acc-9536-1e568e653528}" ma:internalName="Approver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17106-f5f3-4e31-adc6-630b7e90666f" elementFormDefault="qualified">
    <xsd:import namespace="http://schemas.microsoft.com/office/2006/documentManagement/types"/>
    <xsd:import namespace="http://schemas.microsoft.com/office/infopath/2007/PartnerControls"/>
    <xsd:element name="ApprovalLevel1" ma:index="19" nillable="true" ma:displayName="ApprovalLevel1" ma:list="UserInfo" ma:SearchPeopleOnly="false" ma:SharePointGroup="0" ma:internalName="ApprovalLevel1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alLevel2" ma:index="20" nillable="true" ma:displayName="ApprovalLevel2" ma:list="UserInfo" ma:SearchPeopleOnly="false" ma:SharePointGroup="0" ma:internalName="ApprovalLevel2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alLevel3" ma:index="21" nillable="true" ma:displayName="ApprovalLevel3" ma:list="UserInfo" ma:SearchPeopleOnly="false" ma:SharePointGroup="0" ma:internalName="ApprovalLevel3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play_x0020_to_x0020_Electr_x002e_" ma:index="22" nillable="true" ma:displayName="Display to Electr." ma:internalName="Display_x0020_to_x0020_Electr_x002e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P01"/>
                    <xsd:enumeration value="FP02"/>
                    <xsd:enumeration value="FP03"/>
                    <xsd:enumeration value="LP01"/>
                    <xsd:enumeration value="LP02"/>
                    <xsd:enumeration value="LP03"/>
                    <xsd:enumeration value="UP01"/>
                    <xsd:enumeration value="UP02"/>
                    <xsd:enumeration value="UP03"/>
                    <xsd:enumeration value="UP04"/>
                    <xsd:enumeration value="UP05"/>
                    <xsd:enumeration value="UP06"/>
                    <xsd:enumeration value="UP07"/>
                    <xsd:enumeration value="UP08"/>
                    <xsd:enumeration value="VP01"/>
                  </xsd:restriction>
                </xsd:simpleType>
              </xsd:element>
            </xsd:sequence>
          </xsd:extension>
        </xsd:complexContent>
      </xsd:complexType>
    </xsd:element>
    <xsd:element name="Tags" ma:index="23" nillable="true" ma:displayName="Tags" ma:internalName="Tags">
      <xsd:simpleType>
        <xsd:restriction base="dms:Note">
          <xsd:maxLength value="255"/>
        </xsd:restriction>
      </xsd:simpleType>
    </xsd:element>
    <xsd:element name="Valid_x0020_until" ma:index="24" nillable="true" ma:displayName="Valid until" ma:format="DateOnly" ma:internalName="Valid_x0020_until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050b7-6197-45d2-91e7-0591412891eb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0cd9354a-3655-4bf0-bb86-05985e2bcdc1}" ma:internalName="TaxCatchAll" ma:showField="CatchAllData" ma:web="73d086d0-37d6-4fc2-9b33-c244cf0e88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086d0-37d6-4fc2-9b33-c244cf0e883a" elementFormDefault="qualified">
    <xsd:import namespace="http://schemas.microsoft.com/office/2006/documentManagement/types"/>
    <xsd:import namespace="http://schemas.microsoft.com/office/infopath/2007/PartnerControls"/>
    <xsd:element name="_dlc_DocId" ma:index="3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5272AE-BD1F-4172-95DF-67E023162BB4}">
  <ds:schemaRefs>
    <ds:schemaRef ds:uri="http://www.w3.org/XML/1998/namespace"/>
    <ds:schemaRef ds:uri="e2e17106-f5f3-4e31-adc6-630b7e90666f"/>
    <ds:schemaRef ds:uri="fdf37a53-fe4d-4fcc-b3cb-c06daaab6fc2"/>
    <ds:schemaRef ds:uri="http://schemas.microsoft.com/office/infopath/2007/PartnerControls"/>
    <ds:schemaRef ds:uri="746e77a9-3e21-423a-9e15-6515eeeb7761"/>
    <ds:schemaRef ds:uri="http://schemas.microsoft.com/office/2006/documentManagement/types"/>
    <ds:schemaRef ds:uri="http://purl.org/dc/elements/1.1/"/>
    <ds:schemaRef ds:uri="39731465-3477-4780-824e-8f2d53a5b569"/>
    <ds:schemaRef ds:uri="http://schemas.openxmlformats.org/package/2006/metadata/core-properties"/>
    <ds:schemaRef ds:uri="73d086d0-37d6-4fc2-9b33-c244cf0e883a"/>
    <ds:schemaRef ds:uri="60d050b7-6197-45d2-91e7-0591412891eb"/>
    <ds:schemaRef ds:uri="f7e602a4-a6f9-491a-b3a3-d179f589d490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B457AE-5805-4617-A7B4-13ECE14EB82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69400A3-CD36-4311-B171-5E172232C7A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5054D4A-61EB-4268-9513-3B92BB49A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31465-3477-4780-824e-8f2d53a5b569"/>
    <ds:schemaRef ds:uri="746e77a9-3e21-423a-9e15-6515eeeb7761"/>
    <ds:schemaRef ds:uri="f7e602a4-a6f9-491a-b3a3-d179f589d490"/>
    <ds:schemaRef ds:uri="fdf37a53-fe4d-4fcc-b3cb-c06daaab6fc2"/>
    <ds:schemaRef ds:uri="e2e17106-f5f3-4e31-adc6-630b7e90666f"/>
    <ds:schemaRef ds:uri="60d050b7-6197-45d2-91e7-0591412891eb"/>
    <ds:schemaRef ds:uri="73d086d0-37d6-4fc2-9b33-c244cf0e88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ZKWVorlage</Template>
  <TotalTime>0</TotalTime>
  <Words>247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ZKWVorlage</vt:lpstr>
      <vt:lpstr>Fizz Buzz Requirements</vt:lpstr>
      <vt:lpstr>Unit Test?</vt:lpstr>
      <vt:lpstr>Setup </vt:lpstr>
      <vt:lpstr>Implementierung</vt:lpstr>
    </vt:vector>
  </TitlesOfParts>
  <Company>ZKW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 ZKW Elektronik GmbH</dc:title>
  <dc:creator>Thomas Putschögl</dc:creator>
  <cp:lastModifiedBy>Geisendorfer Hans-Bernd</cp:lastModifiedBy>
  <cp:revision>27</cp:revision>
  <dcterms:created xsi:type="dcterms:W3CDTF">2012-07-09T11:51:33Z</dcterms:created>
  <dcterms:modified xsi:type="dcterms:W3CDTF">2018-02-28T16:14:59Z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0x010100DD6DAC5768B6AF4EBB73D26072FC4EA5</vt:lpwstr>
  </property>
  <property fmtid="{D5CDD505-2E9C-101B-9397-08002B2CF9AE}" pid="3" name="Order">
    <vt:r8>200</vt:r8>
  </property>
  <property fmtid="{D5CDD505-2E9C-101B-9397-08002B2CF9AE}" pid="4" name="_dlc_DocIdItemGuid">
    <vt:lpwstr>cfae8ac2-253a-4c62-8526-97b20097fea1</vt:lpwstr>
  </property>
  <property fmtid="{D5CDD505-2E9C-101B-9397-08002B2CF9AE}" pid="5" name="WorkflowChangePath">
    <vt:lpwstr>58737302-2591-476b-ba03-b0cb350ec5f2,3;4bfc614a-09e5-4f06-8c28-a3f23e250cbc,5;4bfc614a-09e5-4f06-8c28-a3f23e250cbc,6;4bfc614a-09e5-4f06-8c28-a3f23e250cbc,7;4bfc614a-09e5-4f06-8c28-a3f23e250cbc,8;4bfc614a-09e5-4f06-8c28-a3f23e250cbc,8;4bfc614a-09e5-4f06-8c</vt:lpwstr>
  </property>
</Properties>
</file>