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6d8fdb21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6d8fdb21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777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 de Datos: Ventas (Op. 1)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107900" y="1913100"/>
            <a:ext cx="25983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Entidades: 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Vendedor.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Cliente.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Compra.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Producto.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Fabricante.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1905300"/>
            <a:ext cx="5662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En este tema espero desarrollar una base de datos que me permita, en base a información precisa y actualizada, generar informes mediante el análisis de datos para la posterior toma de decisiones comerciales.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Las entidades también podrían relacionarse entre si para tener una visión más global y detallada de las operaciones dentro de la empresa.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Teniendo como objetivo final lograr una mejor gestión de las ventas, el inventario y la relación con los clientes.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311700" y="57770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Base </a:t>
            </a:r>
            <a:r>
              <a:rPr lang="es"/>
              <a:t>de Datos: </a:t>
            </a:r>
            <a:r>
              <a:rPr lang="es" dirty="0"/>
              <a:t>Nutrición (Op. 2)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6071400" y="1860200"/>
            <a:ext cx="2760900" cy="28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Entidades: </a:t>
            </a:r>
            <a:endParaRPr sz="20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s" sz="1700"/>
              <a:t>Variable demográfica.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s" sz="1700"/>
              <a:t>Tipo de parálisis cerebral (GMFCS)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s" sz="1700"/>
              <a:t>Datos antropométricos.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s" sz="1700"/>
              <a:t>Vía de alimentación. </a:t>
            </a:r>
            <a:endParaRPr sz="17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s" sz="1700"/>
              <a:t>Ingesta de macronutrientes</a:t>
            </a:r>
            <a:r>
              <a:rPr lang="es" sz="1500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1905300"/>
            <a:ext cx="5662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Una BD con esta información sería una valiosa herramienta para el monitoreo, la investigación, el seguimiento y la personalización de dietas para pacientes con parálisis cerebral teniendo como objetivo mejorar su calidad de vida.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Presentación en pantalla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Roboto</vt:lpstr>
      <vt:lpstr>Merriweather</vt:lpstr>
      <vt:lpstr>Arial</vt:lpstr>
      <vt:lpstr>Paradigm</vt:lpstr>
      <vt:lpstr>Base de Datos: Ventas (Op. 1)</vt:lpstr>
      <vt:lpstr>Base de Datos: Nutrición (Op.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(Op. 1)</dc:title>
  <dc:creator>PC</dc:creator>
  <cp:lastModifiedBy>Nicolás Crespín</cp:lastModifiedBy>
  <cp:revision>2</cp:revision>
  <dcterms:modified xsi:type="dcterms:W3CDTF">2023-07-03T00:44:59Z</dcterms:modified>
</cp:coreProperties>
</file>