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so UML. Diagrama de clases I. Vídeo 9" id="{1850A797-1C29-42BA-8DE8-19617F8287A1}">
          <p14:sldIdLst>
            <p14:sldId id="256"/>
            <p14:sldId id="257"/>
            <p14:sldId id="258"/>
            <p14:sldId id="259"/>
          </p14:sldIdLst>
        </p14:section>
        <p14:section name="Curso UML. Diagrama de clases II. Vídeo 10" id="{2B022F4F-C4D2-46E5-BF93-722E3A96BC14}">
          <p14:sldIdLst>
            <p14:sldId id="260"/>
            <p14:sldId id="261"/>
            <p14:sldId id="262"/>
          </p14:sldIdLst>
        </p14:section>
        <p14:section name="Curso UML. Diagramas de clases III - VI. Traslado a código. Vídeo 11" id="{030ABA98-5D5B-4454-9C00-072B1C5B0FEE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7:59:51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30,'1'-2,"-1"1,1 0,-1 0,1 0,-1 0,1 0,0 0,-1 0,1 0,0 0,0 0,0 0,0 0,-1 1,1-1,1 0,-1 1,0-1,0 1,0-1,0 1,0-1,0 1,1 0,-1-1,0 1,2 0,40-5,-39 5,430-3,-222 5,172-2,-362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58.36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0,'-2091'0,"6032"0,-3961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2:02.23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1,'-485'0,"485"0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2:08.1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0,'-4'0,"-6"0,-6 0,-4 0,-3 0,-3 0,0 0,-1 0,0 0,1 0,-1 0,1 0,1 0,-1 0,0 0,0 0,10 0,6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2:12.15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0,'1864'0,"-1853"0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2:16.14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0,'4'0,"6"0,2 0,2 0,4 0,3 0,2 0,1 0,2 0,-4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2:23.38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1,'-5'0,"-1"0,-4 0,-4 0,-5 0,-4 0,-1 0,-2 0,0 0,0 0,-1 0,1 0,0 0,0 0,0 0,0 0,0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7:59:54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0,'592'0,"-562"2,55 9,-53-5,51 1,1174-8,-1235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7:59:59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29,'873'0,"-854"-1,0-1,35-9,-34 7,1 0,25-1,564 3,-296 4,-298-1,0 1,-1 0,21 6,36 5,29 0,-65-7,57 2,-83-8,0 0,-1 0,1 0,-1-1,15-3,-7-2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0:43.76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5257 1,'-5234'0,"5212"0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24.89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5206 0,'-5206'0,"5207"0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32.0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0,'-4'0,"-6"0,-6 0,-4 0,-4 0,-1 0,-1 0,-1 0,0 0,1 0,-1 0,1 0,0 0,1 0,-1 0,5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35.2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1,'279'0,"-347"0,45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49.20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0,'-259'0,"4076"0,-3806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3T18:01:52.71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3621 0,'313'0,"-4236"0,3913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BBAC-6B13-CC5B-BA37-2E3601F62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6C1DB-394F-EAC3-FE05-CB5554AE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A0855-38D6-0467-3134-BDC15D8E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B6AB0-32EA-50B4-543F-BA88496C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B1A1C-0108-E6ED-386D-8292725B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2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CCE1C-35D6-FA6B-035B-28FA8117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E649F-FBA1-AEF1-0229-A1F5E75A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58DC9-515B-E691-A7FF-7371E4DC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8958C-391C-57A5-D5AE-5CF1A0E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06C0F-E139-37AA-BE32-17743E57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0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78E12-0942-73F2-3244-1E9DD7C1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9B74F7-3420-6E1C-6625-2FF2B43D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84C2C-6361-2F13-CC6B-5FC2FA6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A4788-0C24-30F9-D324-9825D79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595F3-7E0F-DD5A-EEC6-E6243B97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48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B314-5907-E04C-BED5-BCD7FCE8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47752-23A8-4B53-3E01-2A9BC188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2C94D-0FE5-5537-260D-69F1AB7F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0A12F-F9EE-65F1-5B74-A1E21A0F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691BC-DD0B-070A-FAD4-69AD52D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57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484B-7448-BA33-3147-2A0DEAC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5E222A-A774-063E-02C0-02D16611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8C24B-179B-8299-ACAD-AEEF5E6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FC50F-BEB1-8E19-7905-9A26D8B4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2258D-1B56-EBDC-E39A-5B78CD08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3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692D-4259-9DA9-C8DB-E106227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9310B-BF5E-6511-F89A-3C57CFEBA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1A8E1-10B1-8F02-021F-E2B81E49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F2F46-79F1-98C3-F929-5EF3CE25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22E3-3C73-11B0-C2DF-8BB8A5A6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4D2E1E-D53A-1C20-08DE-C385D03D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66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49FDC-6E8F-21E6-D56E-8CCF3B89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9C49F-B9E1-1C1F-F3CC-79249B7E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DC900-38DF-B7A3-FB15-B52512D1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CB85EE-A1B8-7D24-02BE-6B4289BDF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69DB1B-FD60-3AAD-DB83-2A341BC37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05FAD3-D133-0001-BEA9-4D4BE24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CFF827-70DA-59D2-AE0C-9EE9B8F4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955249-5C5F-CF80-DEF0-EA6CA82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1736-A1C4-E97E-7C97-4B60E45B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5EF834-44B7-93CA-37FA-0145A6BF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FE1654-A6A4-86B0-2447-2750AE3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BA5B2B-A415-2E5D-9F51-A97F0738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3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2A2A4F-D5FA-8FA5-0E0B-D7CC48C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20C6C0-37EA-2363-EA07-9C271F31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1A9B3-79BF-27EB-371B-D9B89851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31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B148D-3CE6-C649-3BC6-1CE3FCF0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1FC25-9314-2A4F-D8C9-5F569BB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1BA60-FBDE-DE32-6317-3DD43438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C1F6F-24AE-71DF-21BC-E33F916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005B6F-DDAA-D187-4251-FDEFF5C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36439-1870-94B3-7234-2AB2055F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58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58C5-C7F3-63D5-0C98-9C928E8B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12F3CE-D2B2-F863-9737-97919D62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6D4EF-E5EB-C00B-E554-400DFB64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F92BD-99E2-E035-BFAB-11E7733C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16515-6942-E2B2-7102-0DDEA8D1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26F9D-0EEA-F9BF-8952-D9FD693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46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366041-4209-332B-019A-BB391778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DE551-3040-D121-5EC3-C2909F35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618E3-A1ED-833F-5E32-57641B834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50E8-E0D5-48A4-B04F-67D8BFD61CC7}" type="datetimeFigureOut">
              <a:rPr lang="es-AR" smtClean="0"/>
              <a:t>23/6/2024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4FBF80-F4ED-F742-32BC-5E48A81AD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C7B1B-8936-BCCC-4CB1-332EE3022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9482-33A3-4446-885E-6F4B9C849F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62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0A43-94E1-8523-FEDC-29E8BBEC5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190086-C2D2-1D11-5F7F-884AB651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7A71A0-EC25-E836-24F6-49551221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12"/>
            <a:ext cx="12192000" cy="67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5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3401-26D9-806E-CB55-A5A1D359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2D0060-AD28-69B1-A022-8BDA40845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4" y="182562"/>
            <a:ext cx="12243707" cy="6492875"/>
          </a:xfrm>
        </p:spPr>
      </p:pic>
    </p:spTree>
    <p:extLst>
      <p:ext uri="{BB962C8B-B14F-4D97-AF65-F5344CB8AC3E}">
        <p14:creationId xmlns:p14="http://schemas.microsoft.com/office/powerpoint/2010/main" val="105119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7AC0F-B61B-20B7-2FBD-8945F22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86EDE-B12B-61F8-D45D-93F5E57D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ACCE3C-94C3-CE94-5DF8-C502D17C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07"/>
            <a:ext cx="12192000" cy="65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FB50337-C069-B964-EABD-5E4D2A782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0"/>
            <a:ext cx="4360459" cy="43513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07AC0F-B61B-20B7-2FBD-8945F22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sencillo: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A15E40-30EF-7CB4-F4AD-1E01D1F5B8E7}"/>
              </a:ext>
            </a:extLst>
          </p:cNvPr>
          <p:cNvSpPr txBox="1"/>
          <p:nvPr/>
        </p:nvSpPr>
        <p:spPr>
          <a:xfrm>
            <a:off x="6096000" y="2818997"/>
            <a:ext cx="3843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Persona() </a:t>
            </a:r>
            <a:r>
              <a:rPr lang="es-ES" dirty="0">
                <a:sym typeface="Wingdings" panose="05000000000000000000" pitchFamily="2" charset="2"/>
              </a:rPr>
              <a:t>Método constructor</a:t>
            </a:r>
            <a:br>
              <a:rPr lang="es-ES" dirty="0">
                <a:sym typeface="Wingdings" panose="05000000000000000000" pitchFamily="2" charset="2"/>
              </a:rPr>
            </a:br>
            <a:r>
              <a:rPr lang="es-ES" dirty="0">
                <a:sym typeface="Wingdings" panose="05000000000000000000" pitchFamily="2" charset="2"/>
              </a:rPr>
              <a:t>hablar()  devuelve un </a:t>
            </a:r>
            <a:r>
              <a:rPr lang="es-ES" dirty="0" err="1">
                <a:sym typeface="Wingdings" panose="05000000000000000000" pitchFamily="2" charset="2"/>
              </a:rPr>
              <a:t>string</a:t>
            </a:r>
            <a:r>
              <a:rPr lang="es-ES" dirty="0">
                <a:sym typeface="Wingdings" panose="05000000000000000000" pitchFamily="2" charset="2"/>
              </a:rPr>
              <a:t> </a:t>
            </a:r>
            <a:br>
              <a:rPr lang="es-ES" dirty="0">
                <a:sym typeface="Wingdings" panose="05000000000000000000" pitchFamily="2" charset="2"/>
              </a:rPr>
            </a:br>
            <a:r>
              <a:rPr lang="es-ES" dirty="0">
                <a:sym typeface="Wingdings" panose="05000000000000000000" pitchFamily="2" charset="2"/>
              </a:rPr>
              <a:t>caminar()  no devuelve nada</a:t>
            </a:r>
            <a:br>
              <a:rPr lang="es-ES" dirty="0">
                <a:sym typeface="Wingdings" panose="05000000000000000000" pitchFamily="2" charset="2"/>
              </a:rPr>
            </a:br>
            <a:r>
              <a:rPr lang="es-ES" dirty="0" err="1">
                <a:sym typeface="Wingdings" panose="05000000000000000000" pitchFamily="2" charset="2"/>
              </a:rPr>
              <a:t>getNombre</a:t>
            </a:r>
            <a:r>
              <a:rPr lang="es-ES" dirty="0">
                <a:sym typeface="Wingdings" panose="05000000000000000000" pitchFamily="2" charset="2"/>
              </a:rPr>
              <a:t>  Es un </a:t>
            </a:r>
            <a:r>
              <a:rPr lang="es-ES" dirty="0" err="1">
                <a:sym typeface="Wingdings" panose="05000000000000000000" pitchFamily="2" charset="2"/>
              </a:rPr>
              <a:t>getter</a:t>
            </a:r>
            <a:r>
              <a:rPr lang="es-ES" dirty="0">
                <a:sym typeface="Wingdings" panose="05000000000000000000" pitchFamily="2" charset="2"/>
              </a:rPr>
              <a:t> (obtener un atributo de la clase)</a:t>
            </a:r>
            <a:br>
              <a:rPr lang="es-ES" dirty="0">
                <a:sym typeface="Wingdings" panose="05000000000000000000" pitchFamily="2" charset="2"/>
              </a:rPr>
            </a:br>
            <a:br>
              <a:rPr lang="es-ES" dirty="0">
                <a:sym typeface="Wingdings" panose="05000000000000000000" pitchFamily="2" charset="2"/>
              </a:rPr>
            </a:br>
            <a:r>
              <a:rPr lang="es-ES" dirty="0">
                <a:sym typeface="Wingdings" panose="05000000000000000000" pitchFamily="2" charset="2"/>
              </a:rPr>
              <a:t>- podríamos agregar algún setter para establecer un valor a alguna propiedad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62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1C05-B0EF-0FF3-AE8B-081D75E2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ECE4F-12D7-23F9-5CAE-7AE2B2C2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88DB5C-B82A-0893-674F-C1687568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51"/>
            <a:ext cx="12192000" cy="65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33F25-4DC0-1700-8E8D-A8BB4A7F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2D598-3733-026C-0FAE-719A3A0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5BA494-BE13-BBA8-7D74-0E174474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0"/>
            <a:ext cx="12192000" cy="65785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DAD8105-DD99-1659-B78E-B9FD26ED172F}"/>
                  </a:ext>
                </a:extLst>
              </p14:cNvPr>
              <p14:cNvContentPartPr/>
              <p14:nvPr/>
            </p14:nvContentPartPr>
            <p14:xfrm>
              <a:off x="443065" y="2621709"/>
              <a:ext cx="405720" cy="10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DAD8105-DD99-1659-B78E-B9FD26ED17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65" y="2514069"/>
                <a:ext cx="513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C8F36B6-0623-500A-8300-169A6C9D49BD}"/>
                  </a:ext>
                </a:extLst>
              </p14:cNvPr>
              <p14:cNvContentPartPr/>
              <p14:nvPr/>
            </p14:nvContentPartPr>
            <p14:xfrm>
              <a:off x="8524705" y="2798469"/>
              <a:ext cx="756720" cy="9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C8F36B6-0623-500A-8300-169A6C9D49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1065" y="2690469"/>
                <a:ext cx="864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05D6CD-0131-C947-234A-F8F85A5CBB60}"/>
                  </a:ext>
                </a:extLst>
              </p14:cNvPr>
              <p14:cNvContentPartPr/>
              <p14:nvPr/>
            </p14:nvContentPartPr>
            <p14:xfrm>
              <a:off x="8617225" y="5328189"/>
              <a:ext cx="882360" cy="201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05D6CD-0131-C947-234A-F8F85A5CBB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3585" y="5220189"/>
                <a:ext cx="9900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B469360-3F87-C6CC-E28E-BB067D502CE7}"/>
                  </a:ext>
                </a:extLst>
              </p14:cNvPr>
              <p14:cNvContentPartPr/>
              <p14:nvPr/>
            </p14:nvContentPartPr>
            <p14:xfrm>
              <a:off x="407065" y="3652389"/>
              <a:ext cx="189252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B469360-3F87-C6CC-E28E-BB067D502C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3425" y="3544749"/>
                <a:ext cx="200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5E4EA46-7523-2AFB-F2D1-30D08FB76EEF}"/>
                  </a:ext>
                </a:extLst>
              </p14:cNvPr>
              <p14:cNvContentPartPr/>
              <p14:nvPr/>
            </p14:nvContentPartPr>
            <p14:xfrm>
              <a:off x="416425" y="3619269"/>
              <a:ext cx="18741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5E4EA46-7523-2AFB-F2D1-30D08FB76E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425" y="3511269"/>
                <a:ext cx="198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85B9FFEF-8CFF-37E8-DEEF-CEC2528419B1}"/>
                  </a:ext>
                </a:extLst>
              </p14:cNvPr>
              <p14:cNvContentPartPr/>
              <p14:nvPr/>
            </p14:nvContentPartPr>
            <p14:xfrm>
              <a:off x="9384745" y="2830509"/>
              <a:ext cx="12852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85B9FFEF-8CFF-37E8-DEEF-CEC2528419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1105" y="2722509"/>
                <a:ext cx="23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DEB5870-FD0A-D51F-D208-E88911C6F96A}"/>
                  </a:ext>
                </a:extLst>
              </p14:cNvPr>
              <p14:cNvContentPartPr/>
              <p14:nvPr/>
            </p14:nvContentPartPr>
            <p14:xfrm>
              <a:off x="8340025" y="5342589"/>
              <a:ext cx="10080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DEB5870-FD0A-D51F-D208-E88911C6F9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86385" y="5234949"/>
                <a:ext cx="20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9903830-8AED-FDA7-F1EB-8B3915D33581}"/>
                  </a:ext>
                </a:extLst>
              </p14:cNvPr>
              <p14:cNvContentPartPr/>
              <p14:nvPr/>
            </p14:nvContentPartPr>
            <p14:xfrm>
              <a:off x="469705" y="4659309"/>
              <a:ext cx="137844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9903830-8AED-FDA7-F1EB-8B3915D335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6065" y="4551309"/>
                <a:ext cx="1486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35C974FE-1409-2BD2-FAB8-ADA82828E25F}"/>
                  </a:ext>
                </a:extLst>
              </p14:cNvPr>
              <p14:cNvContentPartPr/>
              <p14:nvPr/>
            </p14:nvContentPartPr>
            <p14:xfrm>
              <a:off x="423625" y="4530069"/>
              <a:ext cx="141624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35C974FE-1409-2BD2-FAB8-ADA82828E2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985" y="4422069"/>
                <a:ext cx="1523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9F9210B-F2D2-FF83-BEB2-902944DBF39B}"/>
                  </a:ext>
                </a:extLst>
              </p14:cNvPr>
              <p14:cNvContentPartPr/>
              <p14:nvPr/>
            </p14:nvContentPartPr>
            <p14:xfrm>
              <a:off x="438385" y="4668669"/>
              <a:ext cx="141912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9F9210B-F2D2-FF83-BEB2-902944DBF3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4385" y="4560669"/>
                <a:ext cx="1526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99A4F4DB-3F74-C7CE-2926-1E470CBD2E03}"/>
                  </a:ext>
                </a:extLst>
              </p14:cNvPr>
              <p14:cNvContentPartPr/>
              <p14:nvPr/>
            </p14:nvContentPartPr>
            <p14:xfrm>
              <a:off x="425785" y="4622229"/>
              <a:ext cx="1749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99A4F4DB-3F74-C7CE-2926-1E470CBD2E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1785" y="4514589"/>
                <a:ext cx="28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60D0A99-C712-7CAA-9676-5EBA7E40C55C}"/>
                  </a:ext>
                </a:extLst>
              </p14:cNvPr>
              <p14:cNvContentPartPr/>
              <p14:nvPr/>
            </p14:nvContentPartPr>
            <p14:xfrm>
              <a:off x="8265145" y="5786109"/>
              <a:ext cx="139680" cy="3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60D0A99-C712-7CAA-9676-5EBA7E40C5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1505" y="5678109"/>
                <a:ext cx="247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73F540D9-BA59-0D89-A824-5F6780696E90}"/>
                  </a:ext>
                </a:extLst>
              </p14:cNvPr>
              <p14:cNvContentPartPr/>
              <p14:nvPr/>
            </p14:nvContentPartPr>
            <p14:xfrm>
              <a:off x="8986585" y="5786109"/>
              <a:ext cx="675360" cy="3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73F540D9-BA59-0D89-A824-5F6780696E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32945" y="5678109"/>
                <a:ext cx="783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00214C19-43F4-0BA0-D763-3465D684A03F}"/>
                  </a:ext>
                </a:extLst>
              </p14:cNvPr>
              <p14:cNvContentPartPr/>
              <p14:nvPr/>
            </p14:nvContentPartPr>
            <p14:xfrm>
              <a:off x="8284585" y="3209229"/>
              <a:ext cx="63000" cy="3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00214C19-43F4-0BA0-D763-3465D684A0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30945" y="3101229"/>
                <a:ext cx="170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0F66148-17BD-38EC-53E8-FA9615B01A60}"/>
                  </a:ext>
                </a:extLst>
              </p14:cNvPr>
              <p14:cNvContentPartPr/>
              <p14:nvPr/>
            </p14:nvContentPartPr>
            <p14:xfrm>
              <a:off x="9449185" y="3227589"/>
              <a:ext cx="138240" cy="36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0F66148-17BD-38EC-53E8-FA9615B01A6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95545" y="3119949"/>
                <a:ext cx="245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E4CA8-9B1A-2937-1373-AB4F335A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Pueden existir múltiples asociaciones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B698F2-9CD3-7C68-A134-F09B5982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00" y="1825625"/>
            <a:ext cx="8079200" cy="4351338"/>
          </a:xfrm>
        </p:spPr>
      </p:pic>
    </p:spTree>
    <p:extLst>
      <p:ext uri="{BB962C8B-B14F-4D97-AF65-F5344CB8AC3E}">
        <p14:creationId xmlns:p14="http://schemas.microsoft.com/office/powerpoint/2010/main" val="301564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B11E-F280-5889-36C5-8225ED23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</a:t>
            </a:r>
            <a:r>
              <a:rPr lang="es-AR" dirty="0">
                <a:sym typeface="Wingdings" panose="05000000000000000000" pitchFamily="2" charset="2"/>
              </a:rPr>
              <a:t> Ver Python</a:t>
            </a:r>
            <a:endParaRPr lang="es-AR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9D8A99A-ED0D-813E-A048-82D89E72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0956"/>
            <a:ext cx="10515600" cy="2800675"/>
          </a:xfrm>
        </p:spPr>
      </p:pic>
    </p:spTree>
    <p:extLst>
      <p:ext uri="{BB962C8B-B14F-4D97-AF65-F5344CB8AC3E}">
        <p14:creationId xmlns:p14="http://schemas.microsoft.com/office/powerpoint/2010/main" val="939862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58</Words>
  <Application>Microsoft Office PowerPoint</Application>
  <PresentationFormat>Panorámica</PresentationFormat>
  <Paragraphs>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Clasificador sencillo:</vt:lpstr>
      <vt:lpstr>Presentación de PowerPoint</vt:lpstr>
      <vt:lpstr>Presentación de PowerPoint</vt:lpstr>
      <vt:lpstr>Pueden existir múltiples asociaciones</vt:lpstr>
      <vt:lpstr>Codificación  Ver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Di Domenico</dc:creator>
  <cp:lastModifiedBy>Nicolas Di Domenico</cp:lastModifiedBy>
  <cp:revision>4</cp:revision>
  <dcterms:created xsi:type="dcterms:W3CDTF">2024-06-23T14:10:01Z</dcterms:created>
  <dcterms:modified xsi:type="dcterms:W3CDTF">2024-06-23T23:43:15Z</dcterms:modified>
</cp:coreProperties>
</file>