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4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8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9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2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343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1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617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39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5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58F80-C9C9-4DAF-A9EF-5D10A363D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543" b="28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5B33BC-A754-40C5-B3B3-3B2FA794B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de-DE" dirty="0"/>
              <a:t>Sprint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0B011F-894C-4B9A-8CFF-65EC33C4D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In retrospect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4FA12D-0D29-4B07-8541-2DEC434D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08902">
            <a:off x="8852916" y="11545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332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95DF7B-659D-40B5-B181-FF628B10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de-DE" sz="5600"/>
              <a:t>Was war geplant?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BE05B-819C-46F1-8FF9-B9BC04165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Formatierung an Mobile besser anpassen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Server + Datenbank erstellen und verbinden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Erweiterung der Detailpage </a:t>
            </a:r>
          </a:p>
        </p:txBody>
      </p:sp>
    </p:spTree>
    <p:extLst>
      <p:ext uri="{BB962C8B-B14F-4D97-AF65-F5344CB8AC3E}">
        <p14:creationId xmlns:p14="http://schemas.microsoft.com/office/powerpoint/2010/main" val="22732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012B9C-1D79-4BBD-9566-C42F5FED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de-DE" sz="5600"/>
              <a:t>Was ist gemacht worden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F0D00-FB9B-4D69-94A5-9DB70FFF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Alles was geplant war wurde erreicht</a:t>
            </a:r>
          </a:p>
        </p:txBody>
      </p:sp>
    </p:spTree>
    <p:extLst>
      <p:ext uri="{BB962C8B-B14F-4D97-AF65-F5344CB8AC3E}">
        <p14:creationId xmlns:p14="http://schemas.microsoft.com/office/powerpoint/2010/main" val="279560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1948C-C5C1-4CBB-B03A-35763AEF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Schwierigkeiten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1EFDE-E43E-4A66-B435-7F9C3CB6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Anfangs waren ein paar technische Schwierigkeiten vorhanden 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de-DE" dirty="0"/>
              <a:t>JEDOCH wurden diese letztendlich rechtzeitig gelöst.</a:t>
            </a:r>
          </a:p>
        </p:txBody>
      </p:sp>
    </p:spTree>
    <p:extLst>
      <p:ext uri="{BB962C8B-B14F-4D97-AF65-F5344CB8AC3E}">
        <p14:creationId xmlns:p14="http://schemas.microsoft.com/office/powerpoint/2010/main" val="46981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5E714-5341-4B2E-8196-D6ABB1F2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end 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888D4817-D201-4810-BDDF-625B6C79D118}"/>
              </a:ext>
            </a:extLst>
          </p:cNvPr>
          <p:cNvSpPr txBox="1">
            <a:spLocks/>
          </p:cNvSpPr>
          <p:nvPr/>
        </p:nvSpPr>
        <p:spPr>
          <a:xfrm>
            <a:off x="960120" y="3173341"/>
            <a:ext cx="10268712" cy="1508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58876202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3B3522"/>
      </a:dk2>
      <a:lt2>
        <a:srgbClr val="E2E6E8"/>
      </a:lt2>
      <a:accent1>
        <a:srgbClr val="BE9A87"/>
      </a:accent1>
      <a:accent2>
        <a:srgbClr val="AEA077"/>
      </a:accent2>
      <a:accent3>
        <a:srgbClr val="A0A77E"/>
      </a:accent3>
      <a:accent4>
        <a:srgbClr val="8BAB75"/>
      </a:accent4>
      <a:accent5>
        <a:srgbClr val="81AD81"/>
      </a:accent5>
      <a:accent6>
        <a:srgbClr val="77AE8E"/>
      </a:accent6>
      <a:hlink>
        <a:srgbClr val="5B879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Franklin Gothic Demi Cond</vt:lpstr>
      <vt:lpstr>Franklin Gothic Medium</vt:lpstr>
      <vt:lpstr>Wingdings</vt:lpstr>
      <vt:lpstr>JuxtaposeVTI</vt:lpstr>
      <vt:lpstr>Sprint 2</vt:lpstr>
      <vt:lpstr>Was war geplant?</vt:lpstr>
      <vt:lpstr>Was ist gemacht worden</vt:lpstr>
      <vt:lpstr>Schwierigkeiten 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Angelov Christian</dc:creator>
  <cp:lastModifiedBy>Angelov Christian</cp:lastModifiedBy>
  <cp:revision>4</cp:revision>
  <dcterms:created xsi:type="dcterms:W3CDTF">2021-02-17T22:11:23Z</dcterms:created>
  <dcterms:modified xsi:type="dcterms:W3CDTF">2021-03-02T09:59:34Z</dcterms:modified>
</cp:coreProperties>
</file>