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AE125-BD31-438B-B375-1FA4E38D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1DB875-3F9C-4F0A-8ADF-955122DD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143D-EC0E-47AC-9D98-3F18897BB879}" type="datetimeFigureOut">
              <a:rPr lang="de-AT" smtClean="0"/>
              <a:t>24.02.2021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4426A-6D77-4501-A08F-A77765CD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5DC8EA-E72A-4F23-9BE8-F7924BAB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A9AB-0301-46E0-81E7-0415858512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290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433E5C-2F80-4527-B0ED-FC05D981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9A97B4-02D2-4C61-AD0C-5CBE5D7AF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BD8E5-224D-4C8A-BDBA-01545BB1D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6143D-EC0E-47AC-9D98-3F18897BB879}" type="datetimeFigureOut">
              <a:rPr lang="de-AT" smtClean="0"/>
              <a:t>24.02.2021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87980-E0DB-4814-941E-2BD38C477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8D824D-09A5-4324-969E-3369DF5A1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A9AB-0301-46E0-81E7-04158585126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336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8F44E372-7133-49A0-A51D-D7D7430C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Restaurant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7CF132D-CE62-4F51-92B1-8C66DF8D2A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0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0FEEC629-1152-446A-B233-25966B54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ERD</a:t>
            </a:r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02EFB83-273F-40E5-AD0B-3108D550A8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4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Restaurant</vt:lpstr>
      <vt:lpstr>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</dc:title>
  <dc:creator>Freiseisen Robert</dc:creator>
  <cp:lastModifiedBy>Freiseisen Robert</cp:lastModifiedBy>
  <cp:revision>1</cp:revision>
  <dcterms:created xsi:type="dcterms:W3CDTF">2021-02-24T12:51:06Z</dcterms:created>
  <dcterms:modified xsi:type="dcterms:W3CDTF">2021-02-24T12:51:06Z</dcterms:modified>
</cp:coreProperties>
</file>