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8"/>
  </p:notesMasterIdLst>
  <p:sldIdLst>
    <p:sldId id="256" r:id="rId5"/>
    <p:sldId id="334" r:id="rId6"/>
    <p:sldId id="348" r:id="rId7"/>
    <p:sldId id="374" r:id="rId8"/>
    <p:sldId id="349" r:id="rId9"/>
    <p:sldId id="375" r:id="rId10"/>
    <p:sldId id="373" r:id="rId11"/>
    <p:sldId id="376" r:id="rId12"/>
    <p:sldId id="350" r:id="rId13"/>
    <p:sldId id="401" r:id="rId14"/>
    <p:sldId id="402" r:id="rId15"/>
    <p:sldId id="403" r:id="rId16"/>
    <p:sldId id="406" r:id="rId17"/>
    <p:sldId id="364" r:id="rId18"/>
    <p:sldId id="365" r:id="rId19"/>
    <p:sldId id="393" r:id="rId20"/>
    <p:sldId id="398" r:id="rId21"/>
    <p:sldId id="407" r:id="rId22"/>
    <p:sldId id="341" r:id="rId23"/>
    <p:sldId id="394" r:id="rId24"/>
    <p:sldId id="340" r:id="rId25"/>
    <p:sldId id="366" r:id="rId26"/>
    <p:sldId id="395" r:id="rId27"/>
    <p:sldId id="397" r:id="rId28"/>
    <p:sldId id="400" r:id="rId29"/>
    <p:sldId id="433" r:id="rId30"/>
    <p:sldId id="368" r:id="rId31"/>
    <p:sldId id="405" r:id="rId32"/>
    <p:sldId id="369" r:id="rId33"/>
    <p:sldId id="408" r:id="rId34"/>
    <p:sldId id="370" r:id="rId35"/>
    <p:sldId id="409" r:id="rId36"/>
    <p:sldId id="432" r:id="rId37"/>
    <p:sldId id="411" r:id="rId38"/>
    <p:sldId id="412" r:id="rId39"/>
    <p:sldId id="410" r:id="rId40"/>
    <p:sldId id="414" r:id="rId41"/>
    <p:sldId id="413" r:id="rId42"/>
    <p:sldId id="430" r:id="rId43"/>
    <p:sldId id="431" r:id="rId44"/>
    <p:sldId id="429" r:id="rId45"/>
    <p:sldId id="424" r:id="rId46"/>
    <p:sldId id="425" r:id="rId47"/>
    <p:sldId id="426" r:id="rId48"/>
    <p:sldId id="427" r:id="rId49"/>
    <p:sldId id="351" r:id="rId50"/>
    <p:sldId id="377" r:id="rId51"/>
    <p:sldId id="380" r:id="rId52"/>
    <p:sldId id="381" r:id="rId53"/>
    <p:sldId id="378" r:id="rId54"/>
    <p:sldId id="333" r:id="rId55"/>
    <p:sldId id="357" r:id="rId56"/>
    <p:sldId id="355" r:id="rId57"/>
    <p:sldId id="358" r:id="rId58"/>
    <p:sldId id="356" r:id="rId59"/>
    <p:sldId id="363" r:id="rId60"/>
    <p:sldId id="359" r:id="rId61"/>
    <p:sldId id="360" r:id="rId62"/>
    <p:sldId id="385" r:id="rId63"/>
    <p:sldId id="352" r:id="rId64"/>
    <p:sldId id="335" r:id="rId65"/>
    <p:sldId id="353" r:id="rId66"/>
    <p:sldId id="386" r:id="rId67"/>
    <p:sldId id="383" r:id="rId68"/>
    <p:sldId id="384" r:id="rId69"/>
    <p:sldId id="354" r:id="rId70"/>
    <p:sldId id="391" r:id="rId71"/>
    <p:sldId id="387" r:id="rId72"/>
    <p:sldId id="388" r:id="rId73"/>
    <p:sldId id="392" r:id="rId74"/>
    <p:sldId id="390" r:id="rId75"/>
    <p:sldId id="389" r:id="rId76"/>
    <p:sldId id="399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2E7628-B7F8-4C77-837D-5A0E63AAC550}">
          <p14:sldIdLst>
            <p14:sldId id="256"/>
            <p14:sldId id="334"/>
            <p14:sldId id="348"/>
            <p14:sldId id="374"/>
            <p14:sldId id="349"/>
            <p14:sldId id="375"/>
            <p14:sldId id="373"/>
            <p14:sldId id="376"/>
            <p14:sldId id="350"/>
            <p14:sldId id="401"/>
            <p14:sldId id="402"/>
            <p14:sldId id="403"/>
            <p14:sldId id="406"/>
            <p14:sldId id="364"/>
            <p14:sldId id="365"/>
            <p14:sldId id="393"/>
            <p14:sldId id="398"/>
            <p14:sldId id="407"/>
            <p14:sldId id="341"/>
            <p14:sldId id="394"/>
            <p14:sldId id="340"/>
            <p14:sldId id="366"/>
            <p14:sldId id="395"/>
            <p14:sldId id="397"/>
            <p14:sldId id="400"/>
            <p14:sldId id="433"/>
            <p14:sldId id="368"/>
            <p14:sldId id="405"/>
            <p14:sldId id="369"/>
            <p14:sldId id="408"/>
            <p14:sldId id="370"/>
            <p14:sldId id="409"/>
            <p14:sldId id="432"/>
            <p14:sldId id="411"/>
            <p14:sldId id="412"/>
            <p14:sldId id="410"/>
            <p14:sldId id="414"/>
            <p14:sldId id="413"/>
            <p14:sldId id="430"/>
            <p14:sldId id="431"/>
            <p14:sldId id="429"/>
            <p14:sldId id="424"/>
            <p14:sldId id="425"/>
            <p14:sldId id="426"/>
            <p14:sldId id="427"/>
            <p14:sldId id="351"/>
            <p14:sldId id="377"/>
            <p14:sldId id="380"/>
            <p14:sldId id="381"/>
            <p14:sldId id="378"/>
            <p14:sldId id="333"/>
            <p14:sldId id="357"/>
            <p14:sldId id="355"/>
            <p14:sldId id="358"/>
            <p14:sldId id="356"/>
            <p14:sldId id="363"/>
            <p14:sldId id="359"/>
            <p14:sldId id="360"/>
            <p14:sldId id="385"/>
            <p14:sldId id="352"/>
            <p14:sldId id="335"/>
            <p14:sldId id="353"/>
            <p14:sldId id="386"/>
            <p14:sldId id="383"/>
            <p14:sldId id="384"/>
            <p14:sldId id="354"/>
            <p14:sldId id="391"/>
            <p14:sldId id="387"/>
            <p14:sldId id="388"/>
            <p14:sldId id="392"/>
            <p14:sldId id="390"/>
            <p14:sldId id="389"/>
            <p14:sldId id="3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  <a:srgbClr val="FF0000"/>
    <a:srgbClr val="FBFAFD"/>
    <a:srgbClr val="FFFFFF"/>
    <a:srgbClr val="1B5E68"/>
    <a:srgbClr val="8ED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7C7DA-2195-0341-A082-4F283DFF526A}" v="297" dt="2025-06-25T11:04:44.095"/>
    <p1510:client id="{53380DDD-3895-4441-90E9-18E0EE6730E8}" v="10025" dt="2025-06-24T22:15:58.027"/>
    <p1510:client id="{93D62BE4-C233-A740-82EE-A45E9CD4614D}" v="693" dt="2025-06-25T09:16:21.186"/>
    <p1510:client id="{B2A97F77-F683-5A4E-91C0-71C701D81085}" v="838" dt="2025-06-25T08:54:06.049"/>
    <p1510:client id="{C3B312D0-27CA-0F45-8EBF-250CAF39E421}" v="2882" dt="2025-06-25T09:44:46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microsoft.com/office/2015/10/relationships/revisionInfo" Target="revisionInfo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ang, Jianbang" userId="4340c0dc-cf6a-43ef-aa87-b627f869d519" providerId="ADAL" clId="{51D7C7DA-2195-0341-A082-4F283DFF526A}"/>
    <pc:docChg chg="undo custSel addSld delSld modSld modSection">
      <pc:chgData name="Zhuang, Jianbang" userId="4340c0dc-cf6a-43ef-aa87-b627f869d519" providerId="ADAL" clId="{51D7C7DA-2195-0341-A082-4F283DFF526A}" dt="2025-06-25T11:04:44.095" v="298" actId="20577"/>
      <pc:docMkLst>
        <pc:docMk/>
      </pc:docMkLst>
      <pc:sldChg chg="modNotesTx">
        <pc:chgData name="Zhuang, Jianbang" userId="4340c0dc-cf6a-43ef-aa87-b627f869d519" providerId="ADAL" clId="{51D7C7DA-2195-0341-A082-4F283DFF526A}" dt="2025-06-25T07:12:27.721" v="162" actId="20577"/>
        <pc:sldMkLst>
          <pc:docMk/>
          <pc:sldMk cId="3826630979" sldId="353"/>
        </pc:sldMkLst>
      </pc:sldChg>
      <pc:sldChg chg="modNotesTx">
        <pc:chgData name="Zhuang, Jianbang" userId="4340c0dc-cf6a-43ef-aa87-b627f869d519" providerId="ADAL" clId="{51D7C7DA-2195-0341-A082-4F283DFF526A}" dt="2025-06-25T07:12:20.970" v="161" actId="20577"/>
        <pc:sldMkLst>
          <pc:docMk/>
          <pc:sldMk cId="3420577272" sldId="354"/>
        </pc:sldMkLst>
      </pc:sldChg>
      <pc:sldChg chg="modSp modNotesTx">
        <pc:chgData name="Zhuang, Jianbang" userId="4340c0dc-cf6a-43ef-aa87-b627f869d519" providerId="ADAL" clId="{51D7C7DA-2195-0341-A082-4F283DFF526A}" dt="2025-06-25T11:04:44.095" v="298" actId="20577"/>
        <pc:sldMkLst>
          <pc:docMk/>
          <pc:sldMk cId="3621839346" sldId="377"/>
        </pc:sldMkLst>
        <pc:picChg chg="mod">
          <ac:chgData name="Zhuang, Jianbang" userId="4340c0dc-cf6a-43ef-aa87-b627f869d519" providerId="ADAL" clId="{51D7C7DA-2195-0341-A082-4F283DFF526A}" dt="2025-06-25T10:40:48.582" v="263" actId="1076"/>
          <ac:picMkLst>
            <pc:docMk/>
            <pc:sldMk cId="3621839346" sldId="377"/>
            <ac:picMk id="6" creationId="{0D311876-AF14-3076-485B-26A3A2929698}"/>
          </ac:picMkLst>
        </pc:picChg>
      </pc:sldChg>
      <pc:sldChg chg="modNotesTx">
        <pc:chgData name="Zhuang, Jianbang" userId="4340c0dc-cf6a-43ef-aa87-b627f869d519" providerId="ADAL" clId="{51D7C7DA-2195-0341-A082-4F283DFF526A}" dt="2025-06-25T09:32:18.668" v="253" actId="20577"/>
        <pc:sldMkLst>
          <pc:docMk/>
          <pc:sldMk cId="87807947" sldId="380"/>
        </pc:sldMkLst>
      </pc:sldChg>
      <pc:sldChg chg="modSp">
        <pc:chgData name="Zhuang, Jianbang" userId="4340c0dc-cf6a-43ef-aa87-b627f869d519" providerId="ADAL" clId="{51D7C7DA-2195-0341-A082-4F283DFF526A}" dt="2025-06-25T09:37:27.558" v="260" actId="14100"/>
        <pc:sldMkLst>
          <pc:docMk/>
          <pc:sldMk cId="3483935582" sldId="381"/>
        </pc:sldMkLst>
        <pc:picChg chg="mod">
          <ac:chgData name="Zhuang, Jianbang" userId="4340c0dc-cf6a-43ef-aa87-b627f869d519" providerId="ADAL" clId="{51D7C7DA-2195-0341-A082-4F283DFF526A}" dt="2025-06-25T09:37:27.558" v="260" actId="14100"/>
          <ac:picMkLst>
            <pc:docMk/>
            <pc:sldMk cId="3483935582" sldId="381"/>
            <ac:picMk id="6" creationId="{4288237A-AA66-8585-77E0-7B1803A7D5DB}"/>
          </ac:picMkLst>
        </pc:picChg>
      </pc:sldChg>
      <pc:sldChg chg="delSp modSp add del modNotesTx">
        <pc:chgData name="Zhuang, Jianbang" userId="4340c0dc-cf6a-43ef-aa87-b627f869d519" providerId="ADAL" clId="{51D7C7DA-2195-0341-A082-4F283DFF526A}" dt="2025-06-24T19:51:19.219" v="100" actId="2696"/>
        <pc:sldMkLst>
          <pc:docMk/>
          <pc:sldMk cId="640149259" sldId="382"/>
        </pc:sldMkLst>
        <pc:spChg chg="mod">
          <ac:chgData name="Zhuang, Jianbang" userId="4340c0dc-cf6a-43ef-aa87-b627f869d519" providerId="ADAL" clId="{51D7C7DA-2195-0341-A082-4F283DFF526A}" dt="2025-06-24T19:50:08.436" v="91" actId="13822"/>
          <ac:spMkLst>
            <pc:docMk/>
            <pc:sldMk cId="640149259" sldId="382"/>
            <ac:spMk id="2" creationId="{F40EF2AA-7965-CE24-65DB-9DACDE9A52AF}"/>
          </ac:spMkLst>
        </pc:spChg>
        <pc:spChg chg="del">
          <ac:chgData name="Zhuang, Jianbang" userId="4340c0dc-cf6a-43ef-aa87-b627f869d519" providerId="ADAL" clId="{51D7C7DA-2195-0341-A082-4F283DFF526A}" dt="2025-06-24T19:31:22.032" v="0" actId="478"/>
          <ac:spMkLst>
            <pc:docMk/>
            <pc:sldMk cId="640149259" sldId="382"/>
            <ac:spMk id="7" creationId="{637E8E40-D3DE-DEA1-D05E-F228B0454C7E}"/>
          </ac:spMkLst>
        </pc:spChg>
      </pc:sldChg>
      <pc:sldChg chg="delSp modSp modNotesTx">
        <pc:chgData name="Zhuang, Jianbang" userId="4340c0dc-cf6a-43ef-aa87-b627f869d519" providerId="ADAL" clId="{51D7C7DA-2195-0341-A082-4F283DFF526A}" dt="2025-06-25T10:48:21.501" v="295" actId="20577"/>
        <pc:sldMkLst>
          <pc:docMk/>
          <pc:sldMk cId="679210904" sldId="383"/>
        </pc:sldMkLst>
        <pc:spChg chg="mod">
          <ac:chgData name="Zhuang, Jianbang" userId="4340c0dc-cf6a-43ef-aa87-b627f869d519" providerId="ADAL" clId="{51D7C7DA-2195-0341-A082-4F283DFF526A}" dt="2025-06-25T07:14:55.076" v="170" actId="113"/>
          <ac:spMkLst>
            <pc:docMk/>
            <pc:sldMk cId="679210904" sldId="383"/>
            <ac:spMk id="2" creationId="{6EF0A896-3553-13AB-CC76-9A68AF4CD220}"/>
          </ac:spMkLst>
        </pc:spChg>
        <pc:spChg chg="del">
          <ac:chgData name="Zhuang, Jianbang" userId="4340c0dc-cf6a-43ef-aa87-b627f869d519" providerId="ADAL" clId="{51D7C7DA-2195-0341-A082-4F283DFF526A}" dt="2025-06-24T19:35:15.687" v="27" actId="478"/>
          <ac:spMkLst>
            <pc:docMk/>
            <pc:sldMk cId="679210904" sldId="383"/>
            <ac:spMk id="7" creationId="{E5E1325B-F1A7-99D3-E1F9-8CF9A97147AD}"/>
          </ac:spMkLst>
        </pc:spChg>
      </pc:sldChg>
      <pc:sldChg chg="addSp delSp modSp modNotesTx">
        <pc:chgData name="Zhuang, Jianbang" userId="4340c0dc-cf6a-43ef-aa87-b627f869d519" providerId="ADAL" clId="{51D7C7DA-2195-0341-A082-4F283DFF526A}" dt="2025-06-24T20:10:27.288" v="154" actId="20577"/>
        <pc:sldMkLst>
          <pc:docMk/>
          <pc:sldMk cId="712151010" sldId="384"/>
        </pc:sldMkLst>
        <pc:spChg chg="del mod">
          <ac:chgData name="Zhuang, Jianbang" userId="4340c0dc-cf6a-43ef-aa87-b627f869d519" providerId="ADAL" clId="{51D7C7DA-2195-0341-A082-4F283DFF526A}" dt="2025-06-24T20:02:23.378" v="141" actId="478"/>
          <ac:spMkLst>
            <pc:docMk/>
            <pc:sldMk cId="712151010" sldId="384"/>
            <ac:spMk id="2" creationId="{E783C515-BF7C-726B-FB42-734D45BC664A}"/>
          </ac:spMkLst>
        </pc:spChg>
        <pc:spChg chg="add del">
          <ac:chgData name="Zhuang, Jianbang" userId="4340c0dc-cf6a-43ef-aa87-b627f869d519" providerId="ADAL" clId="{51D7C7DA-2195-0341-A082-4F283DFF526A}" dt="2025-06-24T20:02:51.101" v="146" actId="478"/>
          <ac:spMkLst>
            <pc:docMk/>
            <pc:sldMk cId="712151010" sldId="384"/>
            <ac:spMk id="7" creationId="{C2C00DDB-06ED-0729-5928-0F94A9C64396}"/>
          </ac:spMkLst>
        </pc:spChg>
        <pc:spChg chg="add del">
          <ac:chgData name="Zhuang, Jianbang" userId="4340c0dc-cf6a-43ef-aa87-b627f869d519" providerId="ADAL" clId="{51D7C7DA-2195-0341-A082-4F283DFF526A}" dt="2025-06-24T20:02:43.967" v="144" actId="478"/>
          <ac:spMkLst>
            <pc:docMk/>
            <pc:sldMk cId="712151010" sldId="384"/>
            <ac:spMk id="8" creationId="{D3DFBDC7-5DE8-8AB2-984C-7915A20D6DE2}"/>
          </ac:spMkLst>
        </pc:spChg>
        <pc:spChg chg="del">
          <ac:chgData name="Zhuang, Jianbang" userId="4340c0dc-cf6a-43ef-aa87-b627f869d519" providerId="ADAL" clId="{51D7C7DA-2195-0341-A082-4F283DFF526A}" dt="2025-06-24T19:36:04.239" v="30" actId="478"/>
          <ac:spMkLst>
            <pc:docMk/>
            <pc:sldMk cId="712151010" sldId="384"/>
            <ac:spMk id="9" creationId="{D60DA6FC-7F6D-FB4A-8842-C1C63FE385C9}"/>
          </ac:spMkLst>
        </pc:spChg>
        <pc:spChg chg="add del mod">
          <ac:chgData name="Zhuang, Jianbang" userId="4340c0dc-cf6a-43ef-aa87-b627f869d519" providerId="ADAL" clId="{51D7C7DA-2195-0341-A082-4F283DFF526A}" dt="2025-06-24T20:02:25.421" v="142" actId="22"/>
          <ac:spMkLst>
            <pc:docMk/>
            <pc:sldMk cId="712151010" sldId="384"/>
            <ac:spMk id="11" creationId="{9614114A-A860-5785-C811-DFB1DB9717E0}"/>
          </ac:spMkLst>
        </pc:spChg>
        <pc:spChg chg="add mod">
          <ac:chgData name="Zhuang, Jianbang" userId="4340c0dc-cf6a-43ef-aa87-b627f869d519" providerId="ADAL" clId="{51D7C7DA-2195-0341-A082-4F283DFF526A}" dt="2025-06-24T20:03:08.115" v="149" actId="27636"/>
          <ac:spMkLst>
            <pc:docMk/>
            <pc:sldMk cId="712151010" sldId="384"/>
            <ac:spMk id="13" creationId="{BD3E9DB8-1532-58D8-4FCA-CAAAD0EEF5FC}"/>
          </ac:spMkLst>
        </pc:spChg>
      </pc:sldChg>
      <pc:sldChg chg="modSp new add del modNotesTx">
        <pc:chgData name="Zhuang, Jianbang" userId="4340c0dc-cf6a-43ef-aa87-b627f869d519" providerId="ADAL" clId="{51D7C7DA-2195-0341-A082-4F283DFF526A}" dt="2025-06-25T09:09:52.144" v="194" actId="20577"/>
        <pc:sldMkLst>
          <pc:docMk/>
          <pc:sldMk cId="3723161782" sldId="386"/>
        </pc:sldMkLst>
        <pc:spChg chg="mod">
          <ac:chgData name="Zhuang, Jianbang" userId="4340c0dc-cf6a-43ef-aa87-b627f869d519" providerId="ADAL" clId="{51D7C7DA-2195-0341-A082-4F283DFF526A}" dt="2025-06-24T19:50:32.083" v="93" actId="22"/>
          <ac:spMkLst>
            <pc:docMk/>
            <pc:sldMk cId="3723161782" sldId="386"/>
            <ac:spMk id="2" creationId="{4394DD3E-1BF0-86CC-EA27-C486C35D8231}"/>
          </ac:spMkLst>
        </pc:spChg>
        <pc:spChg chg="mod">
          <ac:chgData name="Zhuang, Jianbang" userId="4340c0dc-cf6a-43ef-aa87-b627f869d519" providerId="ADAL" clId="{51D7C7DA-2195-0341-A082-4F283DFF526A}" dt="2025-06-24T19:50:45.931" v="94" actId="22"/>
          <ac:spMkLst>
            <pc:docMk/>
            <pc:sldMk cId="3723161782" sldId="386"/>
            <ac:spMk id="4" creationId="{744E5536-DC89-F527-13D6-801693FD1F7C}"/>
          </ac:spMkLst>
        </pc:spChg>
      </pc:sldChg>
      <pc:sldChg chg="addSp delSp modSp new del">
        <pc:chgData name="Zhuang, Jianbang" userId="4340c0dc-cf6a-43ef-aa87-b627f869d519" providerId="ADAL" clId="{51D7C7DA-2195-0341-A082-4F283DFF526A}" dt="2025-06-24T20:02:31.266" v="143" actId="2696"/>
        <pc:sldMkLst>
          <pc:docMk/>
          <pc:sldMk cId="2911362852" sldId="387"/>
        </pc:sldMkLst>
        <pc:spChg chg="del mod">
          <ac:chgData name="Zhuang, Jianbang" userId="4340c0dc-cf6a-43ef-aa87-b627f869d519" providerId="ADAL" clId="{51D7C7DA-2195-0341-A082-4F283DFF526A}" dt="2025-06-24T20:02:19.658" v="140" actId="21"/>
          <ac:spMkLst>
            <pc:docMk/>
            <pc:sldMk cId="2911362852" sldId="387"/>
            <ac:spMk id="2" creationId="{F66B7693-E516-676C-22FD-F5DE2380FB5C}"/>
          </ac:spMkLst>
        </pc:spChg>
        <pc:spChg chg="add mod">
          <ac:chgData name="Zhuang, Jianbang" userId="4340c0dc-cf6a-43ef-aa87-b627f869d519" providerId="ADAL" clId="{51D7C7DA-2195-0341-A082-4F283DFF526A}" dt="2025-06-24T20:02:19.658" v="140" actId="21"/>
          <ac:spMkLst>
            <pc:docMk/>
            <pc:sldMk cId="2911362852" sldId="387"/>
            <ac:spMk id="8" creationId="{29B27BE0-0383-9F84-2592-0CB7DEC1131D}"/>
          </ac:spMkLst>
        </pc:spChg>
      </pc:sldChg>
      <pc:sldChg chg="modNotesTx">
        <pc:chgData name="Zhuang, Jianbang" userId="4340c0dc-cf6a-43ef-aa87-b627f869d519" providerId="ADAL" clId="{51D7C7DA-2195-0341-A082-4F283DFF526A}" dt="2025-06-25T07:06:02.329" v="156" actId="20577"/>
        <pc:sldMkLst>
          <pc:docMk/>
          <pc:sldMk cId="3149454670" sldId="391"/>
        </pc:sldMkLst>
      </pc:sldChg>
    </pc:docChg>
  </pc:docChgLst>
  <pc:docChgLst>
    <pc:chgData name="Zhuang, Jianbang" userId="S::jianbang.zhuang@student.reutlingen-university.de::4340c0dc-cf6a-43ef-aa87-b627f869d519" providerId="AD" clId="Web-{CA691701-93FA-49B6-8C16-805FE6C71712}"/>
    <pc:docChg chg="addSld modSld modSection">
      <pc:chgData name="Zhuang, Jianbang" userId="S::jianbang.zhuang@student.reutlingen-university.de::4340c0dc-cf6a-43ef-aa87-b627f869d519" providerId="AD" clId="Web-{CA691701-93FA-49B6-8C16-805FE6C71712}" dt="2025-06-22T21:29:00.251" v="18" actId="20577"/>
      <pc:docMkLst>
        <pc:docMk/>
      </pc:docMkLst>
      <pc:sldChg chg="modSp new">
        <pc:chgData name="Zhuang, Jianbang" userId="S::jianbang.zhuang@student.reutlingen-university.de::4340c0dc-cf6a-43ef-aa87-b627f869d519" providerId="AD" clId="Web-{CA691701-93FA-49B6-8C16-805FE6C71712}" dt="2025-06-22T21:29:00.251" v="18" actId="20577"/>
        <pc:sldMkLst>
          <pc:docMk/>
          <pc:sldMk cId="640149259" sldId="382"/>
        </pc:sldMkLst>
        <pc:spChg chg="mod">
          <ac:chgData name="Zhuang, Jianbang" userId="S::jianbang.zhuang@student.reutlingen-university.de::4340c0dc-cf6a-43ef-aa87-b627f869d519" providerId="AD" clId="Web-{CA691701-93FA-49B6-8C16-805FE6C71712}" dt="2025-06-22T21:29:00.251" v="18" actId="20577"/>
          <ac:spMkLst>
            <pc:docMk/>
            <pc:sldMk cId="640149259" sldId="382"/>
            <ac:spMk id="2" creationId="{F40EF2AA-7965-CE24-65DB-9DACDE9A52AF}"/>
          </ac:spMkLst>
        </pc:spChg>
        <pc:spChg chg="mod">
          <ac:chgData name="Zhuang, Jianbang" userId="S::jianbang.zhuang@student.reutlingen-university.de::4340c0dc-cf6a-43ef-aa87-b627f869d519" providerId="AD" clId="Web-{CA691701-93FA-49B6-8C16-805FE6C71712}" dt="2025-06-22T21:26:30.709" v="4" actId="20577"/>
          <ac:spMkLst>
            <pc:docMk/>
            <pc:sldMk cId="640149259" sldId="382"/>
            <ac:spMk id="4" creationId="{636BC6CF-7A5E-1968-D806-1D98E0ABC407}"/>
          </ac:spMkLst>
        </pc:spChg>
      </pc:sldChg>
    </pc:docChg>
  </pc:docChgLst>
  <pc:docChgLst>
    <pc:chgData name="Döbele, Nico" userId="5c096acf-d67d-4007-9467-833bcc11ca7b" providerId="ADAL" clId="{53380DDD-3895-4441-90E9-18E0EE6730E8}"/>
    <pc:docChg chg="undo custSel addSld delSld modSld sldOrd addSection delSection modSection">
      <pc:chgData name="Döbele, Nico" userId="5c096acf-d67d-4007-9467-833bcc11ca7b" providerId="ADAL" clId="{53380DDD-3895-4441-90E9-18E0EE6730E8}" dt="2025-06-24T22:15:58.027" v="10366" actId="1076"/>
      <pc:docMkLst>
        <pc:docMk/>
      </pc:docMkLst>
      <pc:sldChg chg="addSp delSp modSp mod">
        <pc:chgData name="Döbele, Nico" userId="5c096acf-d67d-4007-9467-833bcc11ca7b" providerId="ADAL" clId="{53380DDD-3895-4441-90E9-18E0EE6730E8}" dt="2025-06-22T17:51:42.504" v="7886" actId="478"/>
        <pc:sldMkLst>
          <pc:docMk/>
          <pc:sldMk cId="1996193513" sldId="256"/>
        </pc:sldMkLst>
        <pc:spChg chg="mod">
          <ac:chgData name="Döbele, Nico" userId="5c096acf-d67d-4007-9467-833bcc11ca7b" providerId="ADAL" clId="{53380DDD-3895-4441-90E9-18E0EE6730E8}" dt="2025-06-19T14:39:58.770" v="49" actId="20577"/>
          <ac:spMkLst>
            <pc:docMk/>
            <pc:sldMk cId="1996193513" sldId="256"/>
            <ac:spMk id="3" creationId="{FE961DF5-7966-8995-0EC7-121BFE498B1E}"/>
          </ac:spMkLst>
        </pc:spChg>
        <pc:spChg chg="mod">
          <ac:chgData name="Döbele, Nico" userId="5c096acf-d67d-4007-9467-833bcc11ca7b" providerId="ADAL" clId="{53380DDD-3895-4441-90E9-18E0EE6730E8}" dt="2025-06-21T19:38:22.237" v="7837" actId="14100"/>
          <ac:spMkLst>
            <pc:docMk/>
            <pc:sldMk cId="1996193513" sldId="256"/>
            <ac:spMk id="4" creationId="{BC8B7CFD-5D79-80FE-3ACD-0E2C2CA0ED26}"/>
          </ac:spMkLst>
        </pc:spChg>
      </pc:sldChg>
      <pc:sldChg chg="addSp delSp modSp mod">
        <pc:chgData name="Döbele, Nico" userId="5c096acf-d67d-4007-9467-833bcc11ca7b" providerId="ADAL" clId="{53380DDD-3895-4441-90E9-18E0EE6730E8}" dt="2025-06-21T17:34:57.865" v="7796"/>
        <pc:sldMkLst>
          <pc:docMk/>
          <pc:sldMk cId="3286858077" sldId="333"/>
        </pc:sldMkLst>
        <pc:spChg chg="add mod">
          <ac:chgData name="Döbele, Nico" userId="5c096acf-d67d-4007-9467-833bcc11ca7b" providerId="ADAL" clId="{53380DDD-3895-4441-90E9-18E0EE6730E8}" dt="2025-06-19T17:25:02.688" v="1850" actId="14100"/>
          <ac:spMkLst>
            <pc:docMk/>
            <pc:sldMk cId="3286858077" sldId="333"/>
            <ac:spMk id="2" creationId="{3051BCA7-A987-D877-CA5F-E92E7502618D}"/>
          </ac:spMkLst>
        </pc:spChg>
        <pc:spChg chg="mod">
          <ac:chgData name="Döbele, Nico" userId="5c096acf-d67d-4007-9467-833bcc11ca7b" providerId="ADAL" clId="{53380DDD-3895-4441-90E9-18E0EE6730E8}" dt="2025-06-19T17:33:20.102" v="2111" actId="20577"/>
          <ac:spMkLst>
            <pc:docMk/>
            <pc:sldMk cId="3286858077" sldId="333"/>
            <ac:spMk id="5" creationId="{FD14BB37-DF30-A8E3-1811-705CAEBE7A8A}"/>
          </ac:spMkLst>
        </pc:spChg>
        <pc:spChg chg="add mod">
          <ac:chgData name="Döbele, Nico" userId="5c096acf-d67d-4007-9467-833bcc11ca7b" providerId="ADAL" clId="{53380DDD-3895-4441-90E9-18E0EE6730E8}" dt="2025-06-19T17:24:31.949" v="1843" actId="2711"/>
          <ac:spMkLst>
            <pc:docMk/>
            <pc:sldMk cId="3286858077" sldId="333"/>
            <ac:spMk id="6" creationId="{E3184DFD-2AA8-41F4-8D68-D7524C6DADC9}"/>
          </ac:spMkLst>
        </pc:spChg>
        <pc:spChg chg="mod">
          <ac:chgData name="Döbele, Nico" userId="5c096acf-d67d-4007-9467-833bcc11ca7b" providerId="ADAL" clId="{53380DDD-3895-4441-90E9-18E0EE6730E8}" dt="2025-06-19T17:38:50.113" v="2464" actId="255"/>
          <ac:spMkLst>
            <pc:docMk/>
            <pc:sldMk cId="3286858077" sldId="333"/>
            <ac:spMk id="11" creationId="{C1E43BFD-607C-EC62-C676-248B0920FD50}"/>
          </ac:spMkLst>
        </pc:spChg>
        <pc:spChg chg="add mod">
          <ac:chgData name="Döbele, Nico" userId="5c096acf-d67d-4007-9467-833bcc11ca7b" providerId="ADAL" clId="{53380DDD-3895-4441-90E9-18E0EE6730E8}" dt="2025-06-21T17:34:57.865" v="7796"/>
          <ac:spMkLst>
            <pc:docMk/>
            <pc:sldMk cId="3286858077" sldId="333"/>
            <ac:spMk id="12" creationId="{0A44F388-5D76-A4D8-C2EA-70843282EF2B}"/>
          </ac:spMkLst>
        </pc:spChg>
        <pc:spChg chg="mod">
          <ac:chgData name="Döbele, Nico" userId="5c096acf-d67d-4007-9467-833bcc11ca7b" providerId="ADAL" clId="{53380DDD-3895-4441-90E9-18E0EE6730E8}" dt="2025-06-19T17:25:02.688" v="1850" actId="14100"/>
          <ac:spMkLst>
            <pc:docMk/>
            <pc:sldMk cId="3286858077" sldId="333"/>
            <ac:spMk id="13" creationId="{DFF1BF3C-3308-CDF0-0FF5-CA57CC707107}"/>
          </ac:spMkLst>
        </pc:spChg>
        <pc:spChg chg="mod">
          <ac:chgData name="Döbele, Nico" userId="5c096acf-d67d-4007-9467-833bcc11ca7b" providerId="ADAL" clId="{53380DDD-3895-4441-90E9-18E0EE6730E8}" dt="2025-06-19T17:24:31.949" v="1843" actId="2711"/>
          <ac:spMkLst>
            <pc:docMk/>
            <pc:sldMk cId="3286858077" sldId="333"/>
            <ac:spMk id="16" creationId="{AFFE0433-8F58-7766-016D-7F3DDC633F17}"/>
          </ac:spMkLst>
        </pc:spChg>
        <pc:spChg chg="mod">
          <ac:chgData name="Döbele, Nico" userId="5c096acf-d67d-4007-9467-833bcc11ca7b" providerId="ADAL" clId="{53380DDD-3895-4441-90E9-18E0EE6730E8}" dt="2025-06-19T17:25:02.688" v="1850" actId="14100"/>
          <ac:spMkLst>
            <pc:docMk/>
            <pc:sldMk cId="3286858077" sldId="333"/>
            <ac:spMk id="18" creationId="{6E856C6B-EA97-3BDC-FC91-958355B7A1C8}"/>
          </ac:spMkLst>
        </pc:spChg>
        <pc:spChg chg="mod">
          <ac:chgData name="Döbele, Nico" userId="5c096acf-d67d-4007-9467-833bcc11ca7b" providerId="ADAL" clId="{53380DDD-3895-4441-90E9-18E0EE6730E8}" dt="2025-06-19T17:24:31.949" v="1843" actId="2711"/>
          <ac:spMkLst>
            <pc:docMk/>
            <pc:sldMk cId="3286858077" sldId="333"/>
            <ac:spMk id="21" creationId="{6405AED9-AD03-D660-B35F-31AD95E5D299}"/>
          </ac:spMkLst>
        </pc:spChg>
        <pc:spChg chg="mod">
          <ac:chgData name="Döbele, Nico" userId="5c096acf-d67d-4007-9467-833bcc11ca7b" providerId="ADAL" clId="{53380DDD-3895-4441-90E9-18E0EE6730E8}" dt="2025-06-19T17:25:02.688" v="1850" actId="14100"/>
          <ac:spMkLst>
            <pc:docMk/>
            <pc:sldMk cId="3286858077" sldId="333"/>
            <ac:spMk id="29" creationId="{E2EF670F-B10E-20F1-F8B0-E261E5B7C7A3}"/>
          </ac:spMkLst>
        </pc:spChg>
        <pc:spChg chg="mod">
          <ac:chgData name="Döbele, Nico" userId="5c096acf-d67d-4007-9467-833bcc11ca7b" providerId="ADAL" clId="{53380DDD-3895-4441-90E9-18E0EE6730E8}" dt="2025-06-19T17:24:31.949" v="1843" actId="2711"/>
          <ac:spMkLst>
            <pc:docMk/>
            <pc:sldMk cId="3286858077" sldId="333"/>
            <ac:spMk id="30" creationId="{08C06102-6A23-8F00-3567-C14698D75FDC}"/>
          </ac:spMkLst>
        </pc:spChg>
        <pc:spChg chg="add mod">
          <ac:chgData name="Döbele, Nico" userId="5c096acf-d67d-4007-9467-833bcc11ca7b" providerId="ADAL" clId="{53380DDD-3895-4441-90E9-18E0EE6730E8}" dt="2025-06-19T17:39:12.157" v="2467" actId="1076"/>
          <ac:spMkLst>
            <pc:docMk/>
            <pc:sldMk cId="3286858077" sldId="333"/>
            <ac:spMk id="32" creationId="{45EA2532-4E86-0681-7DC9-4F72622A66F3}"/>
          </ac:spMkLst>
        </pc:spChg>
        <pc:spChg chg="add mod">
          <ac:chgData name="Döbele, Nico" userId="5c096acf-d67d-4007-9467-833bcc11ca7b" providerId="ADAL" clId="{53380DDD-3895-4441-90E9-18E0EE6730E8}" dt="2025-06-19T17:39:17.021" v="2468" actId="1076"/>
          <ac:spMkLst>
            <pc:docMk/>
            <pc:sldMk cId="3286858077" sldId="333"/>
            <ac:spMk id="33" creationId="{563BBC5E-D2FC-A4CA-418D-F159220B7910}"/>
          </ac:spMkLst>
        </pc:spChg>
        <pc:grpChg chg="add mod">
          <ac:chgData name="Döbele, Nico" userId="5c096acf-d67d-4007-9467-833bcc11ca7b" providerId="ADAL" clId="{53380DDD-3895-4441-90E9-18E0EE6730E8}" dt="2025-06-19T17:23:48.875" v="1836" actId="164"/>
          <ac:grpSpMkLst>
            <pc:docMk/>
            <pc:sldMk cId="3286858077" sldId="333"/>
            <ac:grpSpMk id="7" creationId="{4C98FE1D-D3EB-A160-61BB-0D011F74A7C2}"/>
          </ac:grpSpMkLst>
        </pc:grpChg>
        <pc:grpChg chg="add mod">
          <ac:chgData name="Döbele, Nico" userId="5c096acf-d67d-4007-9467-833bcc11ca7b" providerId="ADAL" clId="{53380DDD-3895-4441-90E9-18E0EE6730E8}" dt="2025-06-19T17:23:48.875" v="1836" actId="164"/>
          <ac:grpSpMkLst>
            <pc:docMk/>
            <pc:sldMk cId="3286858077" sldId="333"/>
            <ac:grpSpMk id="9" creationId="{D29A9037-91F3-B874-A8FB-6FAF9CBA4881}"/>
          </ac:grpSpMkLst>
        </pc:grpChg>
        <pc:grpChg chg="add mod">
          <ac:chgData name="Döbele, Nico" userId="5c096acf-d67d-4007-9467-833bcc11ca7b" providerId="ADAL" clId="{53380DDD-3895-4441-90E9-18E0EE6730E8}" dt="2025-06-19T17:23:48.875" v="1836" actId="164"/>
          <ac:grpSpMkLst>
            <pc:docMk/>
            <pc:sldMk cId="3286858077" sldId="333"/>
            <ac:grpSpMk id="17" creationId="{A70C7AF0-8723-940B-5DEF-36C0BBA97A43}"/>
          </ac:grpSpMkLst>
        </pc:grpChg>
        <pc:grpChg chg="add mod">
          <ac:chgData name="Döbele, Nico" userId="5c096acf-d67d-4007-9467-833bcc11ca7b" providerId="ADAL" clId="{53380DDD-3895-4441-90E9-18E0EE6730E8}" dt="2025-06-19T17:23:48.875" v="1836" actId="164"/>
          <ac:grpSpMkLst>
            <pc:docMk/>
            <pc:sldMk cId="3286858077" sldId="333"/>
            <ac:grpSpMk id="23" creationId="{A8BC9C5A-2333-8016-2169-F0D056DD10C4}"/>
          </ac:grpSpMkLst>
        </pc:grpChg>
        <pc:grpChg chg="add mod">
          <ac:chgData name="Döbele, Nico" userId="5c096acf-d67d-4007-9467-833bcc11ca7b" providerId="ADAL" clId="{53380DDD-3895-4441-90E9-18E0EE6730E8}" dt="2025-06-19T17:25:10.055" v="1851" actId="1076"/>
          <ac:grpSpMkLst>
            <pc:docMk/>
            <pc:sldMk cId="3286858077" sldId="333"/>
            <ac:grpSpMk id="31" creationId="{F1DD2E8C-6B3E-0048-0ECF-668AD3B79D39}"/>
          </ac:grpSpMkLst>
        </pc:grpChg>
      </pc:sldChg>
      <pc:sldChg chg="modSp mod">
        <pc:chgData name="Döbele, Nico" userId="5c096acf-d67d-4007-9467-833bcc11ca7b" providerId="ADAL" clId="{53380DDD-3895-4441-90E9-18E0EE6730E8}" dt="2025-06-24T21:04:06.088" v="10236" actId="20577"/>
        <pc:sldMkLst>
          <pc:docMk/>
          <pc:sldMk cId="3272916753" sldId="334"/>
        </pc:sldMkLst>
        <pc:spChg chg="mod">
          <ac:chgData name="Döbele, Nico" userId="5c096acf-d67d-4007-9467-833bcc11ca7b" providerId="ADAL" clId="{53380DDD-3895-4441-90E9-18E0EE6730E8}" dt="2025-06-24T21:04:06.088" v="10236" actId="20577"/>
          <ac:spMkLst>
            <pc:docMk/>
            <pc:sldMk cId="3272916753" sldId="334"/>
            <ac:spMk id="7" creationId="{B6D56336-62CB-0438-E474-040DE72FDB0D}"/>
          </ac:spMkLst>
        </pc:spChg>
      </pc:sldChg>
      <pc:sldChg chg="modSp add mod ord">
        <pc:chgData name="Döbele, Nico" userId="5c096acf-d67d-4007-9467-833bcc11ca7b" providerId="ADAL" clId="{53380DDD-3895-4441-90E9-18E0EE6730E8}" dt="2025-06-22T18:09:46.424" v="7970" actId="20577"/>
        <pc:sldMkLst>
          <pc:docMk/>
          <pc:sldMk cId="1129658810" sldId="335"/>
        </pc:sldMkLst>
        <pc:spChg chg="mod">
          <ac:chgData name="Döbele, Nico" userId="5c096acf-d67d-4007-9467-833bcc11ca7b" providerId="ADAL" clId="{53380DDD-3895-4441-90E9-18E0EE6730E8}" dt="2025-06-19T14:56:58.308" v="98" actId="20577"/>
          <ac:spMkLst>
            <pc:docMk/>
            <pc:sldMk cId="1129658810" sldId="335"/>
            <ac:spMk id="5" creationId="{609FAD2C-D615-0776-DF66-FE8018638AB6}"/>
          </ac:spMkLst>
        </pc:spChg>
        <pc:spChg chg="mod">
          <ac:chgData name="Döbele, Nico" userId="5c096acf-d67d-4007-9467-833bcc11ca7b" providerId="ADAL" clId="{53380DDD-3895-4441-90E9-18E0EE6730E8}" dt="2025-06-22T18:09:46.424" v="7970" actId="20577"/>
          <ac:spMkLst>
            <pc:docMk/>
            <pc:sldMk cId="1129658810" sldId="335"/>
            <ac:spMk id="7" creationId="{ECC96107-0AF4-5895-657D-7991D63150BA}"/>
          </ac:spMkLst>
        </pc:spChg>
      </pc:sldChg>
      <pc:sldChg chg="modSp add mod">
        <pc:chgData name="Döbele, Nico" userId="5c096acf-d67d-4007-9467-833bcc11ca7b" providerId="ADAL" clId="{53380DDD-3895-4441-90E9-18E0EE6730E8}" dt="2025-06-19T15:03:03.923" v="713" actId="20577"/>
        <pc:sldMkLst>
          <pc:docMk/>
          <pc:sldMk cId="2693686038" sldId="336"/>
        </pc:sldMkLst>
      </pc:sldChg>
      <pc:sldChg chg="modSp add mod ord">
        <pc:chgData name="Döbele, Nico" userId="5c096acf-d67d-4007-9467-833bcc11ca7b" providerId="ADAL" clId="{53380DDD-3895-4441-90E9-18E0EE6730E8}" dt="2025-06-19T15:10:20.129" v="1234" actId="20577"/>
        <pc:sldMkLst>
          <pc:docMk/>
          <pc:sldMk cId="1205460113" sldId="337"/>
        </pc:sldMkLst>
        <pc:spChg chg="mod">
          <ac:chgData name="Döbele, Nico" userId="5c096acf-d67d-4007-9467-833bcc11ca7b" providerId="ADAL" clId="{53380DDD-3895-4441-90E9-18E0EE6730E8}" dt="2025-06-19T15:10:20.129" v="1234" actId="20577"/>
          <ac:spMkLst>
            <pc:docMk/>
            <pc:sldMk cId="1205460113" sldId="337"/>
            <ac:spMk id="5" creationId="{FDE1C4FC-997D-2CCE-C7C3-101D5B3D5CC8}"/>
          </ac:spMkLst>
        </pc:spChg>
      </pc:sldChg>
      <pc:sldChg chg="modSp add del mod">
        <pc:chgData name="Döbele, Nico" userId="5c096acf-d67d-4007-9467-833bcc11ca7b" providerId="ADAL" clId="{53380DDD-3895-4441-90E9-18E0EE6730E8}" dt="2025-06-19T15:51:24.315" v="1696" actId="2696"/>
        <pc:sldMkLst>
          <pc:docMk/>
          <pc:sldMk cId="1216612879" sldId="338"/>
        </pc:sldMkLst>
      </pc:sldChg>
      <pc:sldChg chg="modSp add mod">
        <pc:chgData name="Döbele, Nico" userId="5c096acf-d67d-4007-9467-833bcc11ca7b" providerId="ADAL" clId="{53380DDD-3895-4441-90E9-18E0EE6730E8}" dt="2025-06-19T15:51:21.691" v="1695"/>
        <pc:sldMkLst>
          <pc:docMk/>
          <pc:sldMk cId="2504987179" sldId="339"/>
        </pc:sldMkLst>
      </pc:sldChg>
      <pc:sldChg chg="addSp modSp add mod">
        <pc:chgData name="Döbele, Nico" userId="5c096acf-d67d-4007-9467-833bcc11ca7b" providerId="ADAL" clId="{53380DDD-3895-4441-90E9-18E0EE6730E8}" dt="2025-06-24T21:36:26.188" v="10347" actId="20577"/>
        <pc:sldMkLst>
          <pc:docMk/>
          <pc:sldMk cId="707305083" sldId="340"/>
        </pc:sldMkLst>
        <pc:spChg chg="mod">
          <ac:chgData name="Döbele, Nico" userId="5c096acf-d67d-4007-9467-833bcc11ca7b" providerId="ADAL" clId="{53380DDD-3895-4441-90E9-18E0EE6730E8}" dt="2025-06-24T21:36:15.443" v="10343" actId="1076"/>
          <ac:spMkLst>
            <pc:docMk/>
            <pc:sldMk cId="707305083" sldId="340"/>
            <ac:spMk id="6" creationId="{FB889520-1E85-7846-33B0-D1E11FA34F98}"/>
          </ac:spMkLst>
        </pc:spChg>
        <pc:spChg chg="add mod">
          <ac:chgData name="Döbele, Nico" userId="5c096acf-d67d-4007-9467-833bcc11ca7b" providerId="ADAL" clId="{53380DDD-3895-4441-90E9-18E0EE6730E8}" dt="2025-06-24T21:36:26.188" v="10347" actId="20577"/>
          <ac:spMkLst>
            <pc:docMk/>
            <pc:sldMk cId="707305083" sldId="340"/>
            <ac:spMk id="8" creationId="{7EEEE238-2FD6-07F2-CD24-4D4817691DB8}"/>
          </ac:spMkLst>
        </pc:spChg>
      </pc:sldChg>
      <pc:sldChg chg="modSp add mod ord">
        <pc:chgData name="Döbele, Nico" userId="5c096acf-d67d-4007-9467-833bcc11ca7b" providerId="ADAL" clId="{53380DDD-3895-4441-90E9-18E0EE6730E8}" dt="2025-06-19T15:08:58.892" v="1209"/>
        <pc:sldMkLst>
          <pc:docMk/>
          <pc:sldMk cId="2824459384" sldId="341"/>
        </pc:sldMkLst>
        <pc:spChg chg="mod">
          <ac:chgData name="Döbele, Nico" userId="5c096acf-d67d-4007-9467-833bcc11ca7b" providerId="ADAL" clId="{53380DDD-3895-4441-90E9-18E0EE6730E8}" dt="2025-06-19T15:08:11.111" v="1082" actId="20577"/>
          <ac:spMkLst>
            <pc:docMk/>
            <pc:sldMk cId="2824459384" sldId="341"/>
            <ac:spMk id="5" creationId="{1639DA34-2F03-A0C5-B75D-A0EC9F595219}"/>
          </ac:spMkLst>
        </pc:spChg>
      </pc:sldChg>
      <pc:sldChg chg="add">
        <pc:chgData name="Döbele, Nico" userId="5c096acf-d67d-4007-9467-833bcc11ca7b" providerId="ADAL" clId="{53380DDD-3895-4441-90E9-18E0EE6730E8}" dt="2025-06-19T15:08:12.751" v="1083"/>
        <pc:sldMkLst>
          <pc:docMk/>
          <pc:sldMk cId="613248510" sldId="342"/>
        </pc:sldMkLst>
      </pc:sldChg>
      <pc:sldChg chg="modSp new del mod">
        <pc:chgData name="Döbele, Nico" userId="5c096acf-d67d-4007-9467-833bcc11ca7b" providerId="ADAL" clId="{53380DDD-3895-4441-90E9-18E0EE6730E8}" dt="2025-06-19T15:40:09.372" v="1483" actId="2696"/>
        <pc:sldMkLst>
          <pc:docMk/>
          <pc:sldMk cId="859930437" sldId="343"/>
        </pc:sldMkLst>
      </pc:sldChg>
      <pc:sldChg chg="modSp new del mod">
        <pc:chgData name="Döbele, Nico" userId="5c096acf-d67d-4007-9467-833bcc11ca7b" providerId="ADAL" clId="{53380DDD-3895-4441-90E9-18E0EE6730E8}" dt="2025-06-19T15:40:29.465" v="1485" actId="2696"/>
        <pc:sldMkLst>
          <pc:docMk/>
          <pc:sldMk cId="1074941964" sldId="344"/>
        </pc:sldMkLst>
      </pc:sldChg>
      <pc:sldChg chg="modSp add mod">
        <pc:chgData name="Döbele, Nico" userId="5c096acf-d67d-4007-9467-833bcc11ca7b" providerId="ADAL" clId="{53380DDD-3895-4441-90E9-18E0EE6730E8}" dt="2025-06-19T15:40:05.741" v="1482"/>
        <pc:sldMkLst>
          <pc:docMk/>
          <pc:sldMk cId="1808058886" sldId="345"/>
        </pc:sldMkLst>
      </pc:sldChg>
      <pc:sldChg chg="modSp add mod">
        <pc:chgData name="Döbele, Nico" userId="5c096acf-d67d-4007-9467-833bcc11ca7b" providerId="ADAL" clId="{53380DDD-3895-4441-90E9-18E0EE6730E8}" dt="2025-06-19T15:41:19.060" v="1693" actId="20577"/>
        <pc:sldMkLst>
          <pc:docMk/>
          <pc:sldMk cId="3962783820" sldId="346"/>
        </pc:sldMkLst>
      </pc:sldChg>
      <pc:sldChg chg="modSp mod ord">
        <pc:chgData name="Döbele, Nico" userId="5c096acf-d67d-4007-9467-833bcc11ca7b" providerId="ADAL" clId="{53380DDD-3895-4441-90E9-18E0EE6730E8}" dt="2025-06-22T17:54:50.488" v="7904" actId="20577"/>
        <pc:sldMkLst>
          <pc:docMk/>
          <pc:sldMk cId="4044488022" sldId="351"/>
        </pc:sldMkLst>
        <pc:spChg chg="mod">
          <ac:chgData name="Döbele, Nico" userId="5c096acf-d67d-4007-9467-833bcc11ca7b" providerId="ADAL" clId="{53380DDD-3895-4441-90E9-18E0EE6730E8}" dt="2025-06-22T17:54:50.488" v="7904" actId="20577"/>
          <ac:spMkLst>
            <pc:docMk/>
            <pc:sldMk cId="4044488022" sldId="351"/>
            <ac:spMk id="2" creationId="{6C34CA10-6DEE-9686-C78A-5D0502105955}"/>
          </ac:spMkLst>
        </pc:spChg>
      </pc:sldChg>
      <pc:sldChg chg="ord">
        <pc:chgData name="Döbele, Nico" userId="5c096acf-d67d-4007-9467-833bcc11ca7b" providerId="ADAL" clId="{53380DDD-3895-4441-90E9-18E0EE6730E8}" dt="2025-06-24T20:46:22.102" v="10196"/>
        <pc:sldMkLst>
          <pc:docMk/>
          <pc:sldMk cId="3420577272" sldId="354"/>
        </pc:sldMkLst>
      </pc:sldChg>
      <pc:sldChg chg="addSp delSp modSp add mod ord">
        <pc:chgData name="Döbele, Nico" userId="5c096acf-d67d-4007-9467-833bcc11ca7b" providerId="ADAL" clId="{53380DDD-3895-4441-90E9-18E0EE6730E8}" dt="2025-06-24T21:20:13.687" v="10323"/>
        <pc:sldMkLst>
          <pc:docMk/>
          <pc:sldMk cId="926320356" sldId="355"/>
        </pc:sldMkLst>
        <pc:spChg chg="add mod">
          <ac:chgData name="Döbele, Nico" userId="5c096acf-d67d-4007-9467-833bcc11ca7b" providerId="ADAL" clId="{53380DDD-3895-4441-90E9-18E0EE6730E8}" dt="2025-06-21T17:35:02.432" v="7798"/>
          <ac:spMkLst>
            <pc:docMk/>
            <pc:sldMk cId="926320356" sldId="355"/>
            <ac:spMk id="2" creationId="{49AAF5CA-5BA4-AABE-7F25-9548F3335893}"/>
          </ac:spMkLst>
        </pc:spChg>
        <pc:spChg chg="mod">
          <ac:chgData name="Döbele, Nico" userId="5c096acf-d67d-4007-9467-833bcc11ca7b" providerId="ADAL" clId="{53380DDD-3895-4441-90E9-18E0EE6730E8}" dt="2025-06-19T17:42:32.967" v="2529" actId="20577"/>
          <ac:spMkLst>
            <pc:docMk/>
            <pc:sldMk cId="926320356" sldId="355"/>
            <ac:spMk id="5" creationId="{25A842A7-E329-AEA7-5A9D-2885A5E63885}"/>
          </ac:spMkLst>
        </pc:spChg>
        <pc:spChg chg="mod">
          <ac:chgData name="Döbele, Nico" userId="5c096acf-d67d-4007-9467-833bcc11ca7b" providerId="ADAL" clId="{53380DDD-3895-4441-90E9-18E0EE6730E8}" dt="2025-06-24T13:56:32.882" v="9777" actId="20577"/>
          <ac:spMkLst>
            <pc:docMk/>
            <pc:sldMk cId="926320356" sldId="355"/>
            <ac:spMk id="12" creationId="{24CB3F0A-AB3B-2B32-8853-7F4D1B341197}"/>
          </ac:spMkLst>
        </pc:spChg>
        <pc:spChg chg="mod">
          <ac:chgData name="Döbele, Nico" userId="5c096acf-d67d-4007-9467-833bcc11ca7b" providerId="ADAL" clId="{53380DDD-3895-4441-90E9-18E0EE6730E8}" dt="2025-06-19T17:53:47.135" v="2819" actId="20577"/>
          <ac:spMkLst>
            <pc:docMk/>
            <pc:sldMk cId="926320356" sldId="355"/>
            <ac:spMk id="14" creationId="{CC96780C-0126-1A96-BC60-05A28018E0D6}"/>
          </ac:spMkLst>
        </pc:spChg>
        <pc:spChg chg="add mod">
          <ac:chgData name="Döbele, Nico" userId="5c096acf-d67d-4007-9467-833bcc11ca7b" providerId="ADAL" clId="{53380DDD-3895-4441-90E9-18E0EE6730E8}" dt="2025-06-24T13:55:56.684" v="9773" actId="20577"/>
          <ac:spMkLst>
            <pc:docMk/>
            <pc:sldMk cId="926320356" sldId="355"/>
            <ac:spMk id="17" creationId="{E75067B8-2959-28F0-8AC5-2B4A31DCAF73}"/>
          </ac:spMkLst>
        </pc:spChg>
        <pc:spChg chg="add mod">
          <ac:chgData name="Döbele, Nico" userId="5c096acf-d67d-4007-9467-833bcc11ca7b" providerId="ADAL" clId="{53380DDD-3895-4441-90E9-18E0EE6730E8}" dt="2025-06-24T13:55:58.797" v="9775" actId="20577"/>
          <ac:spMkLst>
            <pc:docMk/>
            <pc:sldMk cId="926320356" sldId="355"/>
            <ac:spMk id="18" creationId="{0F748B86-F2DC-2200-CEFF-6D5521868121}"/>
          </ac:spMkLst>
        </pc:spChg>
        <pc:spChg chg="add mod">
          <ac:chgData name="Döbele, Nico" userId="5c096acf-d67d-4007-9467-833bcc11ca7b" providerId="ADAL" clId="{53380DDD-3895-4441-90E9-18E0EE6730E8}" dt="2025-06-19T17:58:53.785" v="2937" actId="2085"/>
          <ac:spMkLst>
            <pc:docMk/>
            <pc:sldMk cId="926320356" sldId="355"/>
            <ac:spMk id="21" creationId="{555EF26E-BF80-D4B8-77E0-B12D089CEF36}"/>
          </ac:spMkLst>
        </pc:spChg>
        <pc:spChg chg="mod">
          <ac:chgData name="Döbele, Nico" userId="5c096acf-d67d-4007-9467-833bcc11ca7b" providerId="ADAL" clId="{53380DDD-3895-4441-90E9-18E0EE6730E8}" dt="2025-06-24T13:56:35.302" v="9779" actId="20577"/>
          <ac:spMkLst>
            <pc:docMk/>
            <pc:sldMk cId="926320356" sldId="355"/>
            <ac:spMk id="37" creationId="{8C15BDFF-D768-8E16-5F5C-9532EFAD68A4}"/>
          </ac:spMkLst>
        </pc:spChg>
        <pc:spChg chg="mod">
          <ac:chgData name="Döbele, Nico" userId="5c096acf-d67d-4007-9467-833bcc11ca7b" providerId="ADAL" clId="{53380DDD-3895-4441-90E9-18E0EE6730E8}" dt="2025-06-19T17:57:28.195" v="2926" actId="255"/>
          <ac:spMkLst>
            <pc:docMk/>
            <pc:sldMk cId="926320356" sldId="355"/>
            <ac:spMk id="38" creationId="{19D428AB-669A-6A1A-5747-939053D22B9D}"/>
          </ac:spMkLst>
        </pc:spChg>
        <pc:spChg chg="mod">
          <ac:chgData name="Döbele, Nico" userId="5c096acf-d67d-4007-9467-833bcc11ca7b" providerId="ADAL" clId="{53380DDD-3895-4441-90E9-18E0EE6730E8}" dt="2025-06-19T17:57:28.195" v="2926" actId="255"/>
          <ac:spMkLst>
            <pc:docMk/>
            <pc:sldMk cId="926320356" sldId="355"/>
            <ac:spMk id="39" creationId="{1F7EB04D-63A5-D5E8-A632-712BA51E39D5}"/>
          </ac:spMkLst>
        </pc:spChg>
        <pc:spChg chg="mod">
          <ac:chgData name="Döbele, Nico" userId="5c096acf-d67d-4007-9467-833bcc11ca7b" providerId="ADAL" clId="{53380DDD-3895-4441-90E9-18E0EE6730E8}" dt="2025-06-19T17:53:49.781" v="2823" actId="20577"/>
          <ac:spMkLst>
            <pc:docMk/>
            <pc:sldMk cId="926320356" sldId="355"/>
            <ac:spMk id="45" creationId="{AF829F09-FC5E-0BDC-0209-7D78936239AF}"/>
          </ac:spMkLst>
        </pc:spChg>
        <pc:spChg chg="mod">
          <ac:chgData name="Döbele, Nico" userId="5c096acf-d67d-4007-9467-833bcc11ca7b" providerId="ADAL" clId="{53380DDD-3895-4441-90E9-18E0EE6730E8}" dt="2025-06-19T17:53:51.525" v="2825" actId="20577"/>
          <ac:spMkLst>
            <pc:docMk/>
            <pc:sldMk cId="926320356" sldId="355"/>
            <ac:spMk id="46" creationId="{78FD41B3-FD00-D852-8C46-A1A7392D35F5}"/>
          </ac:spMkLst>
        </pc:spChg>
        <pc:spChg chg="add mod">
          <ac:chgData name="Döbele, Nico" userId="5c096acf-d67d-4007-9467-833bcc11ca7b" providerId="ADAL" clId="{53380DDD-3895-4441-90E9-18E0EE6730E8}" dt="2025-06-19T17:52:37.413" v="2779" actId="13822"/>
          <ac:spMkLst>
            <pc:docMk/>
            <pc:sldMk cId="926320356" sldId="355"/>
            <ac:spMk id="55" creationId="{2CEE8E3C-86B9-3DC4-B531-CC71CCD93980}"/>
          </ac:spMkLst>
        </pc:spChg>
        <pc:spChg chg="mod">
          <ac:chgData name="Döbele, Nico" userId="5c096acf-d67d-4007-9467-833bcc11ca7b" providerId="ADAL" clId="{53380DDD-3895-4441-90E9-18E0EE6730E8}" dt="2025-06-24T13:57:02.303" v="9789" actId="20577"/>
          <ac:spMkLst>
            <pc:docMk/>
            <pc:sldMk cId="926320356" sldId="355"/>
            <ac:spMk id="56" creationId="{A68D0B98-694B-17A7-7A4C-7F59D0852A81}"/>
          </ac:spMkLst>
        </pc:spChg>
        <pc:spChg chg="mod">
          <ac:chgData name="Döbele, Nico" userId="5c096acf-d67d-4007-9467-833bcc11ca7b" providerId="ADAL" clId="{53380DDD-3895-4441-90E9-18E0EE6730E8}" dt="2025-06-19T17:58:50.872" v="2936" actId="2085"/>
          <ac:spMkLst>
            <pc:docMk/>
            <pc:sldMk cId="926320356" sldId="355"/>
            <ac:spMk id="57" creationId="{F0721FB7-F015-3311-3810-53A2CA39C43E}"/>
          </ac:spMkLst>
        </pc:spChg>
        <pc:spChg chg="mod">
          <ac:chgData name="Döbele, Nico" userId="5c096acf-d67d-4007-9467-833bcc11ca7b" providerId="ADAL" clId="{53380DDD-3895-4441-90E9-18E0EE6730E8}" dt="2025-06-19T17:59:01.432" v="2938" actId="20577"/>
          <ac:spMkLst>
            <pc:docMk/>
            <pc:sldMk cId="926320356" sldId="355"/>
            <ac:spMk id="58" creationId="{F6CE2BEA-A772-33EB-E756-F40676B45B65}"/>
          </ac:spMkLst>
        </pc:spChg>
        <pc:spChg chg="mod">
          <ac:chgData name="Döbele, Nico" userId="5c096acf-d67d-4007-9467-833bcc11ca7b" providerId="ADAL" clId="{53380DDD-3895-4441-90E9-18E0EE6730E8}" dt="2025-06-19T17:58:50.872" v="2936" actId="2085"/>
          <ac:spMkLst>
            <pc:docMk/>
            <pc:sldMk cId="926320356" sldId="355"/>
            <ac:spMk id="59" creationId="{0CAFE87A-4045-9F96-894A-0C9A0E59C8BA}"/>
          </ac:spMkLst>
        </pc:spChg>
        <pc:spChg chg="mod">
          <ac:chgData name="Döbele, Nico" userId="5c096acf-d67d-4007-9467-833bcc11ca7b" providerId="ADAL" clId="{53380DDD-3895-4441-90E9-18E0EE6730E8}" dt="2025-06-19T17:58:50.872" v="2936" actId="2085"/>
          <ac:spMkLst>
            <pc:docMk/>
            <pc:sldMk cId="926320356" sldId="355"/>
            <ac:spMk id="62" creationId="{31FCE53B-110C-12AD-C8B9-50783A283118}"/>
          </ac:spMkLst>
        </pc:spChg>
        <pc:spChg chg="mod">
          <ac:chgData name="Döbele, Nico" userId="5c096acf-d67d-4007-9467-833bcc11ca7b" providerId="ADAL" clId="{53380DDD-3895-4441-90E9-18E0EE6730E8}" dt="2025-06-19T17:58:50.872" v="2936" actId="2085"/>
          <ac:spMkLst>
            <pc:docMk/>
            <pc:sldMk cId="926320356" sldId="355"/>
            <ac:spMk id="63" creationId="{D3BF4AA2-0D5D-A1A9-391C-59EF193CF2F6}"/>
          </ac:spMkLst>
        </pc:spChg>
        <pc:spChg chg="mod">
          <ac:chgData name="Döbele, Nico" userId="5c096acf-d67d-4007-9467-833bcc11ca7b" providerId="ADAL" clId="{53380DDD-3895-4441-90E9-18E0EE6730E8}" dt="2025-06-19T17:58:50.872" v="2936" actId="2085"/>
          <ac:spMkLst>
            <pc:docMk/>
            <pc:sldMk cId="926320356" sldId="355"/>
            <ac:spMk id="64" creationId="{F03D17D9-8F14-7326-F7E0-3E0D18C0DF33}"/>
          </ac:spMkLst>
        </pc:spChg>
        <pc:spChg chg="add mod">
          <ac:chgData name="Döbele, Nico" userId="5c096acf-d67d-4007-9467-833bcc11ca7b" providerId="ADAL" clId="{53380DDD-3895-4441-90E9-18E0EE6730E8}" dt="2025-06-19T17:52:45" v="2781" actId="1076"/>
          <ac:spMkLst>
            <pc:docMk/>
            <pc:sldMk cId="926320356" sldId="355"/>
            <ac:spMk id="69" creationId="{3BC45CBD-1F9D-881D-1255-B31B5F231F67}"/>
          </ac:spMkLst>
        </pc:spChg>
        <pc:spChg chg="add mod">
          <ac:chgData name="Döbele, Nico" userId="5c096acf-d67d-4007-9467-833bcc11ca7b" providerId="ADAL" clId="{53380DDD-3895-4441-90E9-18E0EE6730E8}" dt="2025-06-19T17:52:50.340" v="2783" actId="1076"/>
          <ac:spMkLst>
            <pc:docMk/>
            <pc:sldMk cId="926320356" sldId="355"/>
            <ac:spMk id="70" creationId="{3FA76302-5024-D408-D515-4A14B5BDC91D}"/>
          </ac:spMkLst>
        </pc:spChg>
        <pc:spChg chg="add mod">
          <ac:chgData name="Döbele, Nico" userId="5c096acf-d67d-4007-9467-833bcc11ca7b" providerId="ADAL" clId="{53380DDD-3895-4441-90E9-18E0EE6730E8}" dt="2025-06-19T17:54:34.629" v="2877" actId="1076"/>
          <ac:spMkLst>
            <pc:docMk/>
            <pc:sldMk cId="926320356" sldId="355"/>
            <ac:spMk id="71" creationId="{0F615D5D-3290-8376-F0AA-A888CEF4444A}"/>
          </ac:spMkLst>
        </pc:spChg>
        <pc:spChg chg="add mod">
          <ac:chgData name="Döbele, Nico" userId="5c096acf-d67d-4007-9467-833bcc11ca7b" providerId="ADAL" clId="{53380DDD-3895-4441-90E9-18E0EE6730E8}" dt="2025-06-19T17:54:41.882" v="2879" actId="1076"/>
          <ac:spMkLst>
            <pc:docMk/>
            <pc:sldMk cId="926320356" sldId="355"/>
            <ac:spMk id="72" creationId="{EA9A65BA-9911-FCD8-AB2C-BE302AF22C9D}"/>
          </ac:spMkLst>
        </pc:spChg>
        <pc:spChg chg="add mod">
          <ac:chgData name="Döbele, Nico" userId="5c096acf-d67d-4007-9467-833bcc11ca7b" providerId="ADAL" clId="{53380DDD-3895-4441-90E9-18E0EE6730E8}" dt="2025-06-19T17:54:51.372" v="2881" actId="1076"/>
          <ac:spMkLst>
            <pc:docMk/>
            <pc:sldMk cId="926320356" sldId="355"/>
            <ac:spMk id="73" creationId="{11620893-74AE-93DA-69E3-E269CADFE209}"/>
          </ac:spMkLst>
        </pc:spChg>
        <pc:spChg chg="add mod">
          <ac:chgData name="Döbele, Nico" userId="5c096acf-d67d-4007-9467-833bcc11ca7b" providerId="ADAL" clId="{53380DDD-3895-4441-90E9-18E0EE6730E8}" dt="2025-06-19T17:55:05.643" v="2883" actId="1076"/>
          <ac:spMkLst>
            <pc:docMk/>
            <pc:sldMk cId="926320356" sldId="355"/>
            <ac:spMk id="74" creationId="{0408A53D-AE5D-5654-C26C-3349C3C850F0}"/>
          </ac:spMkLst>
        </pc:spChg>
        <pc:spChg chg="add mod">
          <ac:chgData name="Döbele, Nico" userId="5c096acf-d67d-4007-9467-833bcc11ca7b" providerId="ADAL" clId="{53380DDD-3895-4441-90E9-18E0EE6730E8}" dt="2025-06-19T17:55:05.643" v="2883" actId="1076"/>
          <ac:spMkLst>
            <pc:docMk/>
            <pc:sldMk cId="926320356" sldId="355"/>
            <ac:spMk id="75" creationId="{3E0118F7-E7F4-B006-DA6D-E0A19C8FB2C9}"/>
          </ac:spMkLst>
        </pc:spChg>
        <pc:spChg chg="add mod">
          <ac:chgData name="Döbele, Nico" userId="5c096acf-d67d-4007-9467-833bcc11ca7b" providerId="ADAL" clId="{53380DDD-3895-4441-90E9-18E0EE6730E8}" dt="2025-06-19T17:55:05.643" v="2883" actId="1076"/>
          <ac:spMkLst>
            <pc:docMk/>
            <pc:sldMk cId="926320356" sldId="355"/>
            <ac:spMk id="76" creationId="{0EC2C7C9-7EC4-399F-BD13-E33B4D2B694D}"/>
          </ac:spMkLst>
        </pc:spChg>
        <pc:spChg chg="add mod">
          <ac:chgData name="Döbele, Nico" userId="5c096acf-d67d-4007-9467-833bcc11ca7b" providerId="ADAL" clId="{53380DDD-3895-4441-90E9-18E0EE6730E8}" dt="2025-06-19T17:55:11.190" v="2885" actId="1076"/>
          <ac:spMkLst>
            <pc:docMk/>
            <pc:sldMk cId="926320356" sldId="355"/>
            <ac:spMk id="77" creationId="{67825EC5-0DBF-544D-9FF9-B852B8BCD7F1}"/>
          </ac:spMkLst>
        </pc:spChg>
        <pc:spChg chg="add mod">
          <ac:chgData name="Döbele, Nico" userId="5c096acf-d67d-4007-9467-833bcc11ca7b" providerId="ADAL" clId="{53380DDD-3895-4441-90E9-18E0EE6730E8}" dt="2025-06-19T17:55:11.190" v="2885" actId="1076"/>
          <ac:spMkLst>
            <pc:docMk/>
            <pc:sldMk cId="926320356" sldId="355"/>
            <ac:spMk id="78" creationId="{8CD570B0-D91E-6344-87AF-BDF4ADF9D11F}"/>
          </ac:spMkLst>
        </pc:spChg>
        <pc:spChg chg="add mod">
          <ac:chgData name="Döbele, Nico" userId="5c096acf-d67d-4007-9467-833bcc11ca7b" providerId="ADAL" clId="{53380DDD-3895-4441-90E9-18E0EE6730E8}" dt="2025-06-19T17:55:11.190" v="2885" actId="1076"/>
          <ac:spMkLst>
            <pc:docMk/>
            <pc:sldMk cId="926320356" sldId="355"/>
            <ac:spMk id="79" creationId="{75085383-5937-8E69-BE26-DDDCEFB3C01A}"/>
          </ac:spMkLst>
        </pc:spChg>
        <pc:grpChg chg="add mod">
          <ac:chgData name="Döbele, Nico" userId="5c096acf-d67d-4007-9467-833bcc11ca7b" providerId="ADAL" clId="{53380DDD-3895-4441-90E9-18E0EE6730E8}" dt="2025-06-21T19:44:07.542" v="7844" actId="1076"/>
          <ac:grpSpMkLst>
            <pc:docMk/>
            <pc:sldMk cId="926320356" sldId="355"/>
            <ac:grpSpMk id="30" creationId="{681A97FC-D30E-8440-8878-596897E2459E}"/>
          </ac:grpSpMkLst>
        </pc:grpChg>
        <pc:grpChg chg="mod">
          <ac:chgData name="Döbele, Nico" userId="5c096acf-d67d-4007-9467-833bcc11ca7b" providerId="ADAL" clId="{53380DDD-3895-4441-90E9-18E0EE6730E8}" dt="2025-06-19T17:45:30.133" v="2557" actId="14100"/>
          <ac:grpSpMkLst>
            <pc:docMk/>
            <pc:sldMk cId="926320356" sldId="355"/>
            <ac:grpSpMk id="36" creationId="{A66B6EB8-0B29-02E1-C3E0-D741FEF7F13E}"/>
          </ac:grpSpMkLst>
        </pc:grpChg>
        <pc:grpChg chg="mod">
          <ac:chgData name="Döbele, Nico" userId="5c096acf-d67d-4007-9467-833bcc11ca7b" providerId="ADAL" clId="{53380DDD-3895-4441-90E9-18E0EE6730E8}" dt="2025-06-21T19:46:32.331" v="7848" actId="1076"/>
          <ac:grpSpMkLst>
            <pc:docMk/>
            <pc:sldMk cId="926320356" sldId="355"/>
            <ac:grpSpMk id="67" creationId="{BAC3A48F-62AA-DE39-BE69-6BCC1752106C}"/>
          </ac:grpSpMkLst>
        </pc:grpChg>
        <pc:grpChg chg="mod">
          <ac:chgData name="Döbele, Nico" userId="5c096acf-d67d-4007-9467-833bcc11ca7b" providerId="ADAL" clId="{53380DDD-3895-4441-90E9-18E0EE6730E8}" dt="2025-06-19T17:49:11.183" v="2703" actId="164"/>
          <ac:grpSpMkLst>
            <pc:docMk/>
            <pc:sldMk cId="926320356" sldId="355"/>
            <ac:grpSpMk id="68" creationId="{C132CB4F-6FC7-AFE5-6889-8B19E7343CF6}"/>
          </ac:grpSpMkLst>
        </pc:grpChg>
        <pc:cxnChg chg="mod">
          <ac:chgData name="Döbele, Nico" userId="5c096acf-d67d-4007-9467-833bcc11ca7b" providerId="ADAL" clId="{53380DDD-3895-4441-90E9-18E0EE6730E8}" dt="2025-06-19T17:53:02.673" v="2784" actId="1582"/>
          <ac:cxnSpMkLst>
            <pc:docMk/>
            <pc:sldMk cId="926320356" sldId="355"/>
            <ac:cxnSpMk id="50" creationId="{8850CB70-972F-621C-5E91-7C9EE118AB28}"/>
          </ac:cxnSpMkLst>
        </pc:cxnChg>
        <pc:cxnChg chg="mod">
          <ac:chgData name="Döbele, Nico" userId="5c096acf-d67d-4007-9467-833bcc11ca7b" providerId="ADAL" clId="{53380DDD-3895-4441-90E9-18E0EE6730E8}" dt="2025-06-19T17:53:02.673" v="2784" actId="1582"/>
          <ac:cxnSpMkLst>
            <pc:docMk/>
            <pc:sldMk cId="926320356" sldId="355"/>
            <ac:cxnSpMk id="53" creationId="{6C502845-08A9-1C71-CA46-EECD7C370638}"/>
          </ac:cxnSpMkLst>
        </pc:cxnChg>
        <pc:cxnChg chg="mod">
          <ac:chgData name="Döbele, Nico" userId="5c096acf-d67d-4007-9467-833bcc11ca7b" providerId="ADAL" clId="{53380DDD-3895-4441-90E9-18E0EE6730E8}" dt="2025-06-19T17:58:23.364" v="2934" actId="1582"/>
          <ac:cxnSpMkLst>
            <pc:docMk/>
            <pc:sldMk cId="926320356" sldId="355"/>
            <ac:cxnSpMk id="60" creationId="{A45BAFE2-381C-54F9-90DB-7BC4242C0A69}"/>
          </ac:cxnSpMkLst>
        </pc:cxnChg>
        <pc:cxnChg chg="mod">
          <ac:chgData name="Döbele, Nico" userId="5c096acf-d67d-4007-9467-833bcc11ca7b" providerId="ADAL" clId="{53380DDD-3895-4441-90E9-18E0EE6730E8}" dt="2025-06-19T17:58:23.364" v="2934" actId="1582"/>
          <ac:cxnSpMkLst>
            <pc:docMk/>
            <pc:sldMk cId="926320356" sldId="355"/>
            <ac:cxnSpMk id="61" creationId="{32F798F7-BB46-D911-4858-D79C45CDAA1C}"/>
          </ac:cxnSpMkLst>
        </pc:cxnChg>
        <pc:cxnChg chg="mod">
          <ac:chgData name="Döbele, Nico" userId="5c096acf-d67d-4007-9467-833bcc11ca7b" providerId="ADAL" clId="{53380DDD-3895-4441-90E9-18E0EE6730E8}" dt="2025-06-19T17:58:23.364" v="2934" actId="1582"/>
          <ac:cxnSpMkLst>
            <pc:docMk/>
            <pc:sldMk cId="926320356" sldId="355"/>
            <ac:cxnSpMk id="65" creationId="{44F8523D-596D-8845-7777-F5532523B9A0}"/>
          </ac:cxnSpMkLst>
        </pc:cxnChg>
        <pc:cxnChg chg="mod">
          <ac:chgData name="Döbele, Nico" userId="5c096acf-d67d-4007-9467-833bcc11ca7b" providerId="ADAL" clId="{53380DDD-3895-4441-90E9-18E0EE6730E8}" dt="2025-06-19T17:58:23.364" v="2934" actId="1582"/>
          <ac:cxnSpMkLst>
            <pc:docMk/>
            <pc:sldMk cId="926320356" sldId="355"/>
            <ac:cxnSpMk id="66" creationId="{C79EF332-831D-CED6-748E-E1F2F5BE046E}"/>
          </ac:cxnSpMkLst>
        </pc:cxnChg>
        <pc:cxnChg chg="add mod">
          <ac:chgData name="Döbele, Nico" userId="5c096acf-d67d-4007-9467-833bcc11ca7b" providerId="ADAL" clId="{53380DDD-3895-4441-90E9-18E0EE6730E8}" dt="2025-06-21T19:46:32.331" v="7848" actId="1076"/>
          <ac:cxnSpMkLst>
            <pc:docMk/>
            <pc:sldMk cId="926320356" sldId="355"/>
            <ac:cxnSpMk id="81" creationId="{07C8306B-2CBE-4941-43C5-F31AFC346A34}"/>
          </ac:cxnSpMkLst>
        </pc:cxnChg>
        <pc:cxnChg chg="add mod">
          <ac:chgData name="Döbele, Nico" userId="5c096acf-d67d-4007-9467-833bcc11ca7b" providerId="ADAL" clId="{53380DDD-3895-4441-90E9-18E0EE6730E8}" dt="2025-06-21T19:46:32.331" v="7848" actId="1076"/>
          <ac:cxnSpMkLst>
            <pc:docMk/>
            <pc:sldMk cId="926320356" sldId="355"/>
            <ac:cxnSpMk id="83" creationId="{C6CA2221-85D8-DEE6-2372-70EF13B0B446}"/>
          </ac:cxnSpMkLst>
        </pc:cxnChg>
        <pc:cxnChg chg="add mod">
          <ac:chgData name="Döbele, Nico" userId="5c096acf-d67d-4007-9467-833bcc11ca7b" providerId="ADAL" clId="{53380DDD-3895-4441-90E9-18E0EE6730E8}" dt="2025-06-21T19:44:07.542" v="7844" actId="1076"/>
          <ac:cxnSpMkLst>
            <pc:docMk/>
            <pc:sldMk cId="926320356" sldId="355"/>
            <ac:cxnSpMk id="85" creationId="{4A23FD4F-1204-79FA-CB6A-14C1D65E460C}"/>
          </ac:cxnSpMkLst>
        </pc:cxnChg>
        <pc:cxnChg chg="add mod">
          <ac:chgData name="Döbele, Nico" userId="5c096acf-d67d-4007-9467-833bcc11ca7b" providerId="ADAL" clId="{53380DDD-3895-4441-90E9-18E0EE6730E8}" dt="2025-06-21T19:44:07.542" v="7844" actId="1076"/>
          <ac:cxnSpMkLst>
            <pc:docMk/>
            <pc:sldMk cId="926320356" sldId="355"/>
            <ac:cxnSpMk id="88" creationId="{6C7EAA15-8570-CE09-E831-DCCF0C6B9FCA}"/>
          </ac:cxnSpMkLst>
        </pc:cxnChg>
      </pc:sldChg>
      <pc:sldChg chg="addSp delSp modSp add mod">
        <pc:chgData name="Döbele, Nico" userId="5c096acf-d67d-4007-9467-833bcc11ca7b" providerId="ADAL" clId="{53380DDD-3895-4441-90E9-18E0EE6730E8}" dt="2025-06-21T17:35:00.956" v="7797"/>
        <pc:sldMkLst>
          <pc:docMk/>
          <pc:sldMk cId="2708638446" sldId="356"/>
        </pc:sldMkLst>
        <pc:spChg chg="mod">
          <ac:chgData name="Döbele, Nico" userId="5c096acf-d67d-4007-9467-833bcc11ca7b" providerId="ADAL" clId="{53380DDD-3895-4441-90E9-18E0EE6730E8}" dt="2025-06-19T17:37:47.807" v="2450" actId="2711"/>
          <ac:spMkLst>
            <pc:docMk/>
            <pc:sldMk cId="2708638446" sldId="356"/>
            <ac:spMk id="2" creationId="{EB4CDAD1-71E1-2702-F29C-5EFAEB8E0C2B}"/>
          </ac:spMkLst>
        </pc:spChg>
        <pc:spChg chg="mod">
          <ac:chgData name="Döbele, Nico" userId="5c096acf-d67d-4007-9467-833bcc11ca7b" providerId="ADAL" clId="{53380DDD-3895-4441-90E9-18E0EE6730E8}" dt="2025-06-19T17:37:49.877" v="2451" actId="2711"/>
          <ac:spMkLst>
            <pc:docMk/>
            <pc:sldMk cId="2708638446" sldId="356"/>
            <ac:spMk id="3" creationId="{99F9DCE2-3EC7-AE45-629B-8451D7E08BF0}"/>
          </ac:spMkLst>
        </pc:spChg>
        <pc:spChg chg="mod">
          <ac:chgData name="Döbele, Nico" userId="5c096acf-d67d-4007-9467-833bcc11ca7b" providerId="ADAL" clId="{53380DDD-3895-4441-90E9-18E0EE6730E8}" dt="2025-06-19T17:37:49.877" v="2451" actId="2711"/>
          <ac:spMkLst>
            <pc:docMk/>
            <pc:sldMk cId="2708638446" sldId="356"/>
            <ac:spMk id="5" creationId="{1C30D3DF-AC76-679B-3033-CB6BC139A548}"/>
          </ac:spMkLst>
        </pc:spChg>
        <pc:spChg chg="mod">
          <ac:chgData name="Döbele, Nico" userId="5c096acf-d67d-4007-9467-833bcc11ca7b" providerId="ADAL" clId="{53380DDD-3895-4441-90E9-18E0EE6730E8}" dt="2025-06-19T17:36:02.124" v="2206" actId="20577"/>
          <ac:spMkLst>
            <pc:docMk/>
            <pc:sldMk cId="2708638446" sldId="356"/>
            <ac:spMk id="6" creationId="{5A3B9457-CAA5-BC22-A38D-4D30F265E8FC}"/>
          </ac:spMkLst>
        </pc:spChg>
        <pc:spChg chg="mod">
          <ac:chgData name="Döbele, Nico" userId="5c096acf-d67d-4007-9467-833bcc11ca7b" providerId="ADAL" clId="{53380DDD-3895-4441-90E9-18E0EE6730E8}" dt="2025-06-19T17:37:49.877" v="2451" actId="2711"/>
          <ac:spMkLst>
            <pc:docMk/>
            <pc:sldMk cId="2708638446" sldId="356"/>
            <ac:spMk id="8" creationId="{D1B49D2A-1985-941E-8227-3136977A972F}"/>
          </ac:spMkLst>
        </pc:spChg>
        <pc:spChg chg="mod">
          <ac:chgData name="Döbele, Nico" userId="5c096acf-d67d-4007-9467-833bcc11ca7b" providerId="ADAL" clId="{53380DDD-3895-4441-90E9-18E0EE6730E8}" dt="2025-06-19T17:38:20.930" v="2459" actId="255"/>
          <ac:spMkLst>
            <pc:docMk/>
            <pc:sldMk cId="2708638446" sldId="356"/>
            <ac:spMk id="11" creationId="{48BC1E1B-C823-629C-0872-3882EAC8CBE7}"/>
          </ac:spMkLst>
        </pc:spChg>
        <pc:spChg chg="add mod">
          <ac:chgData name="Döbele, Nico" userId="5c096acf-d67d-4007-9467-833bcc11ca7b" providerId="ADAL" clId="{53380DDD-3895-4441-90E9-18E0EE6730E8}" dt="2025-06-19T17:38:16.808" v="2458" actId="113"/>
          <ac:spMkLst>
            <pc:docMk/>
            <pc:sldMk cId="2708638446" sldId="356"/>
            <ac:spMk id="12" creationId="{D0A2766B-ADBE-09AD-E1D3-FFCA8D0D8E65}"/>
          </ac:spMkLst>
        </pc:spChg>
        <pc:spChg chg="mod">
          <ac:chgData name="Döbele, Nico" userId="5c096acf-d67d-4007-9467-833bcc11ca7b" providerId="ADAL" clId="{53380DDD-3895-4441-90E9-18E0EE6730E8}" dt="2025-06-19T17:37:47.807" v="2450" actId="2711"/>
          <ac:spMkLst>
            <pc:docMk/>
            <pc:sldMk cId="2708638446" sldId="356"/>
            <ac:spMk id="13" creationId="{C7C7F430-CD93-1200-926E-FBF4692723A9}"/>
          </ac:spMkLst>
        </pc:spChg>
        <pc:spChg chg="add mod">
          <ac:chgData name="Döbele, Nico" userId="5c096acf-d67d-4007-9467-833bcc11ca7b" providerId="ADAL" clId="{53380DDD-3895-4441-90E9-18E0EE6730E8}" dt="2025-06-21T17:35:00.956" v="7797"/>
          <ac:spMkLst>
            <pc:docMk/>
            <pc:sldMk cId="2708638446" sldId="356"/>
            <ac:spMk id="14" creationId="{B3DFC2E0-023D-1A28-72A0-E21274421EAC}"/>
          </ac:spMkLst>
        </pc:spChg>
        <pc:spChg chg="mod">
          <ac:chgData name="Döbele, Nico" userId="5c096acf-d67d-4007-9467-833bcc11ca7b" providerId="ADAL" clId="{53380DDD-3895-4441-90E9-18E0EE6730E8}" dt="2025-06-19T17:36:19.651" v="2236" actId="20577"/>
          <ac:spMkLst>
            <pc:docMk/>
            <pc:sldMk cId="2708638446" sldId="356"/>
            <ac:spMk id="16" creationId="{6EE76DA3-83A1-9717-9B69-12F01A0E3476}"/>
          </ac:spMkLst>
        </pc:spChg>
        <pc:spChg chg="mod">
          <ac:chgData name="Döbele, Nico" userId="5c096acf-d67d-4007-9467-833bcc11ca7b" providerId="ADAL" clId="{53380DDD-3895-4441-90E9-18E0EE6730E8}" dt="2025-06-19T17:37:47.807" v="2450" actId="2711"/>
          <ac:spMkLst>
            <pc:docMk/>
            <pc:sldMk cId="2708638446" sldId="356"/>
            <ac:spMk id="18" creationId="{DF42CABD-F485-87AF-D82E-0B53D10E383A}"/>
          </ac:spMkLst>
        </pc:spChg>
        <pc:spChg chg="mod">
          <ac:chgData name="Döbele, Nico" userId="5c096acf-d67d-4007-9467-833bcc11ca7b" providerId="ADAL" clId="{53380DDD-3895-4441-90E9-18E0EE6730E8}" dt="2025-06-19T17:37:47.807" v="2450" actId="2711"/>
          <ac:spMkLst>
            <pc:docMk/>
            <pc:sldMk cId="2708638446" sldId="356"/>
            <ac:spMk id="21" creationId="{2B7F932C-84A6-19C1-7ECD-4A6F2061CA74}"/>
          </ac:spMkLst>
        </pc:spChg>
        <pc:spChg chg="add mod">
          <ac:chgData name="Döbele, Nico" userId="5c096acf-d67d-4007-9467-833bcc11ca7b" providerId="ADAL" clId="{53380DDD-3895-4441-90E9-18E0EE6730E8}" dt="2025-06-19T18:39:51.345" v="5807" actId="20577"/>
          <ac:spMkLst>
            <pc:docMk/>
            <pc:sldMk cId="2708638446" sldId="356"/>
            <ac:spMk id="36" creationId="{28F2E092-8A5D-4100-C841-4ABF62B15684}"/>
          </ac:spMkLst>
        </pc:spChg>
        <pc:grpChg chg="add del mod">
          <ac:chgData name="Döbele, Nico" userId="5c096acf-d67d-4007-9467-833bcc11ca7b" providerId="ADAL" clId="{53380DDD-3895-4441-90E9-18E0EE6730E8}" dt="2025-06-19T17:36:15.523" v="2225" actId="1076"/>
          <ac:grpSpMkLst>
            <pc:docMk/>
            <pc:sldMk cId="2708638446" sldId="356"/>
            <ac:grpSpMk id="31" creationId="{D659923F-787F-B13F-AE98-D224D652FD81}"/>
          </ac:grpSpMkLst>
        </pc:grpChg>
        <pc:cxnChg chg="add mod">
          <ac:chgData name="Döbele, Nico" userId="5c096acf-d67d-4007-9467-833bcc11ca7b" providerId="ADAL" clId="{53380DDD-3895-4441-90E9-18E0EE6730E8}" dt="2025-06-19T17:35:10.751" v="2151" actId="1582"/>
          <ac:cxnSpMkLst>
            <pc:docMk/>
            <pc:sldMk cId="2708638446" sldId="356"/>
            <ac:cxnSpMk id="35" creationId="{C06B071E-6593-9F42-3FC1-EB38CD9BB92A}"/>
          </ac:cxnSpMkLst>
        </pc:cxnChg>
      </pc:sldChg>
      <pc:sldChg chg="addSp delSp modSp add mod">
        <pc:chgData name="Döbele, Nico" userId="5c096acf-d67d-4007-9467-833bcc11ca7b" providerId="ADAL" clId="{53380DDD-3895-4441-90E9-18E0EE6730E8}" dt="2025-06-21T17:34:56.334" v="7795"/>
        <pc:sldMkLst>
          <pc:docMk/>
          <pc:sldMk cId="2082748006" sldId="357"/>
        </pc:sldMkLst>
        <pc:spChg chg="add mod">
          <ac:chgData name="Döbele, Nico" userId="5c096acf-d67d-4007-9467-833bcc11ca7b" providerId="ADAL" clId="{53380DDD-3895-4441-90E9-18E0EE6730E8}" dt="2025-06-21T17:34:56.334" v="7795"/>
          <ac:spMkLst>
            <pc:docMk/>
            <pc:sldMk cId="2082748006" sldId="357"/>
            <ac:spMk id="2" creationId="{19236814-2E8A-C2A7-B78B-86807E8C2259}"/>
          </ac:spMkLst>
        </pc:spChg>
        <pc:spChg chg="mod">
          <ac:chgData name="Döbele, Nico" userId="5c096acf-d67d-4007-9467-833bcc11ca7b" providerId="ADAL" clId="{53380DDD-3895-4441-90E9-18E0EE6730E8}" dt="2025-06-19T18:02:10.733" v="2996" actId="20577"/>
          <ac:spMkLst>
            <pc:docMk/>
            <pc:sldMk cId="2082748006" sldId="357"/>
            <ac:spMk id="5" creationId="{E4798201-A3AE-6038-390C-CE591453DD80}"/>
          </ac:spMkLst>
        </pc:spChg>
        <pc:spChg chg="add mod">
          <ac:chgData name="Döbele, Nico" userId="5c096acf-d67d-4007-9467-833bcc11ca7b" providerId="ADAL" clId="{53380DDD-3895-4441-90E9-18E0EE6730E8}" dt="2025-06-19T18:04:51.854" v="3026" actId="164"/>
          <ac:spMkLst>
            <pc:docMk/>
            <pc:sldMk cId="2082748006" sldId="357"/>
            <ac:spMk id="37" creationId="{04F5FDD7-7F00-1542-7C29-FED42E71919C}"/>
          </ac:spMkLst>
        </pc:spChg>
        <pc:spChg chg="add mod">
          <ac:chgData name="Döbele, Nico" userId="5c096acf-d67d-4007-9467-833bcc11ca7b" providerId="ADAL" clId="{53380DDD-3895-4441-90E9-18E0EE6730E8}" dt="2025-06-19T18:04:51.854" v="3026" actId="164"/>
          <ac:spMkLst>
            <pc:docMk/>
            <pc:sldMk cId="2082748006" sldId="357"/>
            <ac:spMk id="38" creationId="{0FBB6276-711A-A8DF-9F60-19A6D28B970A}"/>
          </ac:spMkLst>
        </pc:spChg>
        <pc:spChg chg="add mod">
          <ac:chgData name="Döbele, Nico" userId="5c096acf-d67d-4007-9467-833bcc11ca7b" providerId="ADAL" clId="{53380DDD-3895-4441-90E9-18E0EE6730E8}" dt="2025-06-19T18:04:51.854" v="3026" actId="164"/>
          <ac:spMkLst>
            <pc:docMk/>
            <pc:sldMk cId="2082748006" sldId="357"/>
            <ac:spMk id="40" creationId="{C9C1E474-25A8-4795-178B-D81423FDB60B}"/>
          </ac:spMkLst>
        </pc:spChg>
        <pc:spChg chg="add mod">
          <ac:chgData name="Döbele, Nico" userId="5c096acf-d67d-4007-9467-833bcc11ca7b" providerId="ADAL" clId="{53380DDD-3895-4441-90E9-18E0EE6730E8}" dt="2025-06-19T18:15:33.826" v="4254" actId="20577"/>
          <ac:spMkLst>
            <pc:docMk/>
            <pc:sldMk cId="2082748006" sldId="357"/>
            <ac:spMk id="42" creationId="{47250344-9D23-4894-E335-53DA9E4F0888}"/>
          </ac:spMkLst>
        </pc:spChg>
        <pc:grpChg chg="add mod">
          <ac:chgData name="Döbele, Nico" userId="5c096acf-d67d-4007-9467-833bcc11ca7b" providerId="ADAL" clId="{53380DDD-3895-4441-90E9-18E0EE6730E8}" dt="2025-06-19T18:04:51.854" v="3026" actId="164"/>
          <ac:grpSpMkLst>
            <pc:docMk/>
            <pc:sldMk cId="2082748006" sldId="357"/>
            <ac:grpSpMk id="41" creationId="{F94AE48B-AF17-2496-8C58-900A15B22477}"/>
          </ac:grpSpMkLst>
        </pc:grpChg>
        <pc:picChg chg="add mod">
          <ac:chgData name="Döbele, Nico" userId="5c096acf-d67d-4007-9467-833bcc11ca7b" providerId="ADAL" clId="{53380DDD-3895-4441-90E9-18E0EE6730E8}" dt="2025-06-19T18:04:51.854" v="3026" actId="164"/>
          <ac:picMkLst>
            <pc:docMk/>
            <pc:sldMk cId="2082748006" sldId="357"/>
            <ac:picMk id="36" creationId="{C10D884A-80B0-E7BB-5CB0-5381363C2CF7}"/>
          </ac:picMkLst>
        </pc:picChg>
      </pc:sldChg>
      <pc:sldChg chg="addSp delSp modSp add mod ord">
        <pc:chgData name="Döbele, Nico" userId="5c096acf-d67d-4007-9467-833bcc11ca7b" providerId="ADAL" clId="{53380DDD-3895-4441-90E9-18E0EE6730E8}" dt="2025-06-24T21:20:15.843" v="10325"/>
        <pc:sldMkLst>
          <pc:docMk/>
          <pc:sldMk cId="4211572161" sldId="358"/>
        </pc:sldMkLst>
        <pc:spChg chg="add mod">
          <ac:chgData name="Döbele, Nico" userId="5c096acf-d67d-4007-9467-833bcc11ca7b" providerId="ADAL" clId="{53380DDD-3895-4441-90E9-18E0EE6730E8}" dt="2025-06-19T18:29:15.923" v="5194" actId="255"/>
          <ac:spMkLst>
            <pc:docMk/>
            <pc:sldMk cId="4211572161" sldId="358"/>
            <ac:spMk id="2" creationId="{05597C46-0295-D7DD-EC62-3A828DC1C5A0}"/>
          </ac:spMkLst>
        </pc:spChg>
        <pc:spChg chg="mod">
          <ac:chgData name="Döbele, Nico" userId="5c096acf-d67d-4007-9467-833bcc11ca7b" providerId="ADAL" clId="{53380DDD-3895-4441-90E9-18E0EE6730E8}" dt="2025-06-19T18:29:33.620" v="5207" actId="20577"/>
          <ac:spMkLst>
            <pc:docMk/>
            <pc:sldMk cId="4211572161" sldId="358"/>
            <ac:spMk id="5" creationId="{FD5E8F54-594C-0AA3-AADC-EEB14C3E7018}"/>
          </ac:spMkLst>
        </pc:spChg>
        <pc:spChg chg="add mod">
          <ac:chgData name="Döbele, Nico" userId="5c096acf-d67d-4007-9467-833bcc11ca7b" providerId="ADAL" clId="{53380DDD-3895-4441-90E9-18E0EE6730E8}" dt="2025-06-19T18:29:19.660" v="5195" actId="255"/>
          <ac:spMkLst>
            <pc:docMk/>
            <pc:sldMk cId="4211572161" sldId="358"/>
            <ac:spMk id="6" creationId="{360E5D88-7F8C-8482-36F8-1B6CB1D58FED}"/>
          </ac:spMkLst>
        </pc:spChg>
        <pc:spChg chg="add mod">
          <ac:chgData name="Döbele, Nico" userId="5c096acf-d67d-4007-9467-833bcc11ca7b" providerId="ADAL" clId="{53380DDD-3895-4441-90E9-18E0EE6730E8}" dt="2025-06-19T18:29:22.693" v="5196" actId="255"/>
          <ac:spMkLst>
            <pc:docMk/>
            <pc:sldMk cId="4211572161" sldId="358"/>
            <ac:spMk id="7" creationId="{F0248CD9-99CA-DFC7-6EDF-A9A1D028A9A3}"/>
          </ac:spMkLst>
        </pc:spChg>
        <pc:spChg chg="add mod">
          <ac:chgData name="Döbele, Nico" userId="5c096acf-d67d-4007-9467-833bcc11ca7b" providerId="ADAL" clId="{53380DDD-3895-4441-90E9-18E0EE6730E8}" dt="2025-06-21T17:37:48.267" v="7821" actId="948"/>
          <ac:spMkLst>
            <pc:docMk/>
            <pc:sldMk cId="4211572161" sldId="358"/>
            <ac:spMk id="9" creationId="{83A0F601-4B53-145B-9D1B-AC904DD1B4D2}"/>
          </ac:spMkLst>
        </pc:spChg>
        <pc:spChg chg="add mod">
          <ac:chgData name="Döbele, Nico" userId="5c096acf-d67d-4007-9467-833bcc11ca7b" providerId="ADAL" clId="{53380DDD-3895-4441-90E9-18E0EE6730E8}" dt="2025-06-21T17:37:52.573" v="7822" actId="948"/>
          <ac:spMkLst>
            <pc:docMk/>
            <pc:sldMk cId="4211572161" sldId="358"/>
            <ac:spMk id="11" creationId="{C96B1101-118C-A575-BF64-68E657B385CD}"/>
          </ac:spMkLst>
        </pc:spChg>
        <pc:spChg chg="add mod">
          <ac:chgData name="Döbele, Nico" userId="5c096acf-d67d-4007-9467-833bcc11ca7b" providerId="ADAL" clId="{53380DDD-3895-4441-90E9-18E0EE6730E8}" dt="2025-06-21T17:35:03.952" v="7799"/>
          <ac:spMkLst>
            <pc:docMk/>
            <pc:sldMk cId="4211572161" sldId="358"/>
            <ac:spMk id="12" creationId="{A4F59714-995D-803E-75E5-A3D16A218D2C}"/>
          </ac:spMkLst>
        </pc:spChg>
        <pc:spChg chg="add mod">
          <ac:chgData name="Döbele, Nico" userId="5c096acf-d67d-4007-9467-833bcc11ca7b" providerId="ADAL" clId="{53380DDD-3895-4441-90E9-18E0EE6730E8}" dt="2025-06-21T17:37:56.090" v="7823" actId="948"/>
          <ac:spMkLst>
            <pc:docMk/>
            <pc:sldMk cId="4211572161" sldId="358"/>
            <ac:spMk id="13" creationId="{3C71F340-9796-F762-50DA-A65F29B76F69}"/>
          </ac:spMkLst>
        </pc:spChg>
        <pc:cxnChg chg="add mod">
          <ac:chgData name="Döbele, Nico" userId="5c096acf-d67d-4007-9467-833bcc11ca7b" providerId="ADAL" clId="{53380DDD-3895-4441-90E9-18E0EE6730E8}" dt="2025-06-19T18:28:26.012" v="5176" actId="1582"/>
          <ac:cxnSpMkLst>
            <pc:docMk/>
            <pc:sldMk cId="4211572161" sldId="358"/>
            <ac:cxnSpMk id="23" creationId="{5C559D43-57E0-3755-EF5B-3B69405C3F68}"/>
          </ac:cxnSpMkLst>
        </pc:cxnChg>
        <pc:cxnChg chg="add mod">
          <ac:chgData name="Döbele, Nico" userId="5c096acf-d67d-4007-9467-833bcc11ca7b" providerId="ADAL" clId="{53380DDD-3895-4441-90E9-18E0EE6730E8}" dt="2025-06-19T18:28:31.012" v="5179" actId="14100"/>
          <ac:cxnSpMkLst>
            <pc:docMk/>
            <pc:sldMk cId="4211572161" sldId="358"/>
            <ac:cxnSpMk id="29" creationId="{03FBF7B0-AC64-B046-C427-60F5A5C0864A}"/>
          </ac:cxnSpMkLst>
        </pc:cxnChg>
        <pc:cxnChg chg="add mod">
          <ac:chgData name="Döbele, Nico" userId="5c096acf-d67d-4007-9467-833bcc11ca7b" providerId="ADAL" clId="{53380DDD-3895-4441-90E9-18E0EE6730E8}" dt="2025-06-19T18:28:36.215" v="5182" actId="14100"/>
          <ac:cxnSpMkLst>
            <pc:docMk/>
            <pc:sldMk cId="4211572161" sldId="358"/>
            <ac:cxnSpMk id="33" creationId="{633374DB-0271-4D41-AF1A-15B3540CF0A5}"/>
          </ac:cxnSpMkLst>
        </pc:cxnChg>
        <pc:cxnChg chg="add mod">
          <ac:chgData name="Döbele, Nico" userId="5c096acf-d67d-4007-9467-833bcc11ca7b" providerId="ADAL" clId="{53380DDD-3895-4441-90E9-18E0EE6730E8}" dt="2025-06-19T18:28:57.928" v="5193" actId="1582"/>
          <ac:cxnSpMkLst>
            <pc:docMk/>
            <pc:sldMk cId="4211572161" sldId="358"/>
            <ac:cxnSpMk id="44" creationId="{CE0A5C24-A381-E72A-95B4-3807AE6EBD94}"/>
          </ac:cxnSpMkLst>
        </pc:cxnChg>
        <pc:cxnChg chg="add mod">
          <ac:chgData name="Döbele, Nico" userId="5c096acf-d67d-4007-9467-833bcc11ca7b" providerId="ADAL" clId="{53380DDD-3895-4441-90E9-18E0EE6730E8}" dt="2025-06-19T18:28:57.928" v="5193" actId="1582"/>
          <ac:cxnSpMkLst>
            <pc:docMk/>
            <pc:sldMk cId="4211572161" sldId="358"/>
            <ac:cxnSpMk id="49" creationId="{D351965A-9B6A-D3DC-40F4-6DC946570F21}"/>
          </ac:cxnSpMkLst>
        </pc:cxnChg>
      </pc:sldChg>
      <pc:sldChg chg="addSp delSp modSp add mod">
        <pc:chgData name="Döbele, Nico" userId="5c096acf-d67d-4007-9467-833bcc11ca7b" providerId="ADAL" clId="{53380DDD-3895-4441-90E9-18E0EE6730E8}" dt="2025-06-21T17:35:06.580" v="7801"/>
        <pc:sldMkLst>
          <pc:docMk/>
          <pc:sldMk cId="3757226778" sldId="359"/>
        </pc:sldMkLst>
        <pc:spChg chg="mod">
          <ac:chgData name="Döbele, Nico" userId="5c096acf-d67d-4007-9467-833bcc11ca7b" providerId="ADAL" clId="{53380DDD-3895-4441-90E9-18E0EE6730E8}" dt="2025-06-19T18:35:23.088" v="5358" actId="20577"/>
          <ac:spMkLst>
            <pc:docMk/>
            <pc:sldMk cId="3757226778" sldId="359"/>
            <ac:spMk id="5" creationId="{0EC74802-C8F7-E1D7-F11F-AFF8B3A62780}"/>
          </ac:spMkLst>
        </pc:spChg>
        <pc:spChg chg="add mod">
          <ac:chgData name="Döbele, Nico" userId="5c096acf-d67d-4007-9467-833bcc11ca7b" providerId="ADAL" clId="{53380DDD-3895-4441-90E9-18E0EE6730E8}" dt="2025-06-21T17:32:07.929" v="7793" actId="164"/>
          <ac:spMkLst>
            <pc:docMk/>
            <pc:sldMk cId="3757226778" sldId="359"/>
            <ac:spMk id="7" creationId="{2D6583F7-107B-418A-550F-463E3D8D692B}"/>
          </ac:spMkLst>
        </pc:spChg>
        <pc:spChg chg="add mod">
          <ac:chgData name="Döbele, Nico" userId="5c096acf-d67d-4007-9467-833bcc11ca7b" providerId="ADAL" clId="{53380DDD-3895-4441-90E9-18E0EE6730E8}" dt="2025-06-21T17:35:06.580" v="7801"/>
          <ac:spMkLst>
            <pc:docMk/>
            <pc:sldMk cId="3757226778" sldId="359"/>
            <ac:spMk id="11" creationId="{7CA5CDBB-52C8-5F48-13C6-4FE4D9809DBD}"/>
          </ac:spMkLst>
        </pc:spChg>
        <pc:spChg chg="add mod">
          <ac:chgData name="Döbele, Nico" userId="5c096acf-d67d-4007-9467-833bcc11ca7b" providerId="ADAL" clId="{53380DDD-3895-4441-90E9-18E0EE6730E8}" dt="2025-06-19T18:35:07.064" v="5326" actId="164"/>
          <ac:spMkLst>
            <pc:docMk/>
            <pc:sldMk cId="3757226778" sldId="359"/>
            <ac:spMk id="16" creationId="{2B38AFB3-6BA9-BAA2-C1D0-C60DC2013969}"/>
          </ac:spMkLst>
        </pc:spChg>
        <pc:spChg chg="add mod">
          <ac:chgData name="Döbele, Nico" userId="5c096acf-d67d-4007-9467-833bcc11ca7b" providerId="ADAL" clId="{53380DDD-3895-4441-90E9-18E0EE6730E8}" dt="2025-06-21T17:29:51.794" v="7752" actId="1076"/>
          <ac:spMkLst>
            <pc:docMk/>
            <pc:sldMk cId="3757226778" sldId="359"/>
            <ac:spMk id="18" creationId="{FABB493B-369D-EAF1-5BCC-0025D8CBF2D4}"/>
          </ac:spMkLst>
        </pc:spChg>
        <pc:spChg chg="add mod">
          <ac:chgData name="Döbele, Nico" userId="5c096acf-d67d-4007-9467-833bcc11ca7b" providerId="ADAL" clId="{53380DDD-3895-4441-90E9-18E0EE6730E8}" dt="2025-06-21T17:31:20.742" v="7787" actId="20577"/>
          <ac:spMkLst>
            <pc:docMk/>
            <pc:sldMk cId="3757226778" sldId="359"/>
            <ac:spMk id="21" creationId="{DB9BA3AC-38AC-382E-907D-B3828452AD32}"/>
          </ac:spMkLst>
        </pc:spChg>
        <pc:grpChg chg="add mod">
          <ac:chgData name="Döbele, Nico" userId="5c096acf-d67d-4007-9467-833bcc11ca7b" providerId="ADAL" clId="{53380DDD-3895-4441-90E9-18E0EE6730E8}" dt="2025-06-21T17:32:07.929" v="7793" actId="164"/>
          <ac:grpSpMkLst>
            <pc:docMk/>
            <pc:sldMk cId="3757226778" sldId="359"/>
            <ac:grpSpMk id="9" creationId="{B7025CCC-907B-DFBF-E0E3-484E81232565}"/>
          </ac:grpSpMkLst>
        </pc:grpChg>
        <pc:grpChg chg="add mod">
          <ac:chgData name="Döbele, Nico" userId="5c096acf-d67d-4007-9467-833bcc11ca7b" providerId="ADAL" clId="{53380DDD-3895-4441-90E9-18E0EE6730E8}" dt="2025-06-21T17:30:32.687" v="7758" actId="1076"/>
          <ac:grpSpMkLst>
            <pc:docMk/>
            <pc:sldMk cId="3757226778" sldId="359"/>
            <ac:grpSpMk id="17" creationId="{9BB072EA-F480-BED4-0B48-670B41509B2B}"/>
          </ac:grpSpMkLst>
        </pc:grpChg>
        <pc:picChg chg="add mod">
          <ac:chgData name="Döbele, Nico" userId="5c096acf-d67d-4007-9467-833bcc11ca7b" providerId="ADAL" clId="{53380DDD-3895-4441-90E9-18E0EE6730E8}" dt="2025-06-21T17:32:07.929" v="7793" actId="164"/>
          <ac:picMkLst>
            <pc:docMk/>
            <pc:sldMk cId="3757226778" sldId="359"/>
            <ac:picMk id="6" creationId="{619A05BB-937E-213A-3B26-C2F1D6CAD83B}"/>
          </ac:picMkLst>
        </pc:picChg>
        <pc:picChg chg="add mod">
          <ac:chgData name="Döbele, Nico" userId="5c096acf-d67d-4007-9467-833bcc11ca7b" providerId="ADAL" clId="{53380DDD-3895-4441-90E9-18E0EE6730E8}" dt="2025-06-19T18:35:07.064" v="5326" actId="164"/>
          <ac:picMkLst>
            <pc:docMk/>
            <pc:sldMk cId="3757226778" sldId="359"/>
            <ac:picMk id="14" creationId="{45B859EC-423E-FD2F-682A-413143FADBE4}"/>
          </ac:picMkLst>
        </pc:picChg>
      </pc:sldChg>
      <pc:sldChg chg="addSp delSp modSp add mod">
        <pc:chgData name="Döbele, Nico" userId="5c096acf-d67d-4007-9467-833bcc11ca7b" providerId="ADAL" clId="{53380DDD-3895-4441-90E9-18E0EE6730E8}" dt="2025-06-24T17:20:36.479" v="9868" actId="20577"/>
        <pc:sldMkLst>
          <pc:docMk/>
          <pc:sldMk cId="4180417372" sldId="360"/>
        </pc:sldMkLst>
        <pc:spChg chg="add mod">
          <ac:chgData name="Döbele, Nico" userId="5c096acf-d67d-4007-9467-833bcc11ca7b" providerId="ADAL" clId="{53380DDD-3895-4441-90E9-18E0EE6730E8}" dt="2025-06-24T13:40:41.836" v="8740" actId="20577"/>
          <ac:spMkLst>
            <pc:docMk/>
            <pc:sldMk cId="4180417372" sldId="360"/>
            <ac:spMk id="2" creationId="{2C0A7548-9AEA-90F6-7F46-5A0C6A762F23}"/>
          </ac:spMkLst>
        </pc:spChg>
        <pc:spChg chg="add mod">
          <ac:chgData name="Döbele, Nico" userId="5c096acf-d67d-4007-9467-833bcc11ca7b" providerId="ADAL" clId="{53380DDD-3895-4441-90E9-18E0EE6730E8}" dt="2025-06-22T17:57:06.380" v="7908" actId="2085"/>
          <ac:spMkLst>
            <pc:docMk/>
            <pc:sldMk cId="4180417372" sldId="360"/>
            <ac:spMk id="4" creationId="{BCD045C0-3E15-FB49-FA7A-978AC4478176}"/>
          </ac:spMkLst>
        </pc:spChg>
        <pc:spChg chg="mod">
          <ac:chgData name="Döbele, Nico" userId="5c096acf-d67d-4007-9467-833bcc11ca7b" providerId="ADAL" clId="{53380DDD-3895-4441-90E9-18E0EE6730E8}" dt="2025-06-24T17:20:36.479" v="9868" actId="20577"/>
          <ac:spMkLst>
            <pc:docMk/>
            <pc:sldMk cId="4180417372" sldId="360"/>
            <ac:spMk id="5" creationId="{4F819829-6392-2DCB-4653-39C5EAE17229}"/>
          </ac:spMkLst>
        </pc:spChg>
        <pc:spChg chg="add mod">
          <ac:chgData name="Döbele, Nico" userId="5c096acf-d67d-4007-9467-833bcc11ca7b" providerId="ADAL" clId="{53380DDD-3895-4441-90E9-18E0EE6730E8}" dt="2025-06-21T17:35:07.751" v="7802"/>
          <ac:spMkLst>
            <pc:docMk/>
            <pc:sldMk cId="4180417372" sldId="360"/>
            <ac:spMk id="6" creationId="{A37C12C5-E2B9-FE62-19FE-EF5E2E95534D}"/>
          </ac:spMkLst>
        </pc:spChg>
        <pc:spChg chg="add mod">
          <ac:chgData name="Döbele, Nico" userId="5c096acf-d67d-4007-9467-833bcc11ca7b" providerId="ADAL" clId="{53380DDD-3895-4441-90E9-18E0EE6730E8}" dt="2025-06-22T17:57:12.891" v="7910" actId="1076"/>
          <ac:spMkLst>
            <pc:docMk/>
            <pc:sldMk cId="4180417372" sldId="360"/>
            <ac:spMk id="7" creationId="{7795619E-37EB-3C40-45E1-3CE725CD8724}"/>
          </ac:spMkLst>
        </pc:spChg>
        <pc:spChg chg="add mod">
          <ac:chgData name="Döbele, Nico" userId="5c096acf-d67d-4007-9467-833bcc11ca7b" providerId="ADAL" clId="{53380DDD-3895-4441-90E9-18E0EE6730E8}" dt="2025-06-22T17:57:20.634" v="7913" actId="207"/>
          <ac:spMkLst>
            <pc:docMk/>
            <pc:sldMk cId="4180417372" sldId="360"/>
            <ac:spMk id="9" creationId="{4FE92A4B-BFC6-7F67-E6C4-C536228128C9}"/>
          </ac:spMkLst>
        </pc:spChg>
        <pc:spChg chg="add mod">
          <ac:chgData name="Döbele, Nico" userId="5c096acf-d67d-4007-9467-833bcc11ca7b" providerId="ADAL" clId="{53380DDD-3895-4441-90E9-18E0EE6730E8}" dt="2025-06-22T17:57:26.424" v="7918" actId="1076"/>
          <ac:spMkLst>
            <pc:docMk/>
            <pc:sldMk cId="4180417372" sldId="360"/>
            <ac:spMk id="10" creationId="{77706758-DA0C-E208-EE56-041BBE763FA7}"/>
          </ac:spMkLst>
        </pc:spChg>
        <pc:spChg chg="add mod">
          <ac:chgData name="Döbele, Nico" userId="5c096acf-d67d-4007-9467-833bcc11ca7b" providerId="ADAL" clId="{53380DDD-3895-4441-90E9-18E0EE6730E8}" dt="2025-06-22T17:57:24.967" v="7917" actId="1076"/>
          <ac:spMkLst>
            <pc:docMk/>
            <pc:sldMk cId="4180417372" sldId="360"/>
            <ac:spMk id="11" creationId="{5003CFEE-E782-040C-5B4B-9D06ECAB1065}"/>
          </ac:spMkLst>
        </pc:spChg>
        <pc:spChg chg="add mod">
          <ac:chgData name="Döbele, Nico" userId="5c096acf-d67d-4007-9467-833bcc11ca7b" providerId="ADAL" clId="{53380DDD-3895-4441-90E9-18E0EE6730E8}" dt="2025-06-22T17:57:31.215" v="7920" actId="1076"/>
          <ac:spMkLst>
            <pc:docMk/>
            <pc:sldMk cId="4180417372" sldId="360"/>
            <ac:spMk id="12" creationId="{2A02E585-EFF9-4A06-4E17-FD84F63B9615}"/>
          </ac:spMkLst>
        </pc:spChg>
        <pc:spChg chg="add mod">
          <ac:chgData name="Döbele, Nico" userId="5c096acf-d67d-4007-9467-833bcc11ca7b" providerId="ADAL" clId="{53380DDD-3895-4441-90E9-18E0EE6730E8}" dt="2025-06-22T17:57:35.079" v="7922" actId="1076"/>
          <ac:spMkLst>
            <pc:docMk/>
            <pc:sldMk cId="4180417372" sldId="360"/>
            <ac:spMk id="14" creationId="{153803C0-9FCE-88C2-B04D-502F8423F5E6}"/>
          </ac:spMkLst>
        </pc:spChg>
        <pc:spChg chg="add mod">
          <ac:chgData name="Döbele, Nico" userId="5c096acf-d67d-4007-9467-833bcc11ca7b" providerId="ADAL" clId="{53380DDD-3895-4441-90E9-18E0EE6730E8}" dt="2025-06-22T17:57:39.314" v="7923" actId="571"/>
          <ac:spMkLst>
            <pc:docMk/>
            <pc:sldMk cId="4180417372" sldId="360"/>
            <ac:spMk id="15" creationId="{6C1A57DF-F69B-E8AB-3F3D-C38230C6DF61}"/>
          </ac:spMkLst>
        </pc:spChg>
        <pc:spChg chg="add mod">
          <ac:chgData name="Döbele, Nico" userId="5c096acf-d67d-4007-9467-833bcc11ca7b" providerId="ADAL" clId="{53380DDD-3895-4441-90E9-18E0EE6730E8}" dt="2025-06-22T17:57:42.937" v="7925" actId="1076"/>
          <ac:spMkLst>
            <pc:docMk/>
            <pc:sldMk cId="4180417372" sldId="360"/>
            <ac:spMk id="16" creationId="{EBDA4820-7504-66B0-5909-0F64CE12EFD1}"/>
          </ac:spMkLst>
        </pc:spChg>
        <pc:spChg chg="add mod">
          <ac:chgData name="Döbele, Nico" userId="5c096acf-d67d-4007-9467-833bcc11ca7b" providerId="ADAL" clId="{53380DDD-3895-4441-90E9-18E0EE6730E8}" dt="2025-06-22T17:57:48.974" v="7928" actId="1076"/>
          <ac:spMkLst>
            <pc:docMk/>
            <pc:sldMk cId="4180417372" sldId="360"/>
            <ac:spMk id="17" creationId="{F227B4D9-22D5-E5D9-3A93-D235D1A9FF02}"/>
          </ac:spMkLst>
        </pc:spChg>
        <pc:picChg chg="add mod">
          <ac:chgData name="Döbele, Nico" userId="5c096acf-d67d-4007-9467-833bcc11ca7b" providerId="ADAL" clId="{53380DDD-3895-4441-90E9-18E0EE6730E8}" dt="2025-06-19T18:52:01.049" v="6889" actId="1076"/>
          <ac:picMkLst>
            <pc:docMk/>
            <pc:sldMk cId="4180417372" sldId="360"/>
            <ac:picMk id="13" creationId="{7B5A38EA-4888-C4B9-71BD-20AF51B47574}"/>
          </ac:picMkLst>
        </pc:picChg>
      </pc:sldChg>
      <pc:sldChg chg="addSp delSp modSp add mod">
        <pc:chgData name="Döbele, Nico" userId="5c096acf-d67d-4007-9467-833bcc11ca7b" providerId="ADAL" clId="{53380DDD-3895-4441-90E9-18E0EE6730E8}" dt="2025-06-24T17:17:58.223" v="9855" actId="1076"/>
        <pc:sldMkLst>
          <pc:docMk/>
          <pc:sldMk cId="1923627244" sldId="363"/>
        </pc:sldMkLst>
        <pc:spChg chg="mod">
          <ac:chgData name="Döbele, Nico" userId="5c096acf-d67d-4007-9467-833bcc11ca7b" providerId="ADAL" clId="{53380DDD-3895-4441-90E9-18E0EE6730E8}" dt="2025-06-21T17:21:08.960" v="7097" actId="20577"/>
          <ac:spMkLst>
            <pc:docMk/>
            <pc:sldMk cId="1923627244" sldId="363"/>
            <ac:spMk id="5" creationId="{DE39C552-70B2-31B3-BD9E-012D9FDF7424}"/>
          </ac:spMkLst>
        </pc:spChg>
        <pc:spChg chg="add mod">
          <ac:chgData name="Döbele, Nico" userId="5c096acf-d67d-4007-9467-833bcc11ca7b" providerId="ADAL" clId="{53380DDD-3895-4441-90E9-18E0EE6730E8}" dt="2025-06-24T17:17:58.223" v="9855" actId="1076"/>
          <ac:spMkLst>
            <pc:docMk/>
            <pc:sldMk cId="1923627244" sldId="363"/>
            <ac:spMk id="7" creationId="{E286D052-568B-B314-8F79-FA3B280B6CC7}"/>
          </ac:spMkLst>
        </pc:spChg>
        <pc:spChg chg="add mod">
          <ac:chgData name="Döbele, Nico" userId="5c096acf-d67d-4007-9467-833bcc11ca7b" providerId="ADAL" clId="{53380DDD-3895-4441-90E9-18E0EE6730E8}" dt="2025-06-21T17:26:49.150" v="7554" actId="255"/>
          <ac:spMkLst>
            <pc:docMk/>
            <pc:sldMk cId="1923627244" sldId="363"/>
            <ac:spMk id="12" creationId="{E6E94C87-728D-DC17-70A7-C3D8B1B1876A}"/>
          </ac:spMkLst>
        </pc:spChg>
        <pc:spChg chg="add mod">
          <ac:chgData name="Döbele, Nico" userId="5c096acf-d67d-4007-9467-833bcc11ca7b" providerId="ADAL" clId="{53380DDD-3895-4441-90E9-18E0EE6730E8}" dt="2025-06-21T17:26:49.150" v="7554" actId="255"/>
          <ac:spMkLst>
            <pc:docMk/>
            <pc:sldMk cId="1923627244" sldId="363"/>
            <ac:spMk id="14" creationId="{9F0A845A-C19B-BF56-2B62-7B3B158CA0F7}"/>
          </ac:spMkLst>
        </pc:spChg>
        <pc:spChg chg="add mod">
          <ac:chgData name="Döbele, Nico" userId="5c096acf-d67d-4007-9467-833bcc11ca7b" providerId="ADAL" clId="{53380DDD-3895-4441-90E9-18E0EE6730E8}" dt="2025-06-21T17:26:49.150" v="7554" actId="255"/>
          <ac:spMkLst>
            <pc:docMk/>
            <pc:sldMk cId="1923627244" sldId="363"/>
            <ac:spMk id="16" creationId="{A1D13024-CEB5-EC9A-2A05-43EF7D8455AD}"/>
          </ac:spMkLst>
        </pc:spChg>
        <pc:spChg chg="add mod">
          <ac:chgData name="Döbele, Nico" userId="5c096acf-d67d-4007-9467-833bcc11ca7b" providerId="ADAL" clId="{53380DDD-3895-4441-90E9-18E0EE6730E8}" dt="2025-06-21T17:27:09.170" v="7556" actId="1076"/>
          <ac:spMkLst>
            <pc:docMk/>
            <pc:sldMk cId="1923627244" sldId="363"/>
            <ac:spMk id="32" creationId="{A93AE178-2615-029B-2BB0-AB50F2CFAA03}"/>
          </ac:spMkLst>
        </pc:spChg>
        <pc:spChg chg="add mod">
          <ac:chgData name="Döbele, Nico" userId="5c096acf-d67d-4007-9467-833bcc11ca7b" providerId="ADAL" clId="{53380DDD-3895-4441-90E9-18E0EE6730E8}" dt="2025-06-21T17:27:09.170" v="7556" actId="1076"/>
          <ac:spMkLst>
            <pc:docMk/>
            <pc:sldMk cId="1923627244" sldId="363"/>
            <ac:spMk id="35" creationId="{1B69D4BA-FFD4-77F8-867A-48985CBA9FAA}"/>
          </ac:spMkLst>
        </pc:spChg>
        <pc:spChg chg="add mod">
          <ac:chgData name="Döbele, Nico" userId="5c096acf-d67d-4007-9467-833bcc11ca7b" providerId="ADAL" clId="{53380DDD-3895-4441-90E9-18E0EE6730E8}" dt="2025-06-21T17:27:09.170" v="7556" actId="1076"/>
          <ac:spMkLst>
            <pc:docMk/>
            <pc:sldMk cId="1923627244" sldId="363"/>
            <ac:spMk id="36" creationId="{EF235A01-6E7A-8DD1-6DC2-15E9CC2E30C7}"/>
          </ac:spMkLst>
        </pc:spChg>
        <pc:spChg chg="add mod">
          <ac:chgData name="Döbele, Nico" userId="5c096acf-d67d-4007-9467-833bcc11ca7b" providerId="ADAL" clId="{53380DDD-3895-4441-90E9-18E0EE6730E8}" dt="2025-06-21T17:27:59.737" v="7616" actId="1076"/>
          <ac:spMkLst>
            <pc:docMk/>
            <pc:sldMk cId="1923627244" sldId="363"/>
            <ac:spMk id="46" creationId="{E36CAF16-5D9F-B2E5-3C30-AD1CB6B1B9E8}"/>
          </ac:spMkLst>
        </pc:spChg>
        <pc:spChg chg="add mod">
          <ac:chgData name="Döbele, Nico" userId="5c096acf-d67d-4007-9467-833bcc11ca7b" providerId="ADAL" clId="{53380DDD-3895-4441-90E9-18E0EE6730E8}" dt="2025-06-21T17:27:47.902" v="7615" actId="1076"/>
          <ac:spMkLst>
            <pc:docMk/>
            <pc:sldMk cId="1923627244" sldId="363"/>
            <ac:spMk id="47" creationId="{49E43570-BB92-1359-C3D6-06362C9DB911}"/>
          </ac:spMkLst>
        </pc:spChg>
        <pc:spChg chg="add mod">
          <ac:chgData name="Döbele, Nico" userId="5c096acf-d67d-4007-9467-833bcc11ca7b" providerId="ADAL" clId="{53380DDD-3895-4441-90E9-18E0EE6730E8}" dt="2025-06-21T17:35:05.275" v="7800"/>
          <ac:spMkLst>
            <pc:docMk/>
            <pc:sldMk cId="1923627244" sldId="363"/>
            <ac:spMk id="57" creationId="{E715DBB9-20DC-FC9C-BCB7-AACB15F20AE3}"/>
          </ac:spMkLst>
        </pc:spChg>
        <pc:cxnChg chg="add mod">
          <ac:chgData name="Döbele, Nico" userId="5c096acf-d67d-4007-9467-833bcc11ca7b" providerId="ADAL" clId="{53380DDD-3895-4441-90E9-18E0EE6730E8}" dt="2025-06-24T17:16:51.986" v="9851" actId="1582"/>
          <ac:cxnSpMkLst>
            <pc:docMk/>
            <pc:sldMk cId="1923627244" sldId="363"/>
            <ac:cxnSpMk id="4" creationId="{3058F863-7015-DFEB-4A74-F82449586C8C}"/>
          </ac:cxnSpMkLst>
        </pc:cxnChg>
        <pc:cxnChg chg="add mod">
          <ac:chgData name="Döbele, Nico" userId="5c096acf-d67d-4007-9467-833bcc11ca7b" providerId="ADAL" clId="{53380DDD-3895-4441-90E9-18E0EE6730E8}" dt="2025-06-21T17:25:58.991" v="7437" actId="1076"/>
          <ac:cxnSpMkLst>
            <pc:docMk/>
            <pc:sldMk cId="1923627244" sldId="363"/>
            <ac:cxnSpMk id="18" creationId="{0607A69C-7A48-FEFE-A36A-DAF84A07BEFA}"/>
          </ac:cxnSpMkLst>
        </pc:cxnChg>
        <pc:cxnChg chg="add mod">
          <ac:chgData name="Döbele, Nico" userId="5c096acf-d67d-4007-9467-833bcc11ca7b" providerId="ADAL" clId="{53380DDD-3895-4441-90E9-18E0EE6730E8}" dt="2025-06-21T17:25:58.991" v="7437" actId="1076"/>
          <ac:cxnSpMkLst>
            <pc:docMk/>
            <pc:sldMk cId="1923627244" sldId="363"/>
            <ac:cxnSpMk id="21" creationId="{96FAE2DE-FFAB-2D20-BCC9-3FB24C2548B8}"/>
          </ac:cxnSpMkLst>
        </pc:cxnChg>
        <pc:cxnChg chg="add mod">
          <ac:chgData name="Döbele, Nico" userId="5c096acf-d67d-4007-9467-833bcc11ca7b" providerId="ADAL" clId="{53380DDD-3895-4441-90E9-18E0EE6730E8}" dt="2025-06-21T17:27:09.170" v="7556" actId="1076"/>
          <ac:cxnSpMkLst>
            <pc:docMk/>
            <pc:sldMk cId="1923627244" sldId="363"/>
            <ac:cxnSpMk id="37" creationId="{37EED88F-A13C-1E1F-35EB-00C94EFF2486}"/>
          </ac:cxnSpMkLst>
        </pc:cxnChg>
        <pc:cxnChg chg="add mod">
          <ac:chgData name="Döbele, Nico" userId="5c096acf-d67d-4007-9467-833bcc11ca7b" providerId="ADAL" clId="{53380DDD-3895-4441-90E9-18E0EE6730E8}" dt="2025-06-21T17:27:09.170" v="7556" actId="1076"/>
          <ac:cxnSpMkLst>
            <pc:docMk/>
            <pc:sldMk cId="1923627244" sldId="363"/>
            <ac:cxnSpMk id="38" creationId="{2CBEFBBB-653A-319F-57F3-4E062277628D}"/>
          </ac:cxnSpMkLst>
        </pc:cxnChg>
        <pc:cxnChg chg="add mod">
          <ac:chgData name="Döbele, Nico" userId="5c096acf-d67d-4007-9467-833bcc11ca7b" providerId="ADAL" clId="{53380DDD-3895-4441-90E9-18E0EE6730E8}" dt="2025-06-21T17:28:18.874" v="7620" actId="14100"/>
          <ac:cxnSpMkLst>
            <pc:docMk/>
            <pc:sldMk cId="1923627244" sldId="363"/>
            <ac:cxnSpMk id="48" creationId="{E4A54119-B6E2-F862-6BE7-09BF180E43C0}"/>
          </ac:cxnSpMkLst>
        </pc:cxnChg>
        <pc:cxnChg chg="add mod">
          <ac:chgData name="Döbele, Nico" userId="5c096acf-d67d-4007-9467-833bcc11ca7b" providerId="ADAL" clId="{53380DDD-3895-4441-90E9-18E0EE6730E8}" dt="2025-06-21T17:28:26.021" v="7625" actId="14100"/>
          <ac:cxnSpMkLst>
            <pc:docMk/>
            <pc:sldMk cId="1923627244" sldId="363"/>
            <ac:cxnSpMk id="53" creationId="{34C185EE-B70B-0449-55AD-6CDAC1367108}"/>
          </ac:cxnSpMkLst>
        </pc:cxnChg>
      </pc:sldChg>
      <pc:sldChg chg="add del">
        <pc:chgData name="Döbele, Nico" userId="5c096acf-d67d-4007-9467-833bcc11ca7b" providerId="ADAL" clId="{53380DDD-3895-4441-90E9-18E0EE6730E8}" dt="2025-06-21T17:22:20.038" v="7110"/>
        <pc:sldMkLst>
          <pc:docMk/>
          <pc:sldMk cId="483671852" sldId="364"/>
        </pc:sldMkLst>
      </pc:sldChg>
      <pc:sldChg chg="addSp modSp mod">
        <pc:chgData name="Döbele, Nico" userId="5c096acf-d67d-4007-9467-833bcc11ca7b" providerId="ADAL" clId="{53380DDD-3895-4441-90E9-18E0EE6730E8}" dt="2025-06-24T21:35:52.695" v="10328" actId="1076"/>
        <pc:sldMkLst>
          <pc:docMk/>
          <pc:sldMk cId="2114710337" sldId="366"/>
        </pc:sldMkLst>
        <pc:spChg chg="add mod">
          <ac:chgData name="Döbele, Nico" userId="5c096acf-d67d-4007-9467-833bcc11ca7b" providerId="ADAL" clId="{53380DDD-3895-4441-90E9-18E0EE6730E8}" dt="2025-06-24T21:35:52.695" v="10328" actId="1076"/>
          <ac:spMkLst>
            <pc:docMk/>
            <pc:sldMk cId="2114710337" sldId="366"/>
            <ac:spMk id="7" creationId="{DCEB1E9A-826B-BB91-2F50-DFAD850AE983}"/>
          </ac:spMkLst>
        </pc:spChg>
      </pc:sldChg>
      <pc:sldChg chg="addSp delSp modSp add mod">
        <pc:chgData name="Döbele, Nico" userId="5c096acf-d67d-4007-9467-833bcc11ca7b" providerId="ADAL" clId="{53380DDD-3895-4441-90E9-18E0EE6730E8}" dt="2025-06-24T22:15:58.027" v="10366" actId="1076"/>
        <pc:sldMkLst>
          <pc:docMk/>
          <pc:sldMk cId="3461307401" sldId="378"/>
        </pc:sldMkLst>
        <pc:spChg chg="mod">
          <ac:chgData name="Döbele, Nico" userId="5c096acf-d67d-4007-9467-833bcc11ca7b" providerId="ADAL" clId="{53380DDD-3895-4441-90E9-18E0EE6730E8}" dt="2025-06-24T22:15:58.027" v="10366" actId="1076"/>
          <ac:spMkLst>
            <pc:docMk/>
            <pc:sldMk cId="3461307401" sldId="378"/>
            <ac:spMk id="2" creationId="{545748DF-41C1-79B8-A201-9F531E310628}"/>
          </ac:spMkLst>
        </pc:spChg>
        <pc:spChg chg="add del mod">
          <ac:chgData name="Döbele, Nico" userId="5c096acf-d67d-4007-9467-833bcc11ca7b" providerId="ADAL" clId="{53380DDD-3895-4441-90E9-18E0EE6730E8}" dt="2025-06-24T21:36:04.972" v="10339" actId="478"/>
          <ac:spMkLst>
            <pc:docMk/>
            <pc:sldMk cId="3461307401" sldId="378"/>
            <ac:spMk id="3" creationId="{7BBB5A4C-4017-47F9-9E72-47948FD01425}"/>
          </ac:spMkLst>
        </pc:spChg>
      </pc:sldChg>
      <pc:sldChg chg="addSp modSp mod">
        <pc:chgData name="Döbele, Nico" userId="5c096acf-d67d-4007-9467-833bcc11ca7b" providerId="ADAL" clId="{53380DDD-3895-4441-90E9-18E0EE6730E8}" dt="2025-06-23T20:44:45.177" v="8376" actId="20577"/>
        <pc:sldMkLst>
          <pc:docMk/>
          <pc:sldMk cId="640149259" sldId="382"/>
        </pc:sldMkLst>
        <pc:spChg chg="mod">
          <ac:chgData name="Döbele, Nico" userId="5c096acf-d67d-4007-9467-833bcc11ca7b" providerId="ADAL" clId="{53380DDD-3895-4441-90E9-18E0EE6730E8}" dt="2025-06-23T20:39:09.738" v="7971" actId="207"/>
          <ac:spMkLst>
            <pc:docMk/>
            <pc:sldMk cId="640149259" sldId="382"/>
            <ac:spMk id="2" creationId="{F40EF2AA-7965-CE24-65DB-9DACDE9A52AF}"/>
          </ac:spMkLst>
        </pc:spChg>
        <pc:spChg chg="add mod">
          <ac:chgData name="Döbele, Nico" userId="5c096acf-d67d-4007-9467-833bcc11ca7b" providerId="ADAL" clId="{53380DDD-3895-4441-90E9-18E0EE6730E8}" dt="2025-06-23T20:44:45.177" v="8376" actId="20577"/>
          <ac:spMkLst>
            <pc:docMk/>
            <pc:sldMk cId="640149259" sldId="382"/>
            <ac:spMk id="7" creationId="{637E8E40-D3DE-DEA1-D05E-F228B0454C7E}"/>
          </ac:spMkLst>
        </pc:spChg>
      </pc:sldChg>
      <pc:sldChg chg="addSp delSp modSp mod">
        <pc:chgData name="Döbele, Nico" userId="5c096acf-d67d-4007-9467-833bcc11ca7b" providerId="ADAL" clId="{53380DDD-3895-4441-90E9-18E0EE6730E8}" dt="2025-06-24T14:43:02.888" v="9804" actId="478"/>
        <pc:sldMkLst>
          <pc:docMk/>
          <pc:sldMk cId="679210904" sldId="383"/>
        </pc:sldMkLst>
        <pc:spChg chg="mod">
          <ac:chgData name="Döbele, Nico" userId="5c096acf-d67d-4007-9467-833bcc11ca7b" providerId="ADAL" clId="{53380DDD-3895-4441-90E9-18E0EE6730E8}" dt="2025-06-24T14:43:01.966" v="9803" actId="207"/>
          <ac:spMkLst>
            <pc:docMk/>
            <pc:sldMk cId="679210904" sldId="383"/>
            <ac:spMk id="2" creationId="{6EF0A896-3553-13AB-CC76-9A68AF4CD220}"/>
          </ac:spMkLst>
        </pc:spChg>
        <pc:spChg chg="add mod">
          <ac:chgData name="Döbele, Nico" userId="5c096acf-d67d-4007-9467-833bcc11ca7b" providerId="ADAL" clId="{53380DDD-3895-4441-90E9-18E0EE6730E8}" dt="2025-06-23T20:43:58.541" v="8173" actId="20577"/>
          <ac:spMkLst>
            <pc:docMk/>
            <pc:sldMk cId="679210904" sldId="383"/>
            <ac:spMk id="7" creationId="{E5E1325B-F1A7-99D3-E1F9-8CF9A97147AD}"/>
          </ac:spMkLst>
        </pc:spChg>
        <pc:spChg chg="add del mod">
          <ac:chgData name="Döbele, Nico" userId="5c096acf-d67d-4007-9467-833bcc11ca7b" providerId="ADAL" clId="{53380DDD-3895-4441-90E9-18E0EE6730E8}" dt="2025-06-24T14:43:02.888" v="9804" actId="478"/>
          <ac:spMkLst>
            <pc:docMk/>
            <pc:sldMk cId="679210904" sldId="383"/>
            <ac:spMk id="8" creationId="{FF53397E-3275-668C-E44D-FAEED1A81278}"/>
          </ac:spMkLst>
        </pc:spChg>
      </pc:sldChg>
      <pc:sldChg chg="addSp modSp mod">
        <pc:chgData name="Döbele, Nico" userId="5c096acf-d67d-4007-9467-833bcc11ca7b" providerId="ADAL" clId="{53380DDD-3895-4441-90E9-18E0EE6730E8}" dt="2025-06-23T20:47:32.526" v="8488" actId="1076"/>
        <pc:sldMkLst>
          <pc:docMk/>
          <pc:sldMk cId="712151010" sldId="384"/>
        </pc:sldMkLst>
        <pc:spChg chg="mod">
          <ac:chgData name="Döbele, Nico" userId="5c096acf-d67d-4007-9467-833bcc11ca7b" providerId="ADAL" clId="{53380DDD-3895-4441-90E9-18E0EE6730E8}" dt="2025-06-23T20:40:50.666" v="7977" actId="207"/>
          <ac:spMkLst>
            <pc:docMk/>
            <pc:sldMk cId="712151010" sldId="384"/>
            <ac:spMk id="2" creationId="{E783C515-BF7C-726B-FB42-734D45BC664A}"/>
          </ac:spMkLst>
        </pc:spChg>
        <pc:spChg chg="add mod">
          <ac:chgData name="Döbele, Nico" userId="5c096acf-d67d-4007-9467-833bcc11ca7b" providerId="ADAL" clId="{53380DDD-3895-4441-90E9-18E0EE6730E8}" dt="2025-06-23T20:46:40.956" v="8486" actId="14100"/>
          <ac:spMkLst>
            <pc:docMk/>
            <pc:sldMk cId="712151010" sldId="384"/>
            <ac:spMk id="7" creationId="{C2C00DDB-06ED-0729-5928-0F94A9C64396}"/>
          </ac:spMkLst>
        </pc:spChg>
        <pc:spChg chg="add mod">
          <ac:chgData name="Döbele, Nico" userId="5c096acf-d67d-4007-9467-833bcc11ca7b" providerId="ADAL" clId="{53380DDD-3895-4441-90E9-18E0EE6730E8}" dt="2025-06-23T20:43:45.397" v="8146" actId="13822"/>
          <ac:spMkLst>
            <pc:docMk/>
            <pc:sldMk cId="712151010" sldId="384"/>
            <ac:spMk id="8" creationId="{D3DFBDC7-5DE8-8AB2-984C-7915A20D6DE2}"/>
          </ac:spMkLst>
        </pc:spChg>
        <pc:spChg chg="add mod">
          <ac:chgData name="Döbele, Nico" userId="5c096acf-d67d-4007-9467-833bcc11ca7b" providerId="ADAL" clId="{53380DDD-3895-4441-90E9-18E0EE6730E8}" dt="2025-06-23T20:47:32.526" v="8488" actId="1076"/>
          <ac:spMkLst>
            <pc:docMk/>
            <pc:sldMk cId="712151010" sldId="384"/>
            <ac:spMk id="9" creationId="{D60DA6FC-7F6D-FB4A-8842-C1C63FE385C9}"/>
          </ac:spMkLst>
        </pc:spChg>
      </pc:sldChg>
      <pc:sldChg chg="addSp delSp modSp add mod">
        <pc:chgData name="Döbele, Nico" userId="5c096acf-d67d-4007-9467-833bcc11ca7b" providerId="ADAL" clId="{53380DDD-3895-4441-90E9-18E0EE6730E8}" dt="2025-06-24T13:59:39.874" v="9802" actId="20577"/>
        <pc:sldMkLst>
          <pc:docMk/>
          <pc:sldMk cId="2754085134" sldId="385"/>
        </pc:sldMkLst>
        <pc:spChg chg="del">
          <ac:chgData name="Döbele, Nico" userId="5c096acf-d67d-4007-9467-833bcc11ca7b" providerId="ADAL" clId="{53380DDD-3895-4441-90E9-18E0EE6730E8}" dt="2025-06-24T13:40:58.211" v="8759" actId="478"/>
          <ac:spMkLst>
            <pc:docMk/>
            <pc:sldMk cId="2754085134" sldId="385"/>
            <ac:spMk id="2" creationId="{1B93D364-C91A-87EC-C1EE-8836D47D2089}"/>
          </ac:spMkLst>
        </pc:spChg>
        <pc:spChg chg="del mod">
          <ac:chgData name="Döbele, Nico" userId="5c096acf-d67d-4007-9467-833bcc11ca7b" providerId="ADAL" clId="{53380DDD-3895-4441-90E9-18E0EE6730E8}" dt="2025-06-24T13:44:57.171" v="9023" actId="478"/>
          <ac:spMkLst>
            <pc:docMk/>
            <pc:sldMk cId="2754085134" sldId="385"/>
            <ac:spMk id="4" creationId="{C79DD5A3-D962-BF62-20C3-960E0E79EC7C}"/>
          </ac:spMkLst>
        </pc:spChg>
        <pc:spChg chg="mod">
          <ac:chgData name="Döbele, Nico" userId="5c096acf-d67d-4007-9467-833bcc11ca7b" providerId="ADAL" clId="{53380DDD-3895-4441-90E9-18E0EE6730E8}" dt="2025-06-24T13:59:39.874" v="9802" actId="20577"/>
          <ac:spMkLst>
            <pc:docMk/>
            <pc:sldMk cId="2754085134" sldId="385"/>
            <ac:spMk id="5" creationId="{69C9952B-D125-A389-42D8-EFF0C87BB032}"/>
          </ac:spMkLst>
        </pc:spChg>
        <pc:spChg chg="del mod">
          <ac:chgData name="Döbele, Nico" userId="5c096acf-d67d-4007-9467-833bcc11ca7b" providerId="ADAL" clId="{53380DDD-3895-4441-90E9-18E0EE6730E8}" dt="2025-06-24T13:44:52.887" v="9021" actId="478"/>
          <ac:spMkLst>
            <pc:docMk/>
            <pc:sldMk cId="2754085134" sldId="385"/>
            <ac:spMk id="7" creationId="{99A2367A-F7C1-36B1-8CB7-29174E99742B}"/>
          </ac:spMkLst>
        </pc:spChg>
        <pc:spChg chg="del">
          <ac:chgData name="Döbele, Nico" userId="5c096acf-d67d-4007-9467-833bcc11ca7b" providerId="ADAL" clId="{53380DDD-3895-4441-90E9-18E0EE6730E8}" dt="2025-06-24T13:44:46.035" v="9012" actId="478"/>
          <ac:spMkLst>
            <pc:docMk/>
            <pc:sldMk cId="2754085134" sldId="385"/>
            <ac:spMk id="9" creationId="{53A16E68-9D64-53F3-C159-3AABAF89994F}"/>
          </ac:spMkLst>
        </pc:spChg>
        <pc:spChg chg="del">
          <ac:chgData name="Döbele, Nico" userId="5c096acf-d67d-4007-9467-833bcc11ca7b" providerId="ADAL" clId="{53380DDD-3895-4441-90E9-18E0EE6730E8}" dt="2025-06-24T13:44:49.317" v="9016" actId="478"/>
          <ac:spMkLst>
            <pc:docMk/>
            <pc:sldMk cId="2754085134" sldId="385"/>
            <ac:spMk id="10" creationId="{4247273F-748C-A1BC-107D-72A7D591235F}"/>
          </ac:spMkLst>
        </pc:spChg>
        <pc:spChg chg="del">
          <ac:chgData name="Döbele, Nico" userId="5c096acf-d67d-4007-9467-833bcc11ca7b" providerId="ADAL" clId="{53380DDD-3895-4441-90E9-18E0EE6730E8}" dt="2025-06-24T13:44:48.826" v="9015" actId="478"/>
          <ac:spMkLst>
            <pc:docMk/>
            <pc:sldMk cId="2754085134" sldId="385"/>
            <ac:spMk id="11" creationId="{EC6A10E3-99EA-0448-2676-2C2AA88A1BFC}"/>
          </ac:spMkLst>
        </pc:spChg>
        <pc:spChg chg="del">
          <ac:chgData name="Döbele, Nico" userId="5c096acf-d67d-4007-9467-833bcc11ca7b" providerId="ADAL" clId="{53380DDD-3895-4441-90E9-18E0EE6730E8}" dt="2025-06-24T13:44:42.218" v="9009" actId="478"/>
          <ac:spMkLst>
            <pc:docMk/>
            <pc:sldMk cId="2754085134" sldId="385"/>
            <ac:spMk id="12" creationId="{8FB5444C-79D1-345A-A6F3-2B8CD3F0189B}"/>
          </ac:spMkLst>
        </pc:spChg>
        <pc:spChg chg="del">
          <ac:chgData name="Döbele, Nico" userId="5c096acf-d67d-4007-9467-833bcc11ca7b" providerId="ADAL" clId="{53380DDD-3895-4441-90E9-18E0EE6730E8}" dt="2025-06-24T13:44:51.160" v="9018" actId="478"/>
          <ac:spMkLst>
            <pc:docMk/>
            <pc:sldMk cId="2754085134" sldId="385"/>
            <ac:spMk id="14" creationId="{28BB6994-439B-6F93-038E-7A5F7AFDDE4F}"/>
          </ac:spMkLst>
        </pc:spChg>
        <pc:spChg chg="del">
          <ac:chgData name="Döbele, Nico" userId="5c096acf-d67d-4007-9467-833bcc11ca7b" providerId="ADAL" clId="{53380DDD-3895-4441-90E9-18E0EE6730E8}" dt="2025-06-24T13:44:48.303" v="9014" actId="478"/>
          <ac:spMkLst>
            <pc:docMk/>
            <pc:sldMk cId="2754085134" sldId="385"/>
            <ac:spMk id="15" creationId="{C59B558D-86DC-DC68-BB8D-4B105E5FD9FF}"/>
          </ac:spMkLst>
        </pc:spChg>
        <pc:spChg chg="del">
          <ac:chgData name="Döbele, Nico" userId="5c096acf-d67d-4007-9467-833bcc11ca7b" providerId="ADAL" clId="{53380DDD-3895-4441-90E9-18E0EE6730E8}" dt="2025-06-24T13:44:47.970" v="9013" actId="478"/>
          <ac:spMkLst>
            <pc:docMk/>
            <pc:sldMk cId="2754085134" sldId="385"/>
            <ac:spMk id="16" creationId="{507E8AFD-EBF0-A223-4AEC-F4EF7478AEA7}"/>
          </ac:spMkLst>
        </pc:spChg>
        <pc:spChg chg="del">
          <ac:chgData name="Döbele, Nico" userId="5c096acf-d67d-4007-9467-833bcc11ca7b" providerId="ADAL" clId="{53380DDD-3895-4441-90E9-18E0EE6730E8}" dt="2025-06-24T13:44:50.730" v="9017" actId="478"/>
          <ac:spMkLst>
            <pc:docMk/>
            <pc:sldMk cId="2754085134" sldId="385"/>
            <ac:spMk id="17" creationId="{B21F6F4E-3E9C-0708-A1EE-6D0F7E8C17B4}"/>
          </ac:spMkLst>
        </pc:spChg>
        <pc:spChg chg="add del mod">
          <ac:chgData name="Döbele, Nico" userId="5c096acf-d67d-4007-9467-833bcc11ca7b" providerId="ADAL" clId="{53380DDD-3895-4441-90E9-18E0EE6730E8}" dt="2025-06-24T13:41:27.517" v="8763" actId="478"/>
          <ac:spMkLst>
            <pc:docMk/>
            <pc:sldMk cId="2754085134" sldId="385"/>
            <ac:spMk id="18" creationId="{533C1122-FC30-B518-3460-259604ECE6EF}"/>
          </ac:spMkLst>
        </pc:spChg>
        <pc:spChg chg="add mod">
          <ac:chgData name="Döbele, Nico" userId="5c096acf-d67d-4007-9467-833bcc11ca7b" providerId="ADAL" clId="{53380DDD-3895-4441-90E9-18E0EE6730E8}" dt="2025-06-24T13:52:25.451" v="9771" actId="255"/>
          <ac:spMkLst>
            <pc:docMk/>
            <pc:sldMk cId="2754085134" sldId="385"/>
            <ac:spMk id="19" creationId="{A9C97781-AEC9-E7A9-AF1E-FAB20EEDA7E1}"/>
          </ac:spMkLst>
        </pc:spChg>
        <pc:spChg chg="add mod">
          <ac:chgData name="Döbele, Nico" userId="5c096acf-d67d-4007-9467-833bcc11ca7b" providerId="ADAL" clId="{53380DDD-3895-4441-90E9-18E0EE6730E8}" dt="2025-06-24T13:52:25.451" v="9771" actId="255"/>
          <ac:spMkLst>
            <pc:docMk/>
            <pc:sldMk cId="2754085134" sldId="385"/>
            <ac:spMk id="20" creationId="{BDEE98F0-4D74-C3BB-50C9-295D80C02C6D}"/>
          </ac:spMkLst>
        </pc:spChg>
        <pc:spChg chg="add mod">
          <ac:chgData name="Döbele, Nico" userId="5c096acf-d67d-4007-9467-833bcc11ca7b" providerId="ADAL" clId="{53380DDD-3895-4441-90E9-18E0EE6730E8}" dt="2025-06-24T13:52:25.451" v="9771" actId="255"/>
          <ac:spMkLst>
            <pc:docMk/>
            <pc:sldMk cId="2754085134" sldId="385"/>
            <ac:spMk id="21" creationId="{9F16B167-FC0C-3A42-48E2-260B8D71FA43}"/>
          </ac:spMkLst>
        </pc:spChg>
        <pc:spChg chg="add mod">
          <ac:chgData name="Döbele, Nico" userId="5c096acf-d67d-4007-9467-833bcc11ca7b" providerId="ADAL" clId="{53380DDD-3895-4441-90E9-18E0EE6730E8}" dt="2025-06-24T13:52:21.683" v="9770" actId="255"/>
          <ac:spMkLst>
            <pc:docMk/>
            <pc:sldMk cId="2754085134" sldId="385"/>
            <ac:spMk id="22" creationId="{FED8D65B-2C21-CACB-6A01-0C8FC057E31A}"/>
          </ac:spMkLst>
        </pc:spChg>
        <pc:spChg chg="add mod">
          <ac:chgData name="Döbele, Nico" userId="5c096acf-d67d-4007-9467-833bcc11ca7b" providerId="ADAL" clId="{53380DDD-3895-4441-90E9-18E0EE6730E8}" dt="2025-06-24T13:52:21.683" v="9770" actId="255"/>
          <ac:spMkLst>
            <pc:docMk/>
            <pc:sldMk cId="2754085134" sldId="385"/>
            <ac:spMk id="23" creationId="{95041B09-6AAD-BA5A-E134-27ED631AA2A4}"/>
          </ac:spMkLst>
        </pc:spChg>
        <pc:spChg chg="add mod">
          <ac:chgData name="Döbele, Nico" userId="5c096acf-d67d-4007-9467-833bcc11ca7b" providerId="ADAL" clId="{53380DDD-3895-4441-90E9-18E0EE6730E8}" dt="2025-06-24T13:52:21.683" v="9770" actId="255"/>
          <ac:spMkLst>
            <pc:docMk/>
            <pc:sldMk cId="2754085134" sldId="385"/>
            <ac:spMk id="24" creationId="{C5B145AC-D821-35F2-9880-3D2CC21C0E01}"/>
          </ac:spMkLst>
        </pc:spChg>
        <pc:spChg chg="add mod">
          <ac:chgData name="Döbele, Nico" userId="5c096acf-d67d-4007-9467-833bcc11ca7b" providerId="ADAL" clId="{53380DDD-3895-4441-90E9-18E0EE6730E8}" dt="2025-06-24T13:52:21.683" v="9770" actId="255"/>
          <ac:spMkLst>
            <pc:docMk/>
            <pc:sldMk cId="2754085134" sldId="385"/>
            <ac:spMk id="25" creationId="{80EC7198-87F6-C69D-3F4D-41DF272A3944}"/>
          </ac:spMkLst>
        </pc:spChg>
        <pc:spChg chg="add mod">
          <ac:chgData name="Döbele, Nico" userId="5c096acf-d67d-4007-9467-833bcc11ca7b" providerId="ADAL" clId="{53380DDD-3895-4441-90E9-18E0EE6730E8}" dt="2025-06-24T13:52:21.683" v="9770" actId="255"/>
          <ac:spMkLst>
            <pc:docMk/>
            <pc:sldMk cId="2754085134" sldId="385"/>
            <ac:spMk id="26" creationId="{AA330D2F-DF11-C24A-1B34-D2F5B03DD54C}"/>
          </ac:spMkLst>
        </pc:spChg>
        <pc:spChg chg="add mod">
          <ac:chgData name="Döbele, Nico" userId="5c096acf-d67d-4007-9467-833bcc11ca7b" providerId="ADAL" clId="{53380DDD-3895-4441-90E9-18E0EE6730E8}" dt="2025-06-24T13:52:21.683" v="9770" actId="255"/>
          <ac:spMkLst>
            <pc:docMk/>
            <pc:sldMk cId="2754085134" sldId="385"/>
            <ac:spMk id="27" creationId="{895C1F5D-3BEC-00A8-456D-44D062AF0799}"/>
          </ac:spMkLst>
        </pc:spChg>
        <pc:spChg chg="add mod">
          <ac:chgData name="Döbele, Nico" userId="5c096acf-d67d-4007-9467-833bcc11ca7b" providerId="ADAL" clId="{53380DDD-3895-4441-90E9-18E0EE6730E8}" dt="2025-06-24T13:52:25.451" v="9771" actId="255"/>
          <ac:spMkLst>
            <pc:docMk/>
            <pc:sldMk cId="2754085134" sldId="385"/>
            <ac:spMk id="28" creationId="{F5FC2B25-BFE5-211B-847F-23DD02E39590}"/>
          </ac:spMkLst>
        </pc:spChg>
        <pc:spChg chg="add mod">
          <ac:chgData name="Döbele, Nico" userId="5c096acf-d67d-4007-9467-833bcc11ca7b" providerId="ADAL" clId="{53380DDD-3895-4441-90E9-18E0EE6730E8}" dt="2025-06-24T13:52:21.683" v="9770" actId="255"/>
          <ac:spMkLst>
            <pc:docMk/>
            <pc:sldMk cId="2754085134" sldId="385"/>
            <ac:spMk id="29" creationId="{0971708D-73E8-6EA8-7040-258FD995499E}"/>
          </ac:spMkLst>
        </pc:spChg>
        <pc:spChg chg="add mod">
          <ac:chgData name="Döbele, Nico" userId="5c096acf-d67d-4007-9467-833bcc11ca7b" providerId="ADAL" clId="{53380DDD-3895-4441-90E9-18E0EE6730E8}" dt="2025-06-24T13:52:21.683" v="9770" actId="255"/>
          <ac:spMkLst>
            <pc:docMk/>
            <pc:sldMk cId="2754085134" sldId="385"/>
            <ac:spMk id="30" creationId="{745F0AD5-02EF-4DE4-5A7C-2995EBE2DC42}"/>
          </ac:spMkLst>
        </pc:spChg>
        <pc:spChg chg="add mod ord">
          <ac:chgData name="Döbele, Nico" userId="5c096acf-d67d-4007-9467-833bcc11ca7b" providerId="ADAL" clId="{53380DDD-3895-4441-90E9-18E0EE6730E8}" dt="2025-06-24T13:51:21.674" v="9741" actId="14100"/>
          <ac:spMkLst>
            <pc:docMk/>
            <pc:sldMk cId="2754085134" sldId="385"/>
            <ac:spMk id="31" creationId="{4B90A738-9EAA-3651-17A3-53925672EC30}"/>
          </ac:spMkLst>
        </pc:spChg>
        <pc:spChg chg="add mod ord">
          <ac:chgData name="Döbele, Nico" userId="5c096acf-d67d-4007-9467-833bcc11ca7b" providerId="ADAL" clId="{53380DDD-3895-4441-90E9-18E0EE6730E8}" dt="2025-06-24T13:51:33.540" v="9756" actId="20577"/>
          <ac:spMkLst>
            <pc:docMk/>
            <pc:sldMk cId="2754085134" sldId="385"/>
            <ac:spMk id="32" creationId="{A93DA480-F1F1-5E42-565F-45F2B09769C5}"/>
          </ac:spMkLst>
        </pc:spChg>
        <pc:picChg chg="del">
          <ac:chgData name="Döbele, Nico" userId="5c096acf-d67d-4007-9467-833bcc11ca7b" providerId="ADAL" clId="{53380DDD-3895-4441-90E9-18E0EE6730E8}" dt="2025-06-24T13:40:59.035" v="8760" actId="478"/>
          <ac:picMkLst>
            <pc:docMk/>
            <pc:sldMk cId="2754085134" sldId="385"/>
            <ac:picMk id="13" creationId="{042AD397-83E8-9B24-D353-FAD7E9C8C916}"/>
          </ac:picMkLst>
        </pc:picChg>
      </pc:sldChg>
      <pc:sldChg chg="addSp delSp modSp new mod">
        <pc:chgData name="Döbele, Nico" userId="5c096acf-d67d-4007-9467-833bcc11ca7b" providerId="ADAL" clId="{53380DDD-3895-4441-90E9-18E0EE6730E8}" dt="2025-06-24T20:38:12.413" v="10129" actId="1076"/>
        <pc:sldMkLst>
          <pc:docMk/>
          <pc:sldMk cId="1759800589" sldId="387"/>
        </pc:sldMkLst>
        <pc:spChg chg="del">
          <ac:chgData name="Döbele, Nico" userId="5c096acf-d67d-4007-9467-833bcc11ca7b" providerId="ADAL" clId="{53380DDD-3895-4441-90E9-18E0EE6730E8}" dt="2025-06-24T20:14:09.569" v="9900" actId="478"/>
          <ac:spMkLst>
            <pc:docMk/>
            <pc:sldMk cId="1759800589" sldId="387"/>
            <ac:spMk id="2" creationId="{387FA46E-3EFC-BDC3-D9B2-B23803539CE8}"/>
          </ac:spMkLst>
        </pc:spChg>
        <pc:spChg chg="mod">
          <ac:chgData name="Döbele, Nico" userId="5c096acf-d67d-4007-9467-833bcc11ca7b" providerId="ADAL" clId="{53380DDD-3895-4441-90E9-18E0EE6730E8}" dt="2025-06-24T20:17:21.453" v="9942" actId="20577"/>
          <ac:spMkLst>
            <pc:docMk/>
            <pc:sldMk cId="1759800589" sldId="387"/>
            <ac:spMk id="4" creationId="{56478F68-DA45-E1C6-7AEC-4CB750EA2228}"/>
          </ac:spMkLst>
        </pc:spChg>
        <pc:spChg chg="add mod">
          <ac:chgData name="Döbele, Nico" userId="5c096acf-d67d-4007-9467-833bcc11ca7b" providerId="ADAL" clId="{53380DDD-3895-4441-90E9-18E0EE6730E8}" dt="2025-06-24T20:38:05.064" v="10120" actId="1076"/>
          <ac:spMkLst>
            <pc:docMk/>
            <pc:sldMk cId="1759800589" sldId="387"/>
            <ac:spMk id="33" creationId="{85E04FAA-5E68-517D-3409-92EE7E9105BA}"/>
          </ac:spMkLst>
        </pc:spChg>
        <pc:spChg chg="add mod">
          <ac:chgData name="Döbele, Nico" userId="5c096acf-d67d-4007-9467-833bcc11ca7b" providerId="ADAL" clId="{53380DDD-3895-4441-90E9-18E0EE6730E8}" dt="2025-06-24T20:38:12.413" v="10129" actId="1076"/>
          <ac:spMkLst>
            <pc:docMk/>
            <pc:sldMk cId="1759800589" sldId="387"/>
            <ac:spMk id="34" creationId="{C3941C0B-80F6-02F4-2F49-27122107160F}"/>
          </ac:spMkLst>
        </pc:spChg>
        <pc:picChg chg="add del mod">
          <ac:chgData name="Döbele, Nico" userId="5c096acf-d67d-4007-9467-833bcc11ca7b" providerId="ADAL" clId="{53380DDD-3895-4441-90E9-18E0EE6730E8}" dt="2025-06-24T20:14:28.401" v="9904" actId="478"/>
          <ac:picMkLst>
            <pc:docMk/>
            <pc:sldMk cId="1759800589" sldId="387"/>
            <ac:picMk id="8" creationId="{0F09430A-F759-6DD7-5DB0-C14F5EEDA375}"/>
          </ac:picMkLst>
        </pc:picChg>
        <pc:picChg chg="add del mod">
          <ac:chgData name="Döbele, Nico" userId="5c096acf-d67d-4007-9467-833bcc11ca7b" providerId="ADAL" clId="{53380DDD-3895-4441-90E9-18E0EE6730E8}" dt="2025-06-24T20:15:37.697" v="9911" actId="478"/>
          <ac:picMkLst>
            <pc:docMk/>
            <pc:sldMk cId="1759800589" sldId="387"/>
            <ac:picMk id="10" creationId="{1D6B543E-43D3-C03D-3939-CD470850EA90}"/>
          </ac:picMkLst>
        </pc:picChg>
        <pc:picChg chg="add mod">
          <ac:chgData name="Döbele, Nico" userId="5c096acf-d67d-4007-9467-833bcc11ca7b" providerId="ADAL" clId="{53380DDD-3895-4441-90E9-18E0EE6730E8}" dt="2025-06-24T20:17:07.002" v="9935" actId="1076"/>
          <ac:picMkLst>
            <pc:docMk/>
            <pc:sldMk cId="1759800589" sldId="387"/>
            <ac:picMk id="12" creationId="{240D941A-3C0A-4A82-61CE-F340D915A705}"/>
          </ac:picMkLst>
        </pc:picChg>
        <pc:picChg chg="add del mod">
          <ac:chgData name="Döbele, Nico" userId="5c096acf-d67d-4007-9467-833bcc11ca7b" providerId="ADAL" clId="{53380DDD-3895-4441-90E9-18E0EE6730E8}" dt="2025-06-24T20:17:05.347" v="9934" actId="478"/>
          <ac:picMkLst>
            <pc:docMk/>
            <pc:sldMk cId="1759800589" sldId="387"/>
            <ac:picMk id="14" creationId="{39FFFD66-00E0-BBEF-C2C0-6CDCBD1DB6D4}"/>
          </ac:picMkLst>
        </pc:picChg>
        <pc:picChg chg="add del mod">
          <ac:chgData name="Döbele, Nico" userId="5c096acf-d67d-4007-9467-833bcc11ca7b" providerId="ADAL" clId="{53380DDD-3895-4441-90E9-18E0EE6730E8}" dt="2025-06-24T20:16:29.094" v="9927" actId="478"/>
          <ac:picMkLst>
            <pc:docMk/>
            <pc:sldMk cId="1759800589" sldId="387"/>
            <ac:picMk id="16" creationId="{986A9471-82F6-592E-54BB-324A5665A01A}"/>
          </ac:picMkLst>
        </pc:picChg>
        <pc:picChg chg="add del mod">
          <ac:chgData name="Döbele, Nico" userId="5c096acf-d67d-4007-9467-833bcc11ca7b" providerId="ADAL" clId="{53380DDD-3895-4441-90E9-18E0EE6730E8}" dt="2025-06-24T20:19:27.272" v="9972" actId="478"/>
          <ac:picMkLst>
            <pc:docMk/>
            <pc:sldMk cId="1759800589" sldId="387"/>
            <ac:picMk id="18" creationId="{8CC7FD94-15E5-57B2-7ED1-5BDC1196C5BD}"/>
          </ac:picMkLst>
        </pc:picChg>
        <pc:picChg chg="add mod">
          <ac:chgData name="Döbele, Nico" userId="5c096acf-d67d-4007-9467-833bcc11ca7b" providerId="ADAL" clId="{53380DDD-3895-4441-90E9-18E0EE6730E8}" dt="2025-06-24T20:18:13.483" v="9963" actId="14100"/>
          <ac:picMkLst>
            <pc:docMk/>
            <pc:sldMk cId="1759800589" sldId="387"/>
            <ac:picMk id="20" creationId="{ACD73A60-60A2-68B4-252A-EB8009615180}"/>
          </ac:picMkLst>
        </pc:picChg>
        <pc:picChg chg="add mod">
          <ac:chgData name="Döbele, Nico" userId="5c096acf-d67d-4007-9467-833bcc11ca7b" providerId="ADAL" clId="{53380DDD-3895-4441-90E9-18E0EE6730E8}" dt="2025-06-24T20:18:21.630" v="9967" actId="14100"/>
          <ac:picMkLst>
            <pc:docMk/>
            <pc:sldMk cId="1759800589" sldId="387"/>
            <ac:picMk id="22" creationId="{74E5A8E6-E050-A04E-5BB9-554BB701AD57}"/>
          </ac:picMkLst>
        </pc:picChg>
        <pc:picChg chg="add mod">
          <ac:chgData name="Döbele, Nico" userId="5c096acf-d67d-4007-9467-833bcc11ca7b" providerId="ADAL" clId="{53380DDD-3895-4441-90E9-18E0EE6730E8}" dt="2025-06-24T20:19:31.525" v="9976" actId="14100"/>
          <ac:picMkLst>
            <pc:docMk/>
            <pc:sldMk cId="1759800589" sldId="387"/>
            <ac:picMk id="24" creationId="{47BA505F-0F41-0673-5B78-332C4839CD6C}"/>
          </ac:picMkLst>
        </pc:picChg>
        <pc:picChg chg="add mod">
          <ac:chgData name="Döbele, Nico" userId="5c096acf-d67d-4007-9467-833bcc11ca7b" providerId="ADAL" clId="{53380DDD-3895-4441-90E9-18E0EE6730E8}" dt="2025-06-24T20:23:46.503" v="10034" actId="1076"/>
          <ac:picMkLst>
            <pc:docMk/>
            <pc:sldMk cId="1759800589" sldId="387"/>
            <ac:picMk id="26" creationId="{0D38AF91-9DA4-79E1-2095-5A3CA1630F57}"/>
          </ac:picMkLst>
        </pc:picChg>
        <pc:picChg chg="add mod">
          <ac:chgData name="Döbele, Nico" userId="5c096acf-d67d-4007-9467-833bcc11ca7b" providerId="ADAL" clId="{53380DDD-3895-4441-90E9-18E0EE6730E8}" dt="2025-06-24T20:24:20.179" v="10039" actId="14100"/>
          <ac:picMkLst>
            <pc:docMk/>
            <pc:sldMk cId="1759800589" sldId="387"/>
            <ac:picMk id="28" creationId="{B36CA479-C642-A778-431E-5A1985CCBD3D}"/>
          </ac:picMkLst>
        </pc:picChg>
        <pc:picChg chg="add mod">
          <ac:chgData name="Döbele, Nico" userId="5c096acf-d67d-4007-9467-833bcc11ca7b" providerId="ADAL" clId="{53380DDD-3895-4441-90E9-18E0EE6730E8}" dt="2025-06-24T20:25:06.383" v="10044" actId="14100"/>
          <ac:picMkLst>
            <pc:docMk/>
            <pc:sldMk cId="1759800589" sldId="387"/>
            <ac:picMk id="30" creationId="{B7694F1F-1079-F5AA-0767-6F6F9BB8E452}"/>
          </ac:picMkLst>
        </pc:picChg>
        <pc:picChg chg="add mod">
          <ac:chgData name="Döbele, Nico" userId="5c096acf-d67d-4007-9467-833bcc11ca7b" providerId="ADAL" clId="{53380DDD-3895-4441-90E9-18E0EE6730E8}" dt="2025-06-24T20:27:37.001" v="10047" actId="1076"/>
          <ac:picMkLst>
            <pc:docMk/>
            <pc:sldMk cId="1759800589" sldId="387"/>
            <ac:picMk id="32" creationId="{86C8C53B-EF0B-32FC-7593-09B39B964347}"/>
          </ac:picMkLst>
        </pc:picChg>
      </pc:sldChg>
      <pc:sldChg chg="addSp delSp modSp add mod">
        <pc:chgData name="Döbele, Nico" userId="5c096acf-d67d-4007-9467-833bcc11ca7b" providerId="ADAL" clId="{53380DDD-3895-4441-90E9-18E0EE6730E8}" dt="2025-06-24T20:38:14.954" v="10130"/>
        <pc:sldMkLst>
          <pc:docMk/>
          <pc:sldMk cId="461524352" sldId="388"/>
        </pc:sldMkLst>
        <pc:spChg chg="mod">
          <ac:chgData name="Döbele, Nico" userId="5c096acf-d67d-4007-9467-833bcc11ca7b" providerId="ADAL" clId="{53380DDD-3895-4441-90E9-18E0EE6730E8}" dt="2025-06-24T20:17:26.924" v="9953" actId="20577"/>
          <ac:spMkLst>
            <pc:docMk/>
            <pc:sldMk cId="461524352" sldId="388"/>
            <ac:spMk id="4" creationId="{2F67AC75-47A6-6CC3-DB8D-8779C39ABC06}"/>
          </ac:spMkLst>
        </pc:spChg>
        <pc:spChg chg="add mod">
          <ac:chgData name="Döbele, Nico" userId="5c096acf-d67d-4007-9467-833bcc11ca7b" providerId="ADAL" clId="{53380DDD-3895-4441-90E9-18E0EE6730E8}" dt="2025-06-24T20:38:14.954" v="10130"/>
          <ac:spMkLst>
            <pc:docMk/>
            <pc:sldMk cId="461524352" sldId="388"/>
            <ac:spMk id="26" creationId="{5C69EC4A-DB3F-9BE2-29A5-69CBE61B92A6}"/>
          </ac:spMkLst>
        </pc:spChg>
        <pc:spChg chg="add mod">
          <ac:chgData name="Döbele, Nico" userId="5c096acf-d67d-4007-9467-833bcc11ca7b" providerId="ADAL" clId="{53380DDD-3895-4441-90E9-18E0EE6730E8}" dt="2025-06-24T20:38:14.954" v="10130"/>
          <ac:spMkLst>
            <pc:docMk/>
            <pc:sldMk cId="461524352" sldId="388"/>
            <ac:spMk id="27" creationId="{12832B79-9407-C4B3-4A04-BBF568C0B008}"/>
          </ac:spMkLst>
        </pc:spChg>
        <pc:picChg chg="add mod">
          <ac:chgData name="Döbele, Nico" userId="5c096acf-d67d-4007-9467-833bcc11ca7b" providerId="ADAL" clId="{53380DDD-3895-4441-90E9-18E0EE6730E8}" dt="2025-06-24T20:18:00.249" v="9961" actId="1076"/>
          <ac:picMkLst>
            <pc:docMk/>
            <pc:sldMk cId="461524352" sldId="388"/>
            <ac:picMk id="7" creationId="{B651B40C-D59C-1DA8-DA28-990E28FA4CBA}"/>
          </ac:picMkLst>
        </pc:picChg>
        <pc:picChg chg="add mod">
          <ac:chgData name="Döbele, Nico" userId="5c096acf-d67d-4007-9467-833bcc11ca7b" providerId="ADAL" clId="{53380DDD-3895-4441-90E9-18E0EE6730E8}" dt="2025-06-24T20:19:11.314" v="9971" actId="14100"/>
          <ac:picMkLst>
            <pc:docMk/>
            <pc:sldMk cId="461524352" sldId="388"/>
            <ac:picMk id="9" creationId="{6EAFEC30-16CE-3297-7B8A-73E18AB83053}"/>
          </ac:picMkLst>
        </pc:picChg>
        <pc:picChg chg="add mod">
          <ac:chgData name="Döbele, Nico" userId="5c096acf-d67d-4007-9467-833bcc11ca7b" providerId="ADAL" clId="{53380DDD-3895-4441-90E9-18E0EE6730E8}" dt="2025-06-24T20:21:15.916" v="9980" actId="14100"/>
          <ac:picMkLst>
            <pc:docMk/>
            <pc:sldMk cId="461524352" sldId="388"/>
            <ac:picMk id="11" creationId="{9B0EB88C-B3A1-2879-8DB1-522FFFAB3661}"/>
          </ac:picMkLst>
        </pc:picChg>
        <pc:picChg chg="del">
          <ac:chgData name="Döbele, Nico" userId="5c096acf-d67d-4007-9467-833bcc11ca7b" providerId="ADAL" clId="{53380DDD-3895-4441-90E9-18E0EE6730E8}" dt="2025-06-24T20:17:57.762" v="9957" actId="478"/>
          <ac:picMkLst>
            <pc:docMk/>
            <pc:sldMk cId="461524352" sldId="388"/>
            <ac:picMk id="12" creationId="{4557C254-76A9-4882-7FE1-DB7857713A64}"/>
          </ac:picMkLst>
        </pc:picChg>
        <pc:picChg chg="add mod">
          <ac:chgData name="Döbele, Nico" userId="5c096acf-d67d-4007-9467-833bcc11ca7b" providerId="ADAL" clId="{53380DDD-3895-4441-90E9-18E0EE6730E8}" dt="2025-06-24T20:23:00.931" v="10031" actId="1076"/>
          <ac:picMkLst>
            <pc:docMk/>
            <pc:sldMk cId="461524352" sldId="388"/>
            <ac:picMk id="14" creationId="{E49C3ACC-037C-77F8-337C-A814B207080E}"/>
          </ac:picMkLst>
        </pc:picChg>
        <pc:picChg chg="add mod">
          <ac:chgData name="Döbele, Nico" userId="5c096acf-d67d-4007-9467-833bcc11ca7b" providerId="ADAL" clId="{53380DDD-3895-4441-90E9-18E0EE6730E8}" dt="2025-06-24T20:36:23.657" v="10068" actId="1076"/>
          <ac:picMkLst>
            <pc:docMk/>
            <pc:sldMk cId="461524352" sldId="388"/>
            <ac:picMk id="16" creationId="{D0103FA6-8967-ABB5-D07C-C5C4F09356D4}"/>
          </ac:picMkLst>
        </pc:picChg>
        <pc:picChg chg="del">
          <ac:chgData name="Döbele, Nico" userId="5c096acf-d67d-4007-9467-833bcc11ca7b" providerId="ADAL" clId="{53380DDD-3895-4441-90E9-18E0EE6730E8}" dt="2025-06-24T20:17:58.579" v="9959" actId="478"/>
          <ac:picMkLst>
            <pc:docMk/>
            <pc:sldMk cId="461524352" sldId="388"/>
            <ac:picMk id="18" creationId="{23DD10EA-AB5E-6A8B-FF60-0CD028180324}"/>
          </ac:picMkLst>
        </pc:picChg>
        <pc:picChg chg="add mod">
          <ac:chgData name="Döbele, Nico" userId="5c096acf-d67d-4007-9467-833bcc11ca7b" providerId="ADAL" clId="{53380DDD-3895-4441-90E9-18E0EE6730E8}" dt="2025-06-24T20:36:22.556" v="10067" actId="1076"/>
          <ac:picMkLst>
            <pc:docMk/>
            <pc:sldMk cId="461524352" sldId="388"/>
            <ac:picMk id="19" creationId="{9C5E912C-B440-2437-D573-768624377A7C}"/>
          </ac:picMkLst>
        </pc:picChg>
        <pc:picChg chg="del">
          <ac:chgData name="Döbele, Nico" userId="5c096acf-d67d-4007-9467-833bcc11ca7b" providerId="ADAL" clId="{53380DDD-3895-4441-90E9-18E0EE6730E8}" dt="2025-06-24T20:17:58.173" v="9958" actId="478"/>
          <ac:picMkLst>
            <pc:docMk/>
            <pc:sldMk cId="461524352" sldId="388"/>
            <ac:picMk id="20" creationId="{8A8F8990-41B5-9CBA-F22F-4ECF8CFB924C}"/>
          </ac:picMkLst>
        </pc:picChg>
        <pc:picChg chg="del">
          <ac:chgData name="Döbele, Nico" userId="5c096acf-d67d-4007-9467-833bcc11ca7b" providerId="ADAL" clId="{53380DDD-3895-4441-90E9-18E0EE6730E8}" dt="2025-06-24T20:17:58.978" v="9960" actId="478"/>
          <ac:picMkLst>
            <pc:docMk/>
            <pc:sldMk cId="461524352" sldId="388"/>
            <ac:picMk id="22" creationId="{688CF40E-69C0-689E-D8D3-95147397030E}"/>
          </ac:picMkLst>
        </pc:picChg>
        <pc:picChg chg="add mod">
          <ac:chgData name="Döbele, Nico" userId="5c096acf-d67d-4007-9467-833bcc11ca7b" providerId="ADAL" clId="{53380DDD-3895-4441-90E9-18E0EE6730E8}" dt="2025-06-24T20:36:20.785" v="10066" actId="1076"/>
          <ac:picMkLst>
            <pc:docMk/>
            <pc:sldMk cId="461524352" sldId="388"/>
            <ac:picMk id="23" creationId="{6D2A9DEF-9220-5765-BDA1-AA68746EBFFF}"/>
          </ac:picMkLst>
        </pc:picChg>
        <pc:picChg chg="add mod">
          <ac:chgData name="Döbele, Nico" userId="5c096acf-d67d-4007-9467-833bcc11ca7b" providerId="ADAL" clId="{53380DDD-3895-4441-90E9-18E0EE6730E8}" dt="2025-06-24T20:36:19.254" v="10065" actId="14100"/>
          <ac:picMkLst>
            <pc:docMk/>
            <pc:sldMk cId="461524352" sldId="388"/>
            <ac:picMk id="25" creationId="{C592B7F6-FCBE-9850-4C31-CD718218E369}"/>
          </ac:picMkLst>
        </pc:picChg>
      </pc:sldChg>
      <pc:sldChg chg="addSp delSp modSp new mod">
        <pc:chgData name="Döbele, Nico" userId="5c096acf-d67d-4007-9467-833bcc11ca7b" providerId="ADAL" clId="{53380DDD-3895-4441-90E9-18E0EE6730E8}" dt="2025-06-24T20:22:21.470" v="10028" actId="20577"/>
        <pc:sldMkLst>
          <pc:docMk/>
          <pc:sldMk cId="3458285947" sldId="389"/>
        </pc:sldMkLst>
        <pc:spChg chg="del">
          <ac:chgData name="Döbele, Nico" userId="5c096acf-d67d-4007-9467-833bcc11ca7b" providerId="ADAL" clId="{53380DDD-3895-4441-90E9-18E0EE6730E8}" dt="2025-06-24T20:22:06.759" v="9983" actId="478"/>
          <ac:spMkLst>
            <pc:docMk/>
            <pc:sldMk cId="3458285947" sldId="389"/>
            <ac:spMk id="2" creationId="{11A9A823-B044-DB8C-9D9E-E0D6C4B9A1F0}"/>
          </ac:spMkLst>
        </pc:spChg>
        <pc:spChg chg="mod">
          <ac:chgData name="Döbele, Nico" userId="5c096acf-d67d-4007-9467-833bcc11ca7b" providerId="ADAL" clId="{53380DDD-3895-4441-90E9-18E0EE6730E8}" dt="2025-06-24T20:22:21.470" v="10028" actId="20577"/>
          <ac:spMkLst>
            <pc:docMk/>
            <pc:sldMk cId="3458285947" sldId="389"/>
            <ac:spMk id="4" creationId="{F7BA3CFB-9B53-5F27-200A-F98616E5B27D}"/>
          </ac:spMkLst>
        </pc:spChg>
        <pc:picChg chg="add">
          <ac:chgData name="Döbele, Nico" userId="5c096acf-d67d-4007-9467-833bcc11ca7b" providerId="ADAL" clId="{53380DDD-3895-4441-90E9-18E0EE6730E8}" dt="2025-06-24T20:22:04.984" v="9982" actId="22"/>
          <ac:picMkLst>
            <pc:docMk/>
            <pc:sldMk cId="3458285947" sldId="389"/>
            <ac:picMk id="8" creationId="{9FE415CD-7938-B48A-17ED-82F493FABE4E}"/>
          </ac:picMkLst>
        </pc:picChg>
      </pc:sldChg>
      <pc:sldChg chg="addSp delSp modSp new mod">
        <pc:chgData name="Döbele, Nico" userId="5c096acf-d67d-4007-9467-833bcc11ca7b" providerId="ADAL" clId="{53380DDD-3895-4441-90E9-18E0EE6730E8}" dt="2025-06-24T20:37:48.817" v="10113" actId="20577"/>
        <pc:sldMkLst>
          <pc:docMk/>
          <pc:sldMk cId="3743537498" sldId="390"/>
        </pc:sldMkLst>
        <pc:spChg chg="del">
          <ac:chgData name="Döbele, Nico" userId="5c096acf-d67d-4007-9467-833bcc11ca7b" providerId="ADAL" clId="{53380DDD-3895-4441-90E9-18E0EE6730E8}" dt="2025-06-24T20:36:53.722" v="10077" actId="478"/>
          <ac:spMkLst>
            <pc:docMk/>
            <pc:sldMk cId="3743537498" sldId="390"/>
            <ac:spMk id="2" creationId="{F10091CE-1F07-DDB7-3116-A05FD958E504}"/>
          </ac:spMkLst>
        </pc:spChg>
        <pc:spChg chg="mod">
          <ac:chgData name="Döbele, Nico" userId="5c096acf-d67d-4007-9467-833bcc11ca7b" providerId="ADAL" clId="{53380DDD-3895-4441-90E9-18E0EE6730E8}" dt="2025-06-24T20:36:49.891" v="10076" actId="20577"/>
          <ac:spMkLst>
            <pc:docMk/>
            <pc:sldMk cId="3743537498" sldId="390"/>
            <ac:spMk id="4" creationId="{EB779D9F-C6D8-267C-E669-B7BB1EAD6B94}"/>
          </ac:spMkLst>
        </pc:spChg>
        <pc:spChg chg="add mod">
          <ac:chgData name="Döbele, Nico" userId="5c096acf-d67d-4007-9467-833bcc11ca7b" providerId="ADAL" clId="{53380DDD-3895-4441-90E9-18E0EE6730E8}" dt="2025-06-24T20:37:40.164" v="10100" actId="1076"/>
          <ac:spMkLst>
            <pc:docMk/>
            <pc:sldMk cId="3743537498" sldId="390"/>
            <ac:spMk id="11" creationId="{8FCA20A9-463C-BF22-6CEE-D0B2615DACD0}"/>
          </ac:spMkLst>
        </pc:spChg>
        <pc:spChg chg="add mod">
          <ac:chgData name="Döbele, Nico" userId="5c096acf-d67d-4007-9467-833bcc11ca7b" providerId="ADAL" clId="{53380DDD-3895-4441-90E9-18E0EE6730E8}" dt="2025-06-24T20:37:48.817" v="10113" actId="20577"/>
          <ac:spMkLst>
            <pc:docMk/>
            <pc:sldMk cId="3743537498" sldId="390"/>
            <ac:spMk id="12" creationId="{87E1579D-0153-4369-3060-A29030457BAE}"/>
          </ac:spMkLst>
        </pc:spChg>
        <pc:picChg chg="add mod">
          <ac:chgData name="Döbele, Nico" userId="5c096acf-d67d-4007-9467-833bcc11ca7b" providerId="ADAL" clId="{53380DDD-3895-4441-90E9-18E0EE6730E8}" dt="2025-06-24T20:37:00.692" v="10081" actId="1076"/>
          <ac:picMkLst>
            <pc:docMk/>
            <pc:sldMk cId="3743537498" sldId="390"/>
            <ac:picMk id="8" creationId="{510DDD43-6791-1114-822A-2D9762E00020}"/>
          </ac:picMkLst>
        </pc:picChg>
        <pc:picChg chg="add mod">
          <ac:chgData name="Döbele, Nico" userId="5c096acf-d67d-4007-9467-833bcc11ca7b" providerId="ADAL" clId="{53380DDD-3895-4441-90E9-18E0EE6730E8}" dt="2025-06-24T20:37:27.019" v="10085" actId="14100"/>
          <ac:picMkLst>
            <pc:docMk/>
            <pc:sldMk cId="3743537498" sldId="390"/>
            <ac:picMk id="10" creationId="{E0294221-DAD8-5668-09DA-F391DAD7F74C}"/>
          </ac:picMkLst>
        </pc:picChg>
      </pc:sldChg>
      <pc:sldChg chg="new del">
        <pc:chgData name="Döbele, Nico" userId="5c096acf-d67d-4007-9467-833bcc11ca7b" providerId="ADAL" clId="{53380DDD-3895-4441-90E9-18E0EE6730E8}" dt="2025-06-24T20:43:50.005" v="10132" actId="2696"/>
        <pc:sldMkLst>
          <pc:docMk/>
          <pc:sldMk cId="2426692833" sldId="391"/>
        </pc:sldMkLst>
      </pc:sldChg>
      <pc:sldChg chg="addSp delSp modSp add mod">
        <pc:chgData name="Döbele, Nico" userId="5c096acf-d67d-4007-9467-833bcc11ca7b" providerId="ADAL" clId="{53380DDD-3895-4441-90E9-18E0EE6730E8}" dt="2025-06-24T20:46:29.930" v="10205" actId="20577"/>
        <pc:sldMkLst>
          <pc:docMk/>
          <pc:sldMk cId="3149454670" sldId="391"/>
        </pc:sldMkLst>
        <pc:spChg chg="mod">
          <ac:chgData name="Döbele, Nico" userId="5c096acf-d67d-4007-9467-833bcc11ca7b" providerId="ADAL" clId="{53380DDD-3895-4441-90E9-18E0EE6730E8}" dt="2025-06-24T20:44:10.388" v="10158" actId="27636"/>
          <ac:spMkLst>
            <pc:docMk/>
            <pc:sldMk cId="3149454670" sldId="391"/>
            <ac:spMk id="2" creationId="{ABC52855-A479-B604-25B5-AA37BFE988CA}"/>
          </ac:spMkLst>
        </pc:spChg>
        <pc:spChg chg="del">
          <ac:chgData name="Döbele, Nico" userId="5c096acf-d67d-4007-9467-833bcc11ca7b" providerId="ADAL" clId="{53380DDD-3895-4441-90E9-18E0EE6730E8}" dt="2025-06-24T20:43:56.487" v="10134" actId="478"/>
          <ac:spMkLst>
            <pc:docMk/>
            <pc:sldMk cId="3149454670" sldId="391"/>
            <ac:spMk id="3" creationId="{E5183767-53A1-558F-0BFC-A9F3E50557F9}"/>
          </ac:spMkLst>
        </pc:spChg>
        <pc:spChg chg="add mod">
          <ac:chgData name="Döbele, Nico" userId="5c096acf-d67d-4007-9467-833bcc11ca7b" providerId="ADAL" clId="{53380DDD-3895-4441-90E9-18E0EE6730E8}" dt="2025-06-24T20:46:29.930" v="10205" actId="20577"/>
          <ac:spMkLst>
            <pc:docMk/>
            <pc:sldMk cId="3149454670" sldId="391"/>
            <ac:spMk id="4" creationId="{DB1B0856-EFD8-F03B-38ED-2FBB953FD752}"/>
          </ac:spMkLst>
        </pc:spChg>
      </pc:sldChg>
      <pc:sldChg chg="addSp delSp modSp add mod">
        <pc:chgData name="Döbele, Nico" userId="5c096acf-d67d-4007-9467-833bcc11ca7b" providerId="ADAL" clId="{53380DDD-3895-4441-90E9-18E0EE6730E8}" dt="2025-06-24T21:08:55.809" v="10321" actId="20577"/>
        <pc:sldMkLst>
          <pc:docMk/>
          <pc:sldMk cId="578634607" sldId="392"/>
        </pc:sldMkLst>
        <pc:spChg chg="mod">
          <ac:chgData name="Döbele, Nico" userId="5c096acf-d67d-4007-9467-833bcc11ca7b" providerId="ADAL" clId="{53380DDD-3895-4441-90E9-18E0EE6730E8}" dt="2025-06-24T21:08:18.694" v="10305" actId="20577"/>
          <ac:spMkLst>
            <pc:docMk/>
            <pc:sldMk cId="578634607" sldId="392"/>
            <ac:spMk id="4" creationId="{C12B97B0-DB76-C81F-7A1E-4ACE7D3284BD}"/>
          </ac:spMkLst>
        </pc:spChg>
        <pc:spChg chg="add mod">
          <ac:chgData name="Döbele, Nico" userId="5c096acf-d67d-4007-9467-833bcc11ca7b" providerId="ADAL" clId="{53380DDD-3895-4441-90E9-18E0EE6730E8}" dt="2025-06-24T21:08:15.613" v="10297" actId="20577"/>
          <ac:spMkLst>
            <pc:docMk/>
            <pc:sldMk cId="578634607" sldId="392"/>
            <ac:spMk id="13" creationId="{5EB578FC-FDFD-D85B-6AFA-1B4D6CE5B42F}"/>
          </ac:spMkLst>
        </pc:spChg>
        <pc:spChg chg="add mod">
          <ac:chgData name="Döbele, Nico" userId="5c096acf-d67d-4007-9467-833bcc11ca7b" providerId="ADAL" clId="{53380DDD-3895-4441-90E9-18E0EE6730E8}" dt="2025-06-24T21:08:55.809" v="10321" actId="20577"/>
          <ac:spMkLst>
            <pc:docMk/>
            <pc:sldMk cId="578634607" sldId="392"/>
            <ac:spMk id="15" creationId="{7ABC71B3-9E01-2AF6-94E1-E5CCCE70A165}"/>
          </ac:spMkLst>
        </pc:spChg>
        <pc:spChg chg="del">
          <ac:chgData name="Döbele, Nico" userId="5c096acf-d67d-4007-9467-833bcc11ca7b" providerId="ADAL" clId="{53380DDD-3895-4441-90E9-18E0EE6730E8}" dt="2025-06-24T21:06:44.423" v="10239" actId="478"/>
          <ac:spMkLst>
            <pc:docMk/>
            <pc:sldMk cId="578634607" sldId="392"/>
            <ac:spMk id="26" creationId="{C32B13FA-F916-5EDE-AAE2-0BAF812C30DA}"/>
          </ac:spMkLst>
        </pc:spChg>
        <pc:spChg chg="del">
          <ac:chgData name="Döbele, Nico" userId="5c096acf-d67d-4007-9467-833bcc11ca7b" providerId="ADAL" clId="{53380DDD-3895-4441-90E9-18E0EE6730E8}" dt="2025-06-24T21:06:45.657" v="10240" actId="478"/>
          <ac:spMkLst>
            <pc:docMk/>
            <pc:sldMk cId="578634607" sldId="392"/>
            <ac:spMk id="27" creationId="{FD44C937-9721-B485-BD3C-857C1254FCF3}"/>
          </ac:spMkLst>
        </pc:spChg>
        <pc:picChg chg="del">
          <ac:chgData name="Döbele, Nico" userId="5c096acf-d67d-4007-9467-833bcc11ca7b" providerId="ADAL" clId="{53380DDD-3895-4441-90E9-18E0EE6730E8}" dt="2025-06-24T21:06:43.680" v="10238" actId="478"/>
          <ac:picMkLst>
            <pc:docMk/>
            <pc:sldMk cId="578634607" sldId="392"/>
            <ac:picMk id="7" creationId="{2B3F1C8C-5456-4808-E516-543F2D5437F9}"/>
          </ac:picMkLst>
        </pc:picChg>
        <pc:picChg chg="add mod">
          <ac:chgData name="Döbele, Nico" userId="5c096acf-d67d-4007-9467-833bcc11ca7b" providerId="ADAL" clId="{53380DDD-3895-4441-90E9-18E0EE6730E8}" dt="2025-06-24T21:07:14.729" v="10261" actId="1076"/>
          <ac:picMkLst>
            <pc:docMk/>
            <pc:sldMk cId="578634607" sldId="392"/>
            <ac:picMk id="8" creationId="{BE89C2F0-3714-9166-3105-F37FB8D80BCE}"/>
          </ac:picMkLst>
        </pc:picChg>
        <pc:picChg chg="del">
          <ac:chgData name="Döbele, Nico" userId="5c096acf-d67d-4007-9467-833bcc11ca7b" providerId="ADAL" clId="{53380DDD-3895-4441-90E9-18E0EE6730E8}" dt="2025-06-24T21:06:46.374" v="10242" actId="478"/>
          <ac:picMkLst>
            <pc:docMk/>
            <pc:sldMk cId="578634607" sldId="392"/>
            <ac:picMk id="9" creationId="{9E76024C-D78C-1E12-5A37-B577A60E54C1}"/>
          </ac:picMkLst>
        </pc:picChg>
        <pc:picChg chg="del">
          <ac:chgData name="Döbele, Nico" userId="5c096acf-d67d-4007-9467-833bcc11ca7b" providerId="ADAL" clId="{53380DDD-3895-4441-90E9-18E0EE6730E8}" dt="2025-06-24T21:06:47.082" v="10244" actId="478"/>
          <ac:picMkLst>
            <pc:docMk/>
            <pc:sldMk cId="578634607" sldId="392"/>
            <ac:picMk id="11" creationId="{224EFFBB-CB20-0837-5DC6-0B7DB0B8614B}"/>
          </ac:picMkLst>
        </pc:picChg>
        <pc:picChg chg="add mod">
          <ac:chgData name="Döbele, Nico" userId="5c096acf-d67d-4007-9467-833bcc11ca7b" providerId="ADAL" clId="{53380DDD-3895-4441-90E9-18E0EE6730E8}" dt="2025-06-24T21:07:21.767" v="10268" actId="1076"/>
          <ac:picMkLst>
            <pc:docMk/>
            <pc:sldMk cId="578634607" sldId="392"/>
            <ac:picMk id="12" creationId="{01A6E9E4-992E-DAB5-9696-A24C00B67D48}"/>
          </ac:picMkLst>
        </pc:picChg>
        <pc:picChg chg="del">
          <ac:chgData name="Döbele, Nico" userId="5c096acf-d67d-4007-9467-833bcc11ca7b" providerId="ADAL" clId="{53380DDD-3895-4441-90E9-18E0EE6730E8}" dt="2025-06-24T21:06:47.706" v="10245" actId="478"/>
          <ac:picMkLst>
            <pc:docMk/>
            <pc:sldMk cId="578634607" sldId="392"/>
            <ac:picMk id="14" creationId="{50CF2B60-B716-B2B1-7D24-AF70D414A2BA}"/>
          </ac:picMkLst>
        </pc:picChg>
        <pc:picChg chg="mod">
          <ac:chgData name="Döbele, Nico" userId="5c096acf-d67d-4007-9467-833bcc11ca7b" providerId="ADAL" clId="{53380DDD-3895-4441-90E9-18E0EE6730E8}" dt="2025-06-24T21:07:30.507" v="10272" actId="1076"/>
          <ac:picMkLst>
            <pc:docMk/>
            <pc:sldMk cId="578634607" sldId="392"/>
            <ac:picMk id="16" creationId="{ED176E1E-DC31-8F1A-2AC0-333FCD7A665F}"/>
          </ac:picMkLst>
        </pc:picChg>
        <pc:picChg chg="mod">
          <ac:chgData name="Döbele, Nico" userId="5c096acf-d67d-4007-9467-833bcc11ca7b" providerId="ADAL" clId="{53380DDD-3895-4441-90E9-18E0EE6730E8}" dt="2025-06-24T21:07:29.916" v="10271" actId="1076"/>
          <ac:picMkLst>
            <pc:docMk/>
            <pc:sldMk cId="578634607" sldId="392"/>
            <ac:picMk id="19" creationId="{D2179B1F-D246-C3B9-A4BB-1CB8A07FCDEE}"/>
          </ac:picMkLst>
        </pc:picChg>
        <pc:picChg chg="del">
          <ac:chgData name="Döbele, Nico" userId="5c096acf-d67d-4007-9467-833bcc11ca7b" providerId="ADAL" clId="{53380DDD-3895-4441-90E9-18E0EE6730E8}" dt="2025-06-24T21:06:46.762" v="10243" actId="478"/>
          <ac:picMkLst>
            <pc:docMk/>
            <pc:sldMk cId="578634607" sldId="392"/>
            <ac:picMk id="23" creationId="{EF37EA19-6625-778E-6740-BAC43710AE60}"/>
          </ac:picMkLst>
        </pc:picChg>
        <pc:picChg chg="del">
          <ac:chgData name="Döbele, Nico" userId="5c096acf-d67d-4007-9467-833bcc11ca7b" providerId="ADAL" clId="{53380DDD-3895-4441-90E9-18E0EE6730E8}" dt="2025-06-24T21:06:46.065" v="10241" actId="478"/>
          <ac:picMkLst>
            <pc:docMk/>
            <pc:sldMk cId="578634607" sldId="392"/>
            <ac:picMk id="25" creationId="{E3791987-4302-1573-BC23-AC986C1E66A6}"/>
          </ac:picMkLst>
        </pc:picChg>
      </pc:sldChg>
      <pc:sldChg chg="addSp delSp modSp new mod">
        <pc:chgData name="Döbele, Nico" userId="5c096acf-d67d-4007-9467-833bcc11ca7b" providerId="ADAL" clId="{53380DDD-3895-4441-90E9-18E0EE6730E8}" dt="2025-06-24T22:05:29.004" v="10365" actId="1076"/>
        <pc:sldMkLst>
          <pc:docMk/>
          <pc:sldMk cId="1719891100" sldId="399"/>
        </pc:sldMkLst>
        <pc:spChg chg="del">
          <ac:chgData name="Döbele, Nico" userId="5c096acf-d67d-4007-9467-833bcc11ca7b" providerId="ADAL" clId="{53380DDD-3895-4441-90E9-18E0EE6730E8}" dt="2025-06-24T22:04:45.098" v="10350" actId="478"/>
          <ac:spMkLst>
            <pc:docMk/>
            <pc:sldMk cId="1719891100" sldId="399"/>
            <ac:spMk id="2" creationId="{84693F9E-CD2F-6AD9-6D8F-201B6ABE9978}"/>
          </ac:spMkLst>
        </pc:spChg>
        <pc:spChg chg="mod">
          <ac:chgData name="Döbele, Nico" userId="5c096acf-d67d-4007-9467-833bcc11ca7b" providerId="ADAL" clId="{53380DDD-3895-4441-90E9-18E0EE6730E8}" dt="2025-06-24T22:05:16.947" v="10362" actId="20577"/>
          <ac:spMkLst>
            <pc:docMk/>
            <pc:sldMk cId="1719891100" sldId="399"/>
            <ac:spMk id="4" creationId="{10FBF31C-C891-B273-921E-514EED22E055}"/>
          </ac:spMkLst>
        </pc:spChg>
        <pc:picChg chg="add del">
          <ac:chgData name="Döbele, Nico" userId="5c096acf-d67d-4007-9467-833bcc11ca7b" providerId="ADAL" clId="{53380DDD-3895-4441-90E9-18E0EE6730E8}" dt="2025-06-24T22:04:59.382" v="10351" actId="478"/>
          <ac:picMkLst>
            <pc:docMk/>
            <pc:sldMk cId="1719891100" sldId="399"/>
            <ac:picMk id="8" creationId="{35E59BE2-2574-B1DF-E23F-45BCE7FFA1CD}"/>
          </ac:picMkLst>
        </pc:picChg>
        <pc:picChg chg="add mod">
          <ac:chgData name="Döbele, Nico" userId="5c096acf-d67d-4007-9467-833bcc11ca7b" providerId="ADAL" clId="{53380DDD-3895-4441-90E9-18E0EE6730E8}" dt="2025-06-24T22:05:29.004" v="10365" actId="1076"/>
          <ac:picMkLst>
            <pc:docMk/>
            <pc:sldMk cId="1719891100" sldId="399"/>
            <ac:picMk id="10" creationId="{21271ACA-5BD2-6058-A508-793E26E0C93B}"/>
          </ac:picMkLst>
        </pc:picChg>
      </pc:sldChg>
    </pc:docChg>
  </pc:docChgLst>
  <pc:docChgLst>
    <pc:chgData name="Zhuang, Jianbang" userId="4340c0dc-cf6a-43ef-aa87-b627f869d519" providerId="ADAL" clId="{E1D0B15B-0B5D-5430-8859-74CA05D039E6}"/>
    <pc:docChg chg="undo custSel addSld delSld modSld sldOrd modSection">
      <pc:chgData name="Zhuang, Jianbang" userId="4340c0dc-cf6a-43ef-aa87-b627f869d519" providerId="ADAL" clId="{E1D0B15B-0B5D-5430-8859-74CA05D039E6}" dt="2025-06-22T22:20:14.320" v="199" actId="20577"/>
      <pc:docMkLst>
        <pc:docMk/>
      </pc:docMkLst>
      <pc:sldChg chg="del">
        <pc:chgData name="Zhuang, Jianbang" userId="4340c0dc-cf6a-43ef-aa87-b627f869d519" providerId="ADAL" clId="{E1D0B15B-0B5D-5430-8859-74CA05D039E6}" dt="2025-06-22T21:44:57.154" v="9" actId="2696"/>
        <pc:sldMkLst>
          <pc:docMk/>
          <pc:sldMk cId="2504987179" sldId="339"/>
        </pc:sldMkLst>
      </pc:sldChg>
      <pc:sldChg chg="modNotesTx">
        <pc:chgData name="Zhuang, Jianbang" userId="4340c0dc-cf6a-43ef-aa87-b627f869d519" providerId="ADAL" clId="{E1D0B15B-0B5D-5430-8859-74CA05D039E6}" dt="2025-06-22T22:20:14.320" v="199" actId="20577"/>
        <pc:sldMkLst>
          <pc:docMk/>
          <pc:sldMk cId="3826630979" sldId="353"/>
        </pc:sldMkLst>
      </pc:sldChg>
      <pc:sldChg chg="modSp mod">
        <pc:chgData name="Zhuang, Jianbang" userId="4340c0dc-cf6a-43ef-aa87-b627f869d519" providerId="ADAL" clId="{E1D0B15B-0B5D-5430-8859-74CA05D039E6}" dt="2025-06-22T21:55:01.700" v="95" actId="20577"/>
        <pc:sldMkLst>
          <pc:docMk/>
          <pc:sldMk cId="3420577272" sldId="354"/>
        </pc:sldMkLst>
        <pc:spChg chg="mod">
          <ac:chgData name="Zhuang, Jianbang" userId="4340c0dc-cf6a-43ef-aa87-b627f869d519" providerId="ADAL" clId="{E1D0B15B-0B5D-5430-8859-74CA05D039E6}" dt="2025-06-22T21:55:01.700" v="95" actId="20577"/>
          <ac:spMkLst>
            <pc:docMk/>
            <pc:sldMk cId="3420577272" sldId="354"/>
            <ac:spMk id="2" creationId="{C1045492-545E-DFBE-B824-9F2082BABBDD}"/>
          </ac:spMkLst>
        </pc:spChg>
      </pc:sldChg>
      <pc:sldChg chg="modNotesTx">
        <pc:chgData name="Zhuang, Jianbang" userId="4340c0dc-cf6a-43ef-aa87-b627f869d519" providerId="ADAL" clId="{E1D0B15B-0B5D-5430-8859-74CA05D039E6}" dt="2025-06-22T22:01:01.300" v="98" actId="20577"/>
        <pc:sldMkLst>
          <pc:docMk/>
          <pc:sldMk cId="640149259" sldId="382"/>
        </pc:sldMkLst>
      </pc:sldChg>
      <pc:sldChg chg="modSp new mod ord modNotesTx">
        <pc:chgData name="Zhuang, Jianbang" userId="4340c0dc-cf6a-43ef-aa87-b627f869d519" providerId="ADAL" clId="{E1D0B15B-0B5D-5430-8859-74CA05D039E6}" dt="2025-06-22T22:02:45.218" v="103" actId="20577"/>
        <pc:sldMkLst>
          <pc:docMk/>
          <pc:sldMk cId="679210904" sldId="383"/>
        </pc:sldMkLst>
        <pc:spChg chg="mod">
          <ac:chgData name="Zhuang, Jianbang" userId="4340c0dc-cf6a-43ef-aa87-b627f869d519" providerId="ADAL" clId="{E1D0B15B-0B5D-5430-8859-74CA05D039E6}" dt="2025-06-22T22:02:38.889" v="102"/>
          <ac:spMkLst>
            <pc:docMk/>
            <pc:sldMk cId="679210904" sldId="383"/>
            <ac:spMk id="2" creationId="{6EF0A896-3553-13AB-CC76-9A68AF4CD220}"/>
          </ac:spMkLst>
        </pc:spChg>
        <pc:spChg chg="mod">
          <ac:chgData name="Zhuang, Jianbang" userId="4340c0dc-cf6a-43ef-aa87-b627f869d519" providerId="ADAL" clId="{E1D0B15B-0B5D-5430-8859-74CA05D039E6}" dt="2025-06-22T21:42:08.799" v="2"/>
          <ac:spMkLst>
            <pc:docMk/>
            <pc:sldMk cId="679210904" sldId="383"/>
            <ac:spMk id="4" creationId="{E847CCF1-E276-A99A-EB65-A4C0BF450F26}"/>
          </ac:spMkLst>
        </pc:spChg>
      </pc:sldChg>
      <pc:sldChg chg="modSp new mod">
        <pc:chgData name="Zhuang, Jianbang" userId="4340c0dc-cf6a-43ef-aa87-b627f869d519" providerId="ADAL" clId="{E1D0B15B-0B5D-5430-8859-74CA05D039E6}" dt="2025-06-22T21:50:23.168" v="81" actId="113"/>
        <pc:sldMkLst>
          <pc:docMk/>
          <pc:sldMk cId="712151010" sldId="384"/>
        </pc:sldMkLst>
        <pc:spChg chg="mod">
          <ac:chgData name="Zhuang, Jianbang" userId="4340c0dc-cf6a-43ef-aa87-b627f869d519" providerId="ADAL" clId="{E1D0B15B-0B5D-5430-8859-74CA05D039E6}" dt="2025-06-22T21:50:23.168" v="81" actId="113"/>
          <ac:spMkLst>
            <pc:docMk/>
            <pc:sldMk cId="712151010" sldId="384"/>
            <ac:spMk id="2" creationId="{E783C515-BF7C-726B-FB42-734D45BC664A}"/>
          </ac:spMkLst>
        </pc:spChg>
        <pc:spChg chg="mod">
          <ac:chgData name="Zhuang, Jianbang" userId="4340c0dc-cf6a-43ef-aa87-b627f869d519" providerId="ADAL" clId="{E1D0B15B-0B5D-5430-8859-74CA05D039E6}" dt="2025-06-22T21:45:03.625" v="14" actId="27636"/>
          <ac:spMkLst>
            <pc:docMk/>
            <pc:sldMk cId="712151010" sldId="384"/>
            <ac:spMk id="4" creationId="{FD108E00-9B04-8548-4167-9F8C5E4390B0}"/>
          </ac:spMkLst>
        </pc:spChg>
      </pc:sldChg>
      <pc:sldChg chg="add">
        <pc:chgData name="Zhuang, Jianbang" userId="4340c0dc-cf6a-43ef-aa87-b627f869d519" providerId="ADAL" clId="{E1D0B15B-0B5D-5430-8859-74CA05D039E6}" dt="2025-06-22T21:54:52.351" v="82"/>
        <pc:sldMkLst>
          <pc:docMk/>
          <pc:sldMk cId="376278258" sldId="385"/>
        </pc:sldMkLst>
      </pc:sldChg>
    </pc:docChg>
  </pc:docChgLst>
  <pc:docChgLst>
    <pc:chgData name="Döbele, Nico" userId="5c096acf-d67d-4007-9467-833bcc11ca7b" providerId="ADAL" clId="{93D62BE4-C233-A740-82EE-A45E9CD4614D}"/>
    <pc:docChg chg="undo custSel addSld delSld modSld modSection">
      <pc:chgData name="Döbele, Nico" userId="5c096acf-d67d-4007-9467-833bcc11ca7b" providerId="ADAL" clId="{93D62BE4-C233-A740-82EE-A45E9CD4614D}" dt="2025-06-25T09:16:21.186" v="693" actId="2696"/>
      <pc:docMkLst>
        <pc:docMk/>
      </pc:docMkLst>
      <pc:sldChg chg="modSp mod">
        <pc:chgData name="Döbele, Nico" userId="5c096acf-d67d-4007-9467-833bcc11ca7b" providerId="ADAL" clId="{93D62BE4-C233-A740-82EE-A45E9CD4614D}" dt="2025-06-25T08:11:46.650" v="674" actId="27636"/>
        <pc:sldMkLst>
          <pc:docMk/>
          <pc:sldMk cId="1129658810" sldId="335"/>
        </pc:sldMkLst>
        <pc:spChg chg="mod">
          <ac:chgData name="Döbele, Nico" userId="5c096acf-d67d-4007-9467-833bcc11ca7b" providerId="ADAL" clId="{93D62BE4-C233-A740-82EE-A45E9CD4614D}" dt="2025-06-25T08:11:46.650" v="674" actId="27636"/>
          <ac:spMkLst>
            <pc:docMk/>
            <pc:sldMk cId="1129658810" sldId="335"/>
            <ac:spMk id="7" creationId="{ECC96107-0AF4-5895-657D-7991D63150BA}"/>
          </ac:spMkLst>
        </pc:spChg>
      </pc:sldChg>
      <pc:sldChg chg="modSp mod">
        <pc:chgData name="Döbele, Nico" userId="5c096acf-d67d-4007-9467-833bcc11ca7b" providerId="ADAL" clId="{93D62BE4-C233-A740-82EE-A45E9CD4614D}" dt="2025-06-25T08:07:11.402" v="381" actId="20577"/>
        <pc:sldMkLst>
          <pc:docMk/>
          <pc:sldMk cId="1437060570" sldId="374"/>
        </pc:sldMkLst>
        <pc:spChg chg="mod">
          <ac:chgData name="Döbele, Nico" userId="5c096acf-d67d-4007-9467-833bcc11ca7b" providerId="ADAL" clId="{93D62BE4-C233-A740-82EE-A45E9CD4614D}" dt="2025-06-25T08:07:11.402" v="381" actId="20577"/>
          <ac:spMkLst>
            <pc:docMk/>
            <pc:sldMk cId="1437060570" sldId="374"/>
            <ac:spMk id="41" creationId="{A1845180-56A8-F5EB-98BF-A9342E1D3C01}"/>
          </ac:spMkLst>
        </pc:spChg>
      </pc:sldChg>
      <pc:sldChg chg="modSp mod">
        <pc:chgData name="Döbele, Nico" userId="5c096acf-d67d-4007-9467-833bcc11ca7b" providerId="ADAL" clId="{93D62BE4-C233-A740-82EE-A45E9CD4614D}" dt="2025-06-25T08:08:45.603" v="427" actId="20577"/>
        <pc:sldMkLst>
          <pc:docMk/>
          <pc:sldMk cId="1126650317" sldId="376"/>
        </pc:sldMkLst>
        <pc:spChg chg="mod">
          <ac:chgData name="Döbele, Nico" userId="5c096acf-d67d-4007-9467-833bcc11ca7b" providerId="ADAL" clId="{93D62BE4-C233-A740-82EE-A45E9CD4614D}" dt="2025-06-25T08:08:45.603" v="427" actId="20577"/>
          <ac:spMkLst>
            <pc:docMk/>
            <pc:sldMk cId="1126650317" sldId="376"/>
            <ac:spMk id="7" creationId="{25A61479-72E4-1D71-8438-07E48340D599}"/>
          </ac:spMkLst>
        </pc:spChg>
      </pc:sldChg>
      <pc:sldChg chg="modSp mod">
        <pc:chgData name="Döbele, Nico" userId="5c096acf-d67d-4007-9467-833bcc11ca7b" providerId="ADAL" clId="{93D62BE4-C233-A740-82EE-A45E9CD4614D}" dt="2025-06-25T08:13:39.077" v="675" actId="20577"/>
        <pc:sldMkLst>
          <pc:docMk/>
          <pc:sldMk cId="679210904" sldId="383"/>
        </pc:sldMkLst>
        <pc:spChg chg="mod">
          <ac:chgData name="Döbele, Nico" userId="5c096acf-d67d-4007-9467-833bcc11ca7b" providerId="ADAL" clId="{93D62BE4-C233-A740-82EE-A45E9CD4614D}" dt="2025-06-25T08:13:39.077" v="675" actId="20577"/>
          <ac:spMkLst>
            <pc:docMk/>
            <pc:sldMk cId="679210904" sldId="383"/>
            <ac:spMk id="2" creationId="{6EF0A896-3553-13AB-CC76-9A68AF4CD220}"/>
          </ac:spMkLst>
        </pc:spChg>
      </pc:sldChg>
      <pc:sldChg chg="modSp mod">
        <pc:chgData name="Döbele, Nico" userId="5c096acf-d67d-4007-9467-833bcc11ca7b" providerId="ADAL" clId="{93D62BE4-C233-A740-82EE-A45E9CD4614D}" dt="2025-06-25T08:14:18.240" v="677" actId="20577"/>
        <pc:sldMkLst>
          <pc:docMk/>
          <pc:sldMk cId="712151010" sldId="384"/>
        </pc:sldMkLst>
        <pc:spChg chg="mod">
          <ac:chgData name="Döbele, Nico" userId="5c096acf-d67d-4007-9467-833bcc11ca7b" providerId="ADAL" clId="{93D62BE4-C233-A740-82EE-A45E9CD4614D}" dt="2025-06-25T08:14:18.240" v="677" actId="20577"/>
          <ac:spMkLst>
            <pc:docMk/>
            <pc:sldMk cId="712151010" sldId="384"/>
            <ac:spMk id="13" creationId="{BD3E9DB8-1532-58D8-4FCA-CAAAD0EEF5FC}"/>
          </ac:spMkLst>
        </pc:spChg>
      </pc:sldChg>
      <pc:sldChg chg="modSp mod">
        <pc:chgData name="Döbele, Nico" userId="5c096acf-d67d-4007-9467-833bcc11ca7b" providerId="ADAL" clId="{93D62BE4-C233-A740-82EE-A45E9CD4614D}" dt="2025-06-25T07:56:52.834" v="92" actId="1076"/>
        <pc:sldMkLst>
          <pc:docMk/>
          <pc:sldMk cId="1759800589" sldId="387"/>
        </pc:sldMkLst>
        <pc:spChg chg="mod">
          <ac:chgData name="Döbele, Nico" userId="5c096acf-d67d-4007-9467-833bcc11ca7b" providerId="ADAL" clId="{93D62BE4-C233-A740-82EE-A45E9CD4614D}" dt="2025-06-25T07:56:45.297" v="91" actId="1076"/>
          <ac:spMkLst>
            <pc:docMk/>
            <pc:sldMk cId="1759800589" sldId="387"/>
            <ac:spMk id="33" creationId="{85E04FAA-5E68-517D-3409-92EE7E9105BA}"/>
          </ac:spMkLst>
        </pc:spChg>
        <pc:spChg chg="mod">
          <ac:chgData name="Döbele, Nico" userId="5c096acf-d67d-4007-9467-833bcc11ca7b" providerId="ADAL" clId="{93D62BE4-C233-A740-82EE-A45E9CD4614D}" dt="2025-06-25T07:56:52.834" v="92" actId="1076"/>
          <ac:spMkLst>
            <pc:docMk/>
            <pc:sldMk cId="1759800589" sldId="387"/>
            <ac:spMk id="34" creationId="{C3941C0B-80F6-02F4-2F49-27122107160F}"/>
          </ac:spMkLst>
        </pc:spChg>
        <pc:picChg chg="mod">
          <ac:chgData name="Döbele, Nico" userId="5c096acf-d67d-4007-9467-833bcc11ca7b" providerId="ADAL" clId="{93D62BE4-C233-A740-82EE-A45E9CD4614D}" dt="2025-06-25T07:54:07.801" v="52" actId="1076"/>
          <ac:picMkLst>
            <pc:docMk/>
            <pc:sldMk cId="1759800589" sldId="387"/>
            <ac:picMk id="12" creationId="{240D941A-3C0A-4A82-61CE-F340D915A705}"/>
          </ac:picMkLst>
        </pc:picChg>
        <pc:picChg chg="mod">
          <ac:chgData name="Döbele, Nico" userId="5c096acf-d67d-4007-9467-833bcc11ca7b" providerId="ADAL" clId="{93D62BE4-C233-A740-82EE-A45E9CD4614D}" dt="2025-06-25T07:54:07.801" v="52" actId="1076"/>
          <ac:picMkLst>
            <pc:docMk/>
            <pc:sldMk cId="1759800589" sldId="387"/>
            <ac:picMk id="20" creationId="{ACD73A60-60A2-68B4-252A-EB8009615180}"/>
          </ac:picMkLst>
        </pc:picChg>
        <pc:picChg chg="mod">
          <ac:chgData name="Döbele, Nico" userId="5c096acf-d67d-4007-9467-833bcc11ca7b" providerId="ADAL" clId="{93D62BE4-C233-A740-82EE-A45E9CD4614D}" dt="2025-06-25T07:54:07.801" v="52" actId="1076"/>
          <ac:picMkLst>
            <pc:docMk/>
            <pc:sldMk cId="1759800589" sldId="387"/>
            <ac:picMk id="22" creationId="{74E5A8E6-E050-A04E-5BB9-554BB701AD57}"/>
          </ac:picMkLst>
        </pc:picChg>
        <pc:picChg chg="mod">
          <ac:chgData name="Döbele, Nico" userId="5c096acf-d67d-4007-9467-833bcc11ca7b" providerId="ADAL" clId="{93D62BE4-C233-A740-82EE-A45E9CD4614D}" dt="2025-06-25T07:54:07.801" v="52" actId="1076"/>
          <ac:picMkLst>
            <pc:docMk/>
            <pc:sldMk cId="1759800589" sldId="387"/>
            <ac:picMk id="24" creationId="{47BA505F-0F41-0673-5B78-332C4839CD6C}"/>
          </ac:picMkLst>
        </pc:picChg>
        <pc:picChg chg="mod">
          <ac:chgData name="Döbele, Nico" userId="5c096acf-d67d-4007-9467-833bcc11ca7b" providerId="ADAL" clId="{93D62BE4-C233-A740-82EE-A45E9CD4614D}" dt="2025-06-25T07:53:07.820" v="37" actId="408"/>
          <ac:picMkLst>
            <pc:docMk/>
            <pc:sldMk cId="1759800589" sldId="387"/>
            <ac:picMk id="26" creationId="{0D38AF91-9DA4-79E1-2095-5A3CA1630F57}"/>
          </ac:picMkLst>
        </pc:picChg>
        <pc:picChg chg="mod">
          <ac:chgData name="Döbele, Nico" userId="5c096acf-d67d-4007-9467-833bcc11ca7b" providerId="ADAL" clId="{93D62BE4-C233-A740-82EE-A45E9CD4614D}" dt="2025-06-25T07:53:07.820" v="37" actId="408"/>
          <ac:picMkLst>
            <pc:docMk/>
            <pc:sldMk cId="1759800589" sldId="387"/>
            <ac:picMk id="28" creationId="{B36CA479-C642-A778-431E-5A1985CCBD3D}"/>
          </ac:picMkLst>
        </pc:picChg>
        <pc:picChg chg="mod">
          <ac:chgData name="Döbele, Nico" userId="5c096acf-d67d-4007-9467-833bcc11ca7b" providerId="ADAL" clId="{93D62BE4-C233-A740-82EE-A45E9CD4614D}" dt="2025-06-25T07:53:07.820" v="37" actId="408"/>
          <ac:picMkLst>
            <pc:docMk/>
            <pc:sldMk cId="1759800589" sldId="387"/>
            <ac:picMk id="30" creationId="{B7694F1F-1079-F5AA-0767-6F6F9BB8E452}"/>
          </ac:picMkLst>
        </pc:picChg>
        <pc:picChg chg="mod">
          <ac:chgData name="Döbele, Nico" userId="5c096acf-d67d-4007-9467-833bcc11ca7b" providerId="ADAL" clId="{93D62BE4-C233-A740-82EE-A45E9CD4614D}" dt="2025-06-25T07:53:07.820" v="37" actId="408"/>
          <ac:picMkLst>
            <pc:docMk/>
            <pc:sldMk cId="1759800589" sldId="387"/>
            <ac:picMk id="32" creationId="{86C8C53B-EF0B-32FC-7593-09B39B964347}"/>
          </ac:picMkLst>
        </pc:picChg>
      </pc:sldChg>
      <pc:sldChg chg="addSp delSp modSp mod">
        <pc:chgData name="Döbele, Nico" userId="5c096acf-d67d-4007-9467-833bcc11ca7b" providerId="ADAL" clId="{93D62BE4-C233-A740-82EE-A45E9CD4614D}" dt="2025-06-25T07:57:41.310" v="97" actId="11530"/>
        <pc:sldMkLst>
          <pc:docMk/>
          <pc:sldMk cId="461524352" sldId="388"/>
        </pc:sldMkLst>
        <pc:spChg chg="add mod">
          <ac:chgData name="Döbele, Nico" userId="5c096acf-d67d-4007-9467-833bcc11ca7b" providerId="ADAL" clId="{93D62BE4-C233-A740-82EE-A45E9CD4614D}" dt="2025-06-25T07:57:01.901" v="93"/>
          <ac:spMkLst>
            <pc:docMk/>
            <pc:sldMk cId="461524352" sldId="388"/>
            <ac:spMk id="10" creationId="{C73DCC4F-651F-3379-8C8D-3F210CD8E113}"/>
          </ac:spMkLst>
        </pc:spChg>
        <pc:spChg chg="add mod">
          <ac:chgData name="Döbele, Nico" userId="5c096acf-d67d-4007-9467-833bcc11ca7b" providerId="ADAL" clId="{93D62BE4-C233-A740-82EE-A45E9CD4614D}" dt="2025-06-25T07:57:01.901" v="93"/>
          <ac:spMkLst>
            <pc:docMk/>
            <pc:sldMk cId="461524352" sldId="388"/>
            <ac:spMk id="12" creationId="{4A202B78-D0E3-8FC6-C77A-9FCB88B52990}"/>
          </ac:spMkLst>
        </pc:spChg>
        <pc:spChg chg="del">
          <ac:chgData name="Döbele, Nico" userId="5c096acf-d67d-4007-9467-833bcc11ca7b" providerId="ADAL" clId="{93D62BE4-C233-A740-82EE-A45E9CD4614D}" dt="2025-06-25T07:57:04.531" v="94" actId="478"/>
          <ac:spMkLst>
            <pc:docMk/>
            <pc:sldMk cId="461524352" sldId="388"/>
            <ac:spMk id="26" creationId="{5C69EC4A-DB3F-9BE2-29A5-69CBE61B92A6}"/>
          </ac:spMkLst>
        </pc:spChg>
        <pc:spChg chg="del">
          <ac:chgData name="Döbele, Nico" userId="5c096acf-d67d-4007-9467-833bcc11ca7b" providerId="ADAL" clId="{93D62BE4-C233-A740-82EE-A45E9CD4614D}" dt="2025-06-25T07:57:06.617" v="95" actId="478"/>
          <ac:spMkLst>
            <pc:docMk/>
            <pc:sldMk cId="461524352" sldId="388"/>
            <ac:spMk id="27" creationId="{12832B79-9407-C4B3-4A04-BBF568C0B008}"/>
          </ac:spMkLst>
        </pc:spChg>
        <pc:picChg chg="add del mod">
          <ac:chgData name="Döbele, Nico" userId="5c096acf-d67d-4007-9467-833bcc11ca7b" providerId="ADAL" clId="{93D62BE4-C233-A740-82EE-A45E9CD4614D}" dt="2025-06-25T07:54:35.141" v="60" actId="478"/>
          <ac:picMkLst>
            <pc:docMk/>
            <pc:sldMk cId="461524352" sldId="388"/>
            <ac:picMk id="2" creationId="{7FE23BBC-B8FE-99B5-BA7D-4DF46DB674E6}"/>
          </ac:picMkLst>
        </pc:picChg>
        <pc:picChg chg="mod">
          <ac:chgData name="Döbele, Nico" userId="5c096acf-d67d-4007-9467-833bcc11ca7b" providerId="ADAL" clId="{93D62BE4-C233-A740-82EE-A45E9CD4614D}" dt="2025-06-25T07:57:41.310" v="97" actId="11530"/>
          <ac:picMkLst>
            <pc:docMk/>
            <pc:sldMk cId="461524352" sldId="388"/>
            <ac:picMk id="7" creationId="{B651B40C-D59C-1DA8-DA28-990E28FA4CBA}"/>
          </ac:picMkLst>
        </pc:picChg>
        <pc:picChg chg="add del mod">
          <ac:chgData name="Döbele, Nico" userId="5c096acf-d67d-4007-9467-833bcc11ca7b" providerId="ADAL" clId="{93D62BE4-C233-A740-82EE-A45E9CD4614D}" dt="2025-06-25T07:55:39.112" v="78" actId="478"/>
          <ac:picMkLst>
            <pc:docMk/>
            <pc:sldMk cId="461524352" sldId="388"/>
            <ac:picMk id="8" creationId="{E0AC0AA5-F8DE-5A68-8840-E458FC0523EE}"/>
          </ac:picMkLst>
        </pc:picChg>
        <pc:picChg chg="mod">
          <ac:chgData name="Döbele, Nico" userId="5c096acf-d67d-4007-9467-833bcc11ca7b" providerId="ADAL" clId="{93D62BE4-C233-A740-82EE-A45E9CD4614D}" dt="2025-06-25T07:57:41.310" v="97" actId="11530"/>
          <ac:picMkLst>
            <pc:docMk/>
            <pc:sldMk cId="461524352" sldId="388"/>
            <ac:picMk id="9" creationId="{6EAFEC30-16CE-3297-7B8A-73E18AB83053}"/>
          </ac:picMkLst>
        </pc:picChg>
        <pc:picChg chg="mod">
          <ac:chgData name="Döbele, Nico" userId="5c096acf-d67d-4007-9467-833bcc11ca7b" providerId="ADAL" clId="{93D62BE4-C233-A740-82EE-A45E9CD4614D}" dt="2025-06-25T07:57:41.310" v="97" actId="11530"/>
          <ac:picMkLst>
            <pc:docMk/>
            <pc:sldMk cId="461524352" sldId="388"/>
            <ac:picMk id="11" creationId="{9B0EB88C-B3A1-2879-8DB1-522FFFAB3661}"/>
          </ac:picMkLst>
        </pc:picChg>
        <pc:picChg chg="mod">
          <ac:chgData name="Döbele, Nico" userId="5c096acf-d67d-4007-9467-833bcc11ca7b" providerId="ADAL" clId="{93D62BE4-C233-A740-82EE-A45E9CD4614D}" dt="2025-06-25T07:57:41.310" v="97" actId="11530"/>
          <ac:picMkLst>
            <pc:docMk/>
            <pc:sldMk cId="461524352" sldId="388"/>
            <ac:picMk id="14" creationId="{E49C3ACC-037C-77F8-337C-A814B207080E}"/>
          </ac:picMkLst>
        </pc:picChg>
        <pc:picChg chg="mod">
          <ac:chgData name="Döbele, Nico" userId="5c096acf-d67d-4007-9467-833bcc11ca7b" providerId="ADAL" clId="{93D62BE4-C233-A740-82EE-A45E9CD4614D}" dt="2025-06-25T07:57:41.310" v="97" actId="11530"/>
          <ac:picMkLst>
            <pc:docMk/>
            <pc:sldMk cId="461524352" sldId="388"/>
            <ac:picMk id="16" creationId="{D0103FA6-8967-ABB5-D07C-C5C4F09356D4}"/>
          </ac:picMkLst>
        </pc:picChg>
        <pc:picChg chg="mod">
          <ac:chgData name="Döbele, Nico" userId="5c096acf-d67d-4007-9467-833bcc11ca7b" providerId="ADAL" clId="{93D62BE4-C233-A740-82EE-A45E9CD4614D}" dt="2025-06-25T07:57:41.310" v="97" actId="11530"/>
          <ac:picMkLst>
            <pc:docMk/>
            <pc:sldMk cId="461524352" sldId="388"/>
            <ac:picMk id="19" creationId="{9C5E912C-B440-2437-D573-768624377A7C}"/>
          </ac:picMkLst>
        </pc:picChg>
        <pc:picChg chg="mod">
          <ac:chgData name="Döbele, Nico" userId="5c096acf-d67d-4007-9467-833bcc11ca7b" providerId="ADAL" clId="{93D62BE4-C233-A740-82EE-A45E9CD4614D}" dt="2025-06-25T07:57:41.310" v="97" actId="11530"/>
          <ac:picMkLst>
            <pc:docMk/>
            <pc:sldMk cId="461524352" sldId="388"/>
            <ac:picMk id="23" creationId="{6D2A9DEF-9220-5765-BDA1-AA68746EBFFF}"/>
          </ac:picMkLst>
        </pc:picChg>
        <pc:picChg chg="mod">
          <ac:chgData name="Döbele, Nico" userId="5c096acf-d67d-4007-9467-833bcc11ca7b" providerId="ADAL" clId="{93D62BE4-C233-A740-82EE-A45E9CD4614D}" dt="2025-06-25T07:57:41.310" v="97" actId="11530"/>
          <ac:picMkLst>
            <pc:docMk/>
            <pc:sldMk cId="461524352" sldId="388"/>
            <ac:picMk id="25" creationId="{C592B7F6-FCBE-9850-4C31-CD718218E369}"/>
          </ac:picMkLst>
        </pc:picChg>
      </pc:sldChg>
      <pc:sldChg chg="modSp mod">
        <pc:chgData name="Döbele, Nico" userId="5c096acf-d67d-4007-9467-833bcc11ca7b" providerId="ADAL" clId="{93D62BE4-C233-A740-82EE-A45E9CD4614D}" dt="2025-06-25T08:01:24.194" v="156" actId="1076"/>
        <pc:sldMkLst>
          <pc:docMk/>
          <pc:sldMk cId="3458285947" sldId="389"/>
        </pc:sldMkLst>
        <pc:picChg chg="mod">
          <ac:chgData name="Döbele, Nico" userId="5c096acf-d67d-4007-9467-833bcc11ca7b" providerId="ADAL" clId="{93D62BE4-C233-A740-82EE-A45E9CD4614D}" dt="2025-06-25T08:01:24.194" v="156" actId="1076"/>
          <ac:picMkLst>
            <pc:docMk/>
            <pc:sldMk cId="3458285947" sldId="389"/>
            <ac:picMk id="8" creationId="{9FE415CD-7938-B48A-17ED-82F493FABE4E}"/>
          </ac:picMkLst>
        </pc:picChg>
      </pc:sldChg>
      <pc:sldChg chg="modSp mod">
        <pc:chgData name="Döbele, Nico" userId="5c096acf-d67d-4007-9467-833bcc11ca7b" providerId="ADAL" clId="{93D62BE4-C233-A740-82EE-A45E9CD4614D}" dt="2025-06-25T08:01:14.183" v="155" actId="1076"/>
        <pc:sldMkLst>
          <pc:docMk/>
          <pc:sldMk cId="3743537498" sldId="390"/>
        </pc:sldMkLst>
        <pc:spChg chg="mod">
          <ac:chgData name="Döbele, Nico" userId="5c096acf-d67d-4007-9467-833bcc11ca7b" providerId="ADAL" clId="{93D62BE4-C233-A740-82EE-A45E9CD4614D}" dt="2025-06-25T08:01:10.207" v="154" actId="1076"/>
          <ac:spMkLst>
            <pc:docMk/>
            <pc:sldMk cId="3743537498" sldId="390"/>
            <ac:spMk id="11" creationId="{8FCA20A9-463C-BF22-6CEE-D0B2615DACD0}"/>
          </ac:spMkLst>
        </pc:spChg>
        <pc:spChg chg="mod">
          <ac:chgData name="Döbele, Nico" userId="5c096acf-d67d-4007-9467-833bcc11ca7b" providerId="ADAL" clId="{93D62BE4-C233-A740-82EE-A45E9CD4614D}" dt="2025-06-25T08:01:14.183" v="155" actId="1076"/>
          <ac:spMkLst>
            <pc:docMk/>
            <pc:sldMk cId="3743537498" sldId="390"/>
            <ac:spMk id="12" creationId="{87E1579D-0153-4369-3060-A29030457BAE}"/>
          </ac:spMkLst>
        </pc:spChg>
        <pc:picChg chg="mod">
          <ac:chgData name="Döbele, Nico" userId="5c096acf-d67d-4007-9467-833bcc11ca7b" providerId="ADAL" clId="{93D62BE4-C233-A740-82EE-A45E9CD4614D}" dt="2025-06-25T08:00:55.781" v="151" actId="1076"/>
          <ac:picMkLst>
            <pc:docMk/>
            <pc:sldMk cId="3743537498" sldId="390"/>
            <ac:picMk id="8" creationId="{510DDD43-6791-1114-822A-2D9762E00020}"/>
          </ac:picMkLst>
        </pc:picChg>
        <pc:picChg chg="mod">
          <ac:chgData name="Döbele, Nico" userId="5c096acf-d67d-4007-9467-833bcc11ca7b" providerId="ADAL" clId="{93D62BE4-C233-A740-82EE-A45E9CD4614D}" dt="2025-06-25T08:00:44.923" v="150" actId="1076"/>
          <ac:picMkLst>
            <pc:docMk/>
            <pc:sldMk cId="3743537498" sldId="390"/>
            <ac:picMk id="10" creationId="{E0294221-DAD8-5668-09DA-F391DAD7F74C}"/>
          </ac:picMkLst>
        </pc:picChg>
      </pc:sldChg>
      <pc:sldChg chg="addSp delSp modSp mod">
        <pc:chgData name="Döbele, Nico" userId="5c096acf-d67d-4007-9467-833bcc11ca7b" providerId="ADAL" clId="{93D62BE4-C233-A740-82EE-A45E9CD4614D}" dt="2025-06-25T08:00:25.722" v="149" actId="478"/>
        <pc:sldMkLst>
          <pc:docMk/>
          <pc:sldMk cId="578634607" sldId="392"/>
        </pc:sldMkLst>
        <pc:spChg chg="add mod">
          <ac:chgData name="Döbele, Nico" userId="5c096acf-d67d-4007-9467-833bcc11ca7b" providerId="ADAL" clId="{93D62BE4-C233-A740-82EE-A45E9CD4614D}" dt="2025-06-25T08:00:23.123" v="148" actId="1076"/>
          <ac:spMkLst>
            <pc:docMk/>
            <pc:sldMk cId="578634607" sldId="392"/>
            <ac:spMk id="10" creationId="{D96CF627-3B84-90F2-2B61-3BB0EF8EAF2E}"/>
          </ac:spMkLst>
        </pc:spChg>
        <pc:spChg chg="add mod">
          <ac:chgData name="Döbele, Nico" userId="5c096acf-d67d-4007-9467-833bcc11ca7b" providerId="ADAL" clId="{93D62BE4-C233-A740-82EE-A45E9CD4614D}" dt="2025-06-25T08:00:20.924" v="147" actId="1076"/>
          <ac:spMkLst>
            <pc:docMk/>
            <pc:sldMk cId="578634607" sldId="392"/>
            <ac:spMk id="11" creationId="{BA4B62B5-5D3B-D1D2-7EE8-D778C3264197}"/>
          </ac:spMkLst>
        </pc:spChg>
        <pc:spChg chg="del">
          <ac:chgData name="Döbele, Nico" userId="5c096acf-d67d-4007-9467-833bcc11ca7b" providerId="ADAL" clId="{93D62BE4-C233-A740-82EE-A45E9CD4614D}" dt="2025-06-25T08:00:25.722" v="149" actId="478"/>
          <ac:spMkLst>
            <pc:docMk/>
            <pc:sldMk cId="578634607" sldId="392"/>
            <ac:spMk id="13" creationId="{5EB578FC-FDFD-D85B-6AFA-1B4D6CE5B42F}"/>
          </ac:spMkLst>
        </pc:spChg>
        <pc:spChg chg="del">
          <ac:chgData name="Döbele, Nico" userId="5c096acf-d67d-4007-9467-833bcc11ca7b" providerId="ADAL" clId="{93D62BE4-C233-A740-82EE-A45E9CD4614D}" dt="2025-06-25T08:00:25.722" v="149" actId="478"/>
          <ac:spMkLst>
            <pc:docMk/>
            <pc:sldMk cId="578634607" sldId="392"/>
            <ac:spMk id="15" creationId="{7ABC71B3-9E01-2AF6-94E1-E5CCCE70A165}"/>
          </ac:spMkLst>
        </pc:spChg>
        <pc:picChg chg="add del mod">
          <ac:chgData name="Döbele, Nico" userId="5c096acf-d67d-4007-9467-833bcc11ca7b" providerId="ADAL" clId="{93D62BE4-C233-A740-82EE-A45E9CD4614D}" dt="2025-06-25T07:58:43.106" v="102" actId="478"/>
          <ac:picMkLst>
            <pc:docMk/>
            <pc:sldMk cId="578634607" sldId="392"/>
            <ac:picMk id="2" creationId="{D4C46084-38EA-37C3-CC5E-2151E90AA9CB}"/>
          </ac:picMkLst>
        </pc:picChg>
        <pc:picChg chg="add del mod">
          <ac:chgData name="Döbele, Nico" userId="5c096acf-d67d-4007-9467-833bcc11ca7b" providerId="ADAL" clId="{93D62BE4-C233-A740-82EE-A45E9CD4614D}" dt="2025-06-25T07:59:28.811" v="117" actId="478"/>
          <ac:picMkLst>
            <pc:docMk/>
            <pc:sldMk cId="578634607" sldId="392"/>
            <ac:picMk id="7" creationId="{FA871F8A-CB60-2C36-4F89-7D5FA18519F5}"/>
          </ac:picMkLst>
        </pc:picChg>
        <pc:picChg chg="mod">
          <ac:chgData name="Döbele, Nico" userId="5c096acf-d67d-4007-9467-833bcc11ca7b" providerId="ADAL" clId="{93D62BE4-C233-A740-82EE-A45E9CD4614D}" dt="2025-06-25T07:59:27.201" v="116" actId="1076"/>
          <ac:picMkLst>
            <pc:docMk/>
            <pc:sldMk cId="578634607" sldId="392"/>
            <ac:picMk id="8" creationId="{BE89C2F0-3714-9166-3105-F37FB8D80BCE}"/>
          </ac:picMkLst>
        </pc:picChg>
        <pc:picChg chg="add del mod">
          <ac:chgData name="Döbele, Nico" userId="5c096acf-d67d-4007-9467-833bcc11ca7b" providerId="ADAL" clId="{93D62BE4-C233-A740-82EE-A45E9CD4614D}" dt="2025-06-25T07:59:47.740" v="121" actId="478"/>
          <ac:picMkLst>
            <pc:docMk/>
            <pc:sldMk cId="578634607" sldId="392"/>
            <ac:picMk id="9" creationId="{ED0F7B6D-95B0-3955-A48A-1DAE2B2B01BA}"/>
          </ac:picMkLst>
        </pc:picChg>
        <pc:picChg chg="mod">
          <ac:chgData name="Döbele, Nico" userId="5c096acf-d67d-4007-9467-833bcc11ca7b" providerId="ADAL" clId="{93D62BE4-C233-A740-82EE-A45E9CD4614D}" dt="2025-06-25T07:59:31.707" v="118" actId="1076"/>
          <ac:picMkLst>
            <pc:docMk/>
            <pc:sldMk cId="578634607" sldId="392"/>
            <ac:picMk id="12" creationId="{01A6E9E4-992E-DAB5-9696-A24C00B67D48}"/>
          </ac:picMkLst>
        </pc:picChg>
        <pc:picChg chg="mod">
          <ac:chgData name="Döbele, Nico" userId="5c096acf-d67d-4007-9467-833bcc11ca7b" providerId="ADAL" clId="{93D62BE4-C233-A740-82EE-A45E9CD4614D}" dt="2025-06-25T07:59:56.599" v="123" actId="1076"/>
          <ac:picMkLst>
            <pc:docMk/>
            <pc:sldMk cId="578634607" sldId="392"/>
            <ac:picMk id="16" creationId="{ED176E1E-DC31-8F1A-2AC0-333FCD7A665F}"/>
          </ac:picMkLst>
        </pc:picChg>
        <pc:picChg chg="mod">
          <ac:chgData name="Döbele, Nico" userId="5c096acf-d67d-4007-9467-833bcc11ca7b" providerId="ADAL" clId="{93D62BE4-C233-A740-82EE-A45E9CD4614D}" dt="2025-06-25T08:00:00.431" v="124" actId="1076"/>
          <ac:picMkLst>
            <pc:docMk/>
            <pc:sldMk cId="578634607" sldId="392"/>
            <ac:picMk id="19" creationId="{D2179B1F-D246-C3B9-A4BB-1CB8A07FCDEE}"/>
          </ac:picMkLst>
        </pc:picChg>
      </pc:sldChg>
      <pc:sldChg chg="addSp modSp mod">
        <pc:chgData name="Döbele, Nico" userId="5c096acf-d67d-4007-9467-833bcc11ca7b" providerId="ADAL" clId="{93D62BE4-C233-A740-82EE-A45E9CD4614D}" dt="2025-06-25T08:03:30.044" v="318" actId="20577"/>
        <pc:sldMkLst>
          <pc:docMk/>
          <pc:sldMk cId="1719891100" sldId="399"/>
        </pc:sldMkLst>
        <pc:spChg chg="add mod">
          <ac:chgData name="Döbele, Nico" userId="5c096acf-d67d-4007-9467-833bcc11ca7b" providerId="ADAL" clId="{93D62BE4-C233-A740-82EE-A45E9CD4614D}" dt="2025-06-25T08:03:30.044" v="318" actId="20577"/>
          <ac:spMkLst>
            <pc:docMk/>
            <pc:sldMk cId="1719891100" sldId="399"/>
            <ac:spMk id="2" creationId="{9B7CA8E7-EF4B-3A78-28F5-84040B8CC03C}"/>
          </ac:spMkLst>
        </pc:spChg>
      </pc:sldChg>
      <pc:sldChg chg="addSp delSp modSp new del mod">
        <pc:chgData name="Döbele, Nico" userId="5c096acf-d67d-4007-9467-833bcc11ca7b" providerId="ADAL" clId="{93D62BE4-C233-A740-82EE-A45E9CD4614D}" dt="2025-06-25T09:16:21.186" v="693" actId="2696"/>
        <pc:sldMkLst>
          <pc:docMk/>
          <pc:sldMk cId="4122308809" sldId="432"/>
        </pc:sldMkLst>
        <pc:spChg chg="del">
          <ac:chgData name="Döbele, Nico" userId="5c096acf-d67d-4007-9467-833bcc11ca7b" providerId="ADAL" clId="{93D62BE4-C233-A740-82EE-A45E9CD4614D}" dt="2025-06-25T09:12:52.536" v="684" actId="478"/>
          <ac:spMkLst>
            <pc:docMk/>
            <pc:sldMk cId="4122308809" sldId="432"/>
            <ac:spMk id="2" creationId="{61A0DBDE-3871-3973-50D7-1CC42FB7F079}"/>
          </ac:spMkLst>
        </pc:spChg>
        <pc:spChg chg="del">
          <ac:chgData name="Döbele, Nico" userId="5c096acf-d67d-4007-9467-833bcc11ca7b" providerId="ADAL" clId="{93D62BE4-C233-A740-82EE-A45E9CD4614D}" dt="2025-06-25T09:12:50.532" v="683" actId="478"/>
          <ac:spMkLst>
            <pc:docMk/>
            <pc:sldMk cId="4122308809" sldId="432"/>
            <ac:spMk id="3" creationId="{9A956723-60BD-00AA-3CD8-DB3CAB41DC51}"/>
          </ac:spMkLst>
        </pc:spChg>
        <pc:spChg chg="add mod">
          <ac:chgData name="Döbele, Nico" userId="5c096acf-d67d-4007-9467-833bcc11ca7b" providerId="ADAL" clId="{93D62BE4-C233-A740-82EE-A45E9CD4614D}" dt="2025-06-25T09:15:54.277" v="692" actId="14100"/>
          <ac:spMkLst>
            <pc:docMk/>
            <pc:sldMk cId="4122308809" sldId="432"/>
            <ac:spMk id="7" creationId="{E8722038-EF79-BEC4-809C-8F9133AA3971}"/>
          </ac:spMkLst>
        </pc:spChg>
        <pc:spChg chg="add mod">
          <ac:chgData name="Döbele, Nico" userId="5c096acf-d67d-4007-9467-833bcc11ca7b" providerId="ADAL" clId="{93D62BE4-C233-A740-82EE-A45E9CD4614D}" dt="2025-06-25T09:12:57.517" v="686" actId="1076"/>
          <ac:spMkLst>
            <pc:docMk/>
            <pc:sldMk cId="4122308809" sldId="432"/>
            <ac:spMk id="8" creationId="{6CB33B86-14D4-FE76-A6D3-33FC0A13D6D6}"/>
          </ac:spMkLst>
        </pc:spChg>
        <pc:spChg chg="add del mod">
          <ac:chgData name="Döbele, Nico" userId="5c096acf-d67d-4007-9467-833bcc11ca7b" providerId="ADAL" clId="{93D62BE4-C233-A740-82EE-A45E9CD4614D}" dt="2025-06-25T09:13:58.799" v="691" actId="478"/>
          <ac:spMkLst>
            <pc:docMk/>
            <pc:sldMk cId="4122308809" sldId="432"/>
            <ac:spMk id="9" creationId="{11381E45-71C5-8FE5-CEFC-D130BF652F64}"/>
          </ac:spMkLst>
        </pc:spChg>
      </pc:sldChg>
    </pc:docChg>
  </pc:docChgLst>
  <pc:docChgLst>
    <pc:chgData name="Choudhry, Faraan" userId="e9f7dbe6-2606-463e-8058-947252fa754a" providerId="ADAL" clId="{B2A97F77-F683-5A4E-91C0-71C701D81085}"/>
    <pc:docChg chg="undo custSel addSld delSld modSld sldOrd modSection">
      <pc:chgData name="Choudhry, Faraan" userId="e9f7dbe6-2606-463e-8058-947252fa754a" providerId="ADAL" clId="{B2A97F77-F683-5A4E-91C0-71C701D81085}" dt="2025-06-25T08:13:05.051" v="1260" actId="20577"/>
      <pc:docMkLst>
        <pc:docMk/>
      </pc:docMkLst>
      <pc:sldChg chg="modSp mod">
        <pc:chgData name="Choudhry, Faraan" userId="e9f7dbe6-2606-463e-8058-947252fa754a" providerId="ADAL" clId="{B2A97F77-F683-5A4E-91C0-71C701D81085}" dt="2025-06-19T16:22:43.194" v="180" actId="255"/>
        <pc:sldMkLst>
          <pc:docMk/>
          <pc:sldMk cId="1996193513" sldId="256"/>
        </pc:sldMkLst>
        <pc:spChg chg="mod">
          <ac:chgData name="Choudhry, Faraan" userId="e9f7dbe6-2606-463e-8058-947252fa754a" providerId="ADAL" clId="{B2A97F77-F683-5A4E-91C0-71C701D81085}" dt="2025-06-19T16:22:43.194" v="180" actId="255"/>
          <ac:spMkLst>
            <pc:docMk/>
            <pc:sldMk cId="1996193513" sldId="256"/>
            <ac:spMk id="4" creationId="{BC8B7CFD-5D79-80FE-3ACD-0E2C2CA0ED26}"/>
          </ac:spMkLst>
        </pc:spChg>
      </pc:sldChg>
      <pc:sldChg chg="add del setBg modNotes">
        <pc:chgData name="Choudhry, Faraan" userId="e9f7dbe6-2606-463e-8058-947252fa754a" providerId="ADAL" clId="{B2A97F77-F683-5A4E-91C0-71C701D81085}" dt="2025-06-24T14:09:34.710" v="596" actId="2696"/>
        <pc:sldMkLst>
          <pc:docMk/>
          <pc:sldMk cId="0" sldId="301"/>
        </pc:sldMkLst>
      </pc:sldChg>
      <pc:sldChg chg="add del setBg modNotes">
        <pc:chgData name="Choudhry, Faraan" userId="e9f7dbe6-2606-463e-8058-947252fa754a" providerId="ADAL" clId="{B2A97F77-F683-5A4E-91C0-71C701D81085}" dt="2025-06-24T14:09:59.672" v="604" actId="2696"/>
        <pc:sldMkLst>
          <pc:docMk/>
          <pc:sldMk cId="0" sldId="302"/>
        </pc:sldMkLst>
      </pc:sldChg>
      <pc:sldChg chg="add del setBg modNotes">
        <pc:chgData name="Choudhry, Faraan" userId="e9f7dbe6-2606-463e-8058-947252fa754a" providerId="ADAL" clId="{B2A97F77-F683-5A4E-91C0-71C701D81085}" dt="2025-06-24T14:09:51.415" v="602" actId="2696"/>
        <pc:sldMkLst>
          <pc:docMk/>
          <pc:sldMk cId="0" sldId="303"/>
        </pc:sldMkLst>
      </pc:sldChg>
      <pc:sldChg chg="add del setBg modNotes">
        <pc:chgData name="Choudhry, Faraan" userId="e9f7dbe6-2606-463e-8058-947252fa754a" providerId="ADAL" clId="{B2A97F77-F683-5A4E-91C0-71C701D81085}" dt="2025-06-24T14:09:48.534" v="601" actId="2696"/>
        <pc:sldMkLst>
          <pc:docMk/>
          <pc:sldMk cId="0" sldId="304"/>
        </pc:sldMkLst>
      </pc:sldChg>
      <pc:sldChg chg="add del setBg modNotes">
        <pc:chgData name="Choudhry, Faraan" userId="e9f7dbe6-2606-463e-8058-947252fa754a" providerId="ADAL" clId="{B2A97F77-F683-5A4E-91C0-71C701D81085}" dt="2025-06-24T14:09:45.999" v="600" actId="2696"/>
        <pc:sldMkLst>
          <pc:docMk/>
          <pc:sldMk cId="0" sldId="305"/>
        </pc:sldMkLst>
      </pc:sldChg>
      <pc:sldChg chg="add del setBg modNotes">
        <pc:chgData name="Choudhry, Faraan" userId="e9f7dbe6-2606-463e-8058-947252fa754a" providerId="ADAL" clId="{B2A97F77-F683-5A4E-91C0-71C701D81085}" dt="2025-06-24T14:09:54.892" v="603" actId="2696"/>
        <pc:sldMkLst>
          <pc:docMk/>
          <pc:sldMk cId="0" sldId="306"/>
        </pc:sldMkLst>
      </pc:sldChg>
      <pc:sldChg chg="add del setBg modNotes">
        <pc:chgData name="Choudhry, Faraan" userId="e9f7dbe6-2606-463e-8058-947252fa754a" providerId="ADAL" clId="{B2A97F77-F683-5A4E-91C0-71C701D81085}" dt="2025-06-24T14:09:43.561" v="599" actId="2696"/>
        <pc:sldMkLst>
          <pc:docMk/>
          <pc:sldMk cId="0" sldId="307"/>
        </pc:sldMkLst>
      </pc:sldChg>
      <pc:sldChg chg="modSp mod">
        <pc:chgData name="Choudhry, Faraan" userId="e9f7dbe6-2606-463e-8058-947252fa754a" providerId="ADAL" clId="{B2A97F77-F683-5A4E-91C0-71C701D81085}" dt="2025-06-23T20:37:28.144" v="592" actId="27636"/>
        <pc:sldMkLst>
          <pc:docMk/>
          <pc:sldMk cId="3272916753" sldId="334"/>
        </pc:sldMkLst>
        <pc:spChg chg="mod">
          <ac:chgData name="Choudhry, Faraan" userId="e9f7dbe6-2606-463e-8058-947252fa754a" providerId="ADAL" clId="{B2A97F77-F683-5A4E-91C0-71C701D81085}" dt="2025-06-23T20:37:28.144" v="592" actId="27636"/>
          <ac:spMkLst>
            <pc:docMk/>
            <pc:sldMk cId="3272916753" sldId="334"/>
            <ac:spMk id="7" creationId="{B6D56336-62CB-0438-E474-040DE72FDB0D}"/>
          </ac:spMkLst>
        </pc:spChg>
      </pc:sldChg>
      <pc:sldChg chg="addSp modSp mod modNotesTx">
        <pc:chgData name="Choudhry, Faraan" userId="e9f7dbe6-2606-463e-8058-947252fa754a" providerId="ADAL" clId="{B2A97F77-F683-5A4E-91C0-71C701D81085}" dt="2025-06-25T08:13:05.051" v="1260" actId="20577"/>
        <pc:sldMkLst>
          <pc:docMk/>
          <pc:sldMk cId="1129658810" sldId="335"/>
        </pc:sldMkLst>
        <pc:spChg chg="mod">
          <ac:chgData name="Choudhry, Faraan" userId="e9f7dbe6-2606-463e-8058-947252fa754a" providerId="ADAL" clId="{B2A97F77-F683-5A4E-91C0-71C701D81085}" dt="2025-06-22T18:21:55.016" v="380" actId="20577"/>
          <ac:spMkLst>
            <pc:docMk/>
            <pc:sldMk cId="1129658810" sldId="335"/>
            <ac:spMk id="5" creationId="{609FAD2C-D615-0776-DF66-FE8018638AB6}"/>
          </ac:spMkLst>
        </pc:spChg>
        <pc:spChg chg="mod">
          <ac:chgData name="Choudhry, Faraan" userId="e9f7dbe6-2606-463e-8058-947252fa754a" providerId="ADAL" clId="{B2A97F77-F683-5A4E-91C0-71C701D81085}" dt="2025-06-25T08:13:05.051" v="1260" actId="20577"/>
          <ac:spMkLst>
            <pc:docMk/>
            <pc:sldMk cId="1129658810" sldId="335"/>
            <ac:spMk id="7" creationId="{ECC96107-0AF4-5895-657D-7991D63150BA}"/>
          </ac:spMkLst>
        </pc:spChg>
        <pc:spChg chg="mod">
          <ac:chgData name="Choudhry, Faraan" userId="e9f7dbe6-2606-463e-8058-947252fa754a" providerId="ADAL" clId="{B2A97F77-F683-5A4E-91C0-71C701D81085}" dt="2025-06-22T18:15:54.379" v="347"/>
          <ac:spMkLst>
            <pc:docMk/>
            <pc:sldMk cId="1129658810" sldId="335"/>
            <ac:spMk id="8" creationId="{048B3AE2-A1B1-1480-C43F-E80235FF76BC}"/>
          </ac:spMkLst>
        </pc:spChg>
        <pc:spChg chg="mod">
          <ac:chgData name="Choudhry, Faraan" userId="e9f7dbe6-2606-463e-8058-947252fa754a" providerId="ADAL" clId="{B2A97F77-F683-5A4E-91C0-71C701D81085}" dt="2025-06-22T18:15:54.379" v="347"/>
          <ac:spMkLst>
            <pc:docMk/>
            <pc:sldMk cId="1129658810" sldId="335"/>
            <ac:spMk id="9" creationId="{56C3D7B3-A3AD-AF47-FDBC-43DD56EB2DE1}"/>
          </ac:spMkLst>
        </pc:spChg>
        <pc:spChg chg="mod">
          <ac:chgData name="Choudhry, Faraan" userId="e9f7dbe6-2606-463e-8058-947252fa754a" providerId="ADAL" clId="{B2A97F77-F683-5A4E-91C0-71C701D81085}" dt="2025-06-22T18:15:54.379" v="347"/>
          <ac:spMkLst>
            <pc:docMk/>
            <pc:sldMk cId="1129658810" sldId="335"/>
            <ac:spMk id="10" creationId="{F3A4FB75-4E37-E298-0F1B-598F66F1FFEB}"/>
          </ac:spMkLst>
        </pc:spChg>
        <pc:spChg chg="mod">
          <ac:chgData name="Choudhry, Faraan" userId="e9f7dbe6-2606-463e-8058-947252fa754a" providerId="ADAL" clId="{B2A97F77-F683-5A4E-91C0-71C701D81085}" dt="2025-06-22T18:15:54.379" v="347"/>
          <ac:spMkLst>
            <pc:docMk/>
            <pc:sldMk cId="1129658810" sldId="335"/>
            <ac:spMk id="11" creationId="{C244154C-635F-FEA6-38D0-C8B2F1768069}"/>
          </ac:spMkLst>
        </pc:spChg>
        <pc:grpChg chg="add mod">
          <ac:chgData name="Choudhry, Faraan" userId="e9f7dbe6-2606-463e-8058-947252fa754a" providerId="ADAL" clId="{B2A97F77-F683-5A4E-91C0-71C701D81085}" dt="2025-06-22T18:21:40.541" v="370" actId="1076"/>
          <ac:grpSpMkLst>
            <pc:docMk/>
            <pc:sldMk cId="1129658810" sldId="335"/>
            <ac:grpSpMk id="6" creationId="{A09DD3A4-5943-9541-770B-59A08B3B36F1}"/>
          </ac:grpSpMkLst>
        </pc:grpChg>
      </pc:sldChg>
      <pc:sldChg chg="add del mod modShow">
        <pc:chgData name="Choudhry, Faraan" userId="e9f7dbe6-2606-463e-8058-947252fa754a" providerId="ADAL" clId="{B2A97F77-F683-5A4E-91C0-71C701D81085}" dt="2025-06-22T18:11:06.596" v="339" actId="2696"/>
        <pc:sldMkLst>
          <pc:docMk/>
          <pc:sldMk cId="2693686038" sldId="336"/>
        </pc:sldMkLst>
      </pc:sldChg>
      <pc:sldChg chg="modSp del mod ord modShow">
        <pc:chgData name="Choudhry, Faraan" userId="e9f7dbe6-2606-463e-8058-947252fa754a" providerId="ADAL" clId="{B2A97F77-F683-5A4E-91C0-71C701D81085}" dt="2025-06-22T18:11:10.675" v="340" actId="2696"/>
        <pc:sldMkLst>
          <pc:docMk/>
          <pc:sldMk cId="1808058886" sldId="345"/>
        </pc:sldMkLst>
      </pc:sldChg>
      <pc:sldChg chg="modSp del mod">
        <pc:chgData name="Choudhry, Faraan" userId="e9f7dbe6-2606-463e-8058-947252fa754a" providerId="ADAL" clId="{B2A97F77-F683-5A4E-91C0-71C701D81085}" dt="2025-06-23T20:37:22.980" v="590" actId="2696"/>
        <pc:sldMkLst>
          <pc:docMk/>
          <pc:sldMk cId="3962783820" sldId="346"/>
        </pc:sldMkLst>
      </pc:sldChg>
      <pc:sldChg chg="new del">
        <pc:chgData name="Choudhry, Faraan" userId="e9f7dbe6-2606-463e-8058-947252fa754a" providerId="ADAL" clId="{B2A97F77-F683-5A4E-91C0-71C701D81085}" dt="2025-06-19T16:05:22.167" v="6" actId="2696"/>
        <pc:sldMkLst>
          <pc:docMk/>
          <pc:sldMk cId="2538978301" sldId="347"/>
        </pc:sldMkLst>
      </pc:sldChg>
      <pc:sldChg chg="addSp delSp modSp new mod ord">
        <pc:chgData name="Choudhry, Faraan" userId="e9f7dbe6-2606-463e-8058-947252fa754a" providerId="ADAL" clId="{B2A97F77-F683-5A4E-91C0-71C701D81085}" dt="2025-06-19T16:18:55.484" v="80" actId="20578"/>
        <pc:sldMkLst>
          <pc:docMk/>
          <pc:sldMk cId="3619226693" sldId="348"/>
        </pc:sldMkLst>
        <pc:spChg chg="mod">
          <ac:chgData name="Choudhry, Faraan" userId="e9f7dbe6-2606-463e-8058-947252fa754a" providerId="ADAL" clId="{B2A97F77-F683-5A4E-91C0-71C701D81085}" dt="2025-06-19T16:18:26.895" v="56" actId="1076"/>
          <ac:spMkLst>
            <pc:docMk/>
            <pc:sldMk cId="3619226693" sldId="348"/>
            <ac:spMk id="2" creationId="{3C2071E2-AE8E-D5A5-2F49-7932C36BD902}"/>
          </ac:spMkLst>
        </pc:spChg>
      </pc:sldChg>
      <pc:sldChg chg="modSp add mod ord">
        <pc:chgData name="Choudhry, Faraan" userId="e9f7dbe6-2606-463e-8058-947252fa754a" providerId="ADAL" clId="{B2A97F77-F683-5A4E-91C0-71C701D81085}" dt="2025-06-19T16:19:05.130" v="83" actId="20578"/>
        <pc:sldMkLst>
          <pc:docMk/>
          <pc:sldMk cId="555996775" sldId="349"/>
        </pc:sldMkLst>
        <pc:spChg chg="mod">
          <ac:chgData name="Choudhry, Faraan" userId="e9f7dbe6-2606-463e-8058-947252fa754a" providerId="ADAL" clId="{B2A97F77-F683-5A4E-91C0-71C701D81085}" dt="2025-06-19T16:18:37.503" v="67" actId="20577"/>
          <ac:spMkLst>
            <pc:docMk/>
            <pc:sldMk cId="555996775" sldId="349"/>
            <ac:spMk id="2" creationId="{F0EEB9CF-87AA-AB52-697D-BB6054814CC3}"/>
          </ac:spMkLst>
        </pc:spChg>
      </pc:sldChg>
      <pc:sldChg chg="modSp add mod ord">
        <pc:chgData name="Choudhry, Faraan" userId="e9f7dbe6-2606-463e-8058-947252fa754a" providerId="ADAL" clId="{B2A97F77-F683-5A4E-91C0-71C701D81085}" dt="2025-06-19T16:19:36.245" v="97" actId="20577"/>
        <pc:sldMkLst>
          <pc:docMk/>
          <pc:sldMk cId="3091750488" sldId="350"/>
        </pc:sldMkLst>
        <pc:spChg chg="mod">
          <ac:chgData name="Choudhry, Faraan" userId="e9f7dbe6-2606-463e-8058-947252fa754a" providerId="ADAL" clId="{B2A97F77-F683-5A4E-91C0-71C701D81085}" dt="2025-06-19T16:19:36.245" v="97" actId="20577"/>
          <ac:spMkLst>
            <pc:docMk/>
            <pc:sldMk cId="3091750488" sldId="350"/>
            <ac:spMk id="2" creationId="{9C367873-C063-94E9-D38E-7E1DE2795856}"/>
          </ac:spMkLst>
        </pc:spChg>
      </pc:sldChg>
      <pc:sldChg chg="modSp add del mod ord">
        <pc:chgData name="Choudhry, Faraan" userId="e9f7dbe6-2606-463e-8058-947252fa754a" providerId="ADAL" clId="{B2A97F77-F683-5A4E-91C0-71C701D81085}" dt="2025-06-19T16:20:41.632" v="139" actId="2696"/>
        <pc:sldMkLst>
          <pc:docMk/>
          <pc:sldMk cId="4044488022" sldId="351"/>
        </pc:sldMkLst>
        <pc:spChg chg="mod">
          <ac:chgData name="Choudhry, Faraan" userId="e9f7dbe6-2606-463e-8058-947252fa754a" providerId="ADAL" clId="{B2A97F77-F683-5A4E-91C0-71C701D81085}" dt="2025-06-19T16:19:44.745" v="110" actId="20577"/>
          <ac:spMkLst>
            <pc:docMk/>
            <pc:sldMk cId="4044488022" sldId="351"/>
            <ac:spMk id="2" creationId="{6C34CA10-6DEE-9686-C78A-5D0502105955}"/>
          </ac:spMkLst>
        </pc:spChg>
      </pc:sldChg>
      <pc:sldChg chg="modSp add mod ord">
        <pc:chgData name="Choudhry, Faraan" userId="e9f7dbe6-2606-463e-8058-947252fa754a" providerId="ADAL" clId="{B2A97F77-F683-5A4E-91C0-71C701D81085}" dt="2025-06-19T16:20:24.695" v="135" actId="1076"/>
        <pc:sldMkLst>
          <pc:docMk/>
          <pc:sldMk cId="837453268" sldId="352"/>
        </pc:sldMkLst>
        <pc:spChg chg="mod">
          <ac:chgData name="Choudhry, Faraan" userId="e9f7dbe6-2606-463e-8058-947252fa754a" providerId="ADAL" clId="{B2A97F77-F683-5A4E-91C0-71C701D81085}" dt="2025-06-19T16:20:24.695" v="135" actId="1076"/>
          <ac:spMkLst>
            <pc:docMk/>
            <pc:sldMk cId="837453268" sldId="352"/>
            <ac:spMk id="2" creationId="{FEB7AC93-D429-CC75-55C4-CBB4D522AA69}"/>
          </ac:spMkLst>
        </pc:spChg>
      </pc:sldChg>
      <pc:sldChg chg="add del">
        <pc:chgData name="Choudhry, Faraan" userId="e9f7dbe6-2606-463e-8058-947252fa754a" providerId="ADAL" clId="{B2A97F77-F683-5A4E-91C0-71C701D81085}" dt="2025-06-19T16:20:36.076" v="137" actId="2696"/>
        <pc:sldMkLst>
          <pc:docMk/>
          <pc:sldMk cId="1738613968" sldId="353"/>
        </pc:sldMkLst>
      </pc:sldChg>
      <pc:sldChg chg="addSp modSp add mod ord">
        <pc:chgData name="Choudhry, Faraan" userId="e9f7dbe6-2606-463e-8058-947252fa754a" providerId="ADAL" clId="{B2A97F77-F683-5A4E-91C0-71C701D81085}" dt="2025-06-19T16:24:43.280" v="185" actId="1076"/>
        <pc:sldMkLst>
          <pc:docMk/>
          <pc:sldMk cId="3826630979" sldId="353"/>
        </pc:sldMkLst>
        <pc:spChg chg="mod">
          <ac:chgData name="Choudhry, Faraan" userId="e9f7dbe6-2606-463e-8058-947252fa754a" providerId="ADAL" clId="{B2A97F77-F683-5A4E-91C0-71C701D81085}" dt="2025-06-19T16:21:46.995" v="173" actId="1076"/>
          <ac:spMkLst>
            <pc:docMk/>
            <pc:sldMk cId="3826630979" sldId="353"/>
            <ac:spMk id="2" creationId="{7ABB87EF-1252-C82A-C77F-EA10B92CAFA0}"/>
          </ac:spMkLst>
        </pc:spChg>
        <pc:spChg chg="add mod">
          <ac:chgData name="Choudhry, Faraan" userId="e9f7dbe6-2606-463e-8058-947252fa754a" providerId="ADAL" clId="{B2A97F77-F683-5A4E-91C0-71C701D81085}" dt="2025-06-19T16:24:43.280" v="185" actId="1076"/>
          <ac:spMkLst>
            <pc:docMk/>
            <pc:sldMk cId="3826630979" sldId="353"/>
            <ac:spMk id="3" creationId="{84654889-FE4D-749F-A832-86AC2EB8DA4A}"/>
          </ac:spMkLst>
        </pc:spChg>
      </pc:sldChg>
      <pc:sldChg chg="modSp add mod ord">
        <pc:chgData name="Choudhry, Faraan" userId="e9f7dbe6-2606-463e-8058-947252fa754a" providerId="ADAL" clId="{B2A97F77-F683-5A4E-91C0-71C701D81085}" dt="2025-06-19T16:21:08.707" v="158" actId="20577"/>
        <pc:sldMkLst>
          <pc:docMk/>
          <pc:sldMk cId="3420577272" sldId="354"/>
        </pc:sldMkLst>
        <pc:spChg chg="mod">
          <ac:chgData name="Choudhry, Faraan" userId="e9f7dbe6-2606-463e-8058-947252fa754a" providerId="ADAL" clId="{B2A97F77-F683-5A4E-91C0-71C701D81085}" dt="2025-06-19T16:21:08.707" v="158" actId="20577"/>
          <ac:spMkLst>
            <pc:docMk/>
            <pc:sldMk cId="3420577272" sldId="354"/>
            <ac:spMk id="2" creationId="{C1045492-545E-DFBE-B824-9F2082BABBDD}"/>
          </ac:spMkLst>
        </pc:spChg>
      </pc:sldChg>
      <pc:sldChg chg="addSp delSp modSp add del mod">
        <pc:chgData name="Choudhry, Faraan" userId="e9f7dbe6-2606-463e-8058-947252fa754a" providerId="ADAL" clId="{B2A97F77-F683-5A4E-91C0-71C701D81085}" dt="2025-06-22T16:47:39.296" v="218" actId="2696"/>
        <pc:sldMkLst>
          <pc:docMk/>
          <pc:sldMk cId="113984981" sldId="361"/>
        </pc:sldMkLst>
      </pc:sldChg>
      <pc:sldChg chg="add del ord">
        <pc:chgData name="Choudhry, Faraan" userId="e9f7dbe6-2606-463e-8058-947252fa754a" providerId="ADAL" clId="{B2A97F77-F683-5A4E-91C0-71C701D81085}" dt="2025-06-22T16:48:03.687" v="222" actId="2696"/>
        <pc:sldMkLst>
          <pc:docMk/>
          <pc:sldMk cId="504566682" sldId="362"/>
        </pc:sldMkLst>
      </pc:sldChg>
      <pc:sldChg chg="add del setBg modNotes">
        <pc:chgData name="Choudhry, Faraan" userId="e9f7dbe6-2606-463e-8058-947252fa754a" providerId="ADAL" clId="{B2A97F77-F683-5A4E-91C0-71C701D81085}" dt="2025-06-21T11:38:59.955" v="191" actId="2696"/>
        <pc:sldMkLst>
          <pc:docMk/>
          <pc:sldMk cId="0" sldId="363"/>
        </pc:sldMkLst>
      </pc:sldChg>
      <pc:sldChg chg="addSp delSp modSp add mod modNotesTx">
        <pc:chgData name="Choudhry, Faraan" userId="e9f7dbe6-2606-463e-8058-947252fa754a" providerId="ADAL" clId="{B2A97F77-F683-5A4E-91C0-71C701D81085}" dt="2025-06-24T19:19:46.794" v="859" actId="20577"/>
        <pc:sldMkLst>
          <pc:docMk/>
          <pc:sldMk cId="150717995" sldId="373"/>
        </pc:sldMkLst>
        <pc:spChg chg="mod">
          <ac:chgData name="Choudhry, Faraan" userId="e9f7dbe6-2606-463e-8058-947252fa754a" providerId="ADAL" clId="{B2A97F77-F683-5A4E-91C0-71C701D81085}" dt="2025-06-22T17:41:08.233" v="302" actId="2711"/>
          <ac:spMkLst>
            <pc:docMk/>
            <pc:sldMk cId="150717995" sldId="373"/>
            <ac:spMk id="36" creationId="{98F0E517-FB2A-0027-C24E-75C00C0B8D4F}"/>
          </ac:spMkLst>
        </pc:spChg>
        <pc:spChg chg="mod">
          <ac:chgData name="Choudhry, Faraan" userId="e9f7dbe6-2606-463e-8058-947252fa754a" providerId="ADAL" clId="{B2A97F77-F683-5A4E-91C0-71C701D81085}" dt="2025-06-22T17:41:08.233" v="302" actId="2711"/>
          <ac:spMkLst>
            <pc:docMk/>
            <pc:sldMk cId="150717995" sldId="373"/>
            <ac:spMk id="37" creationId="{91DB1A67-10AC-F076-85AF-8CC886045034}"/>
          </ac:spMkLst>
        </pc:spChg>
        <pc:spChg chg="mod">
          <ac:chgData name="Choudhry, Faraan" userId="e9f7dbe6-2606-463e-8058-947252fa754a" providerId="ADAL" clId="{B2A97F77-F683-5A4E-91C0-71C701D81085}" dt="2025-06-22T17:41:08.233" v="302" actId="2711"/>
          <ac:spMkLst>
            <pc:docMk/>
            <pc:sldMk cId="150717995" sldId="373"/>
            <ac:spMk id="40" creationId="{D1E6820B-87D3-7DBA-E850-FE4E050E2B2A}"/>
          </ac:spMkLst>
        </pc:spChg>
        <pc:spChg chg="mod">
          <ac:chgData name="Choudhry, Faraan" userId="e9f7dbe6-2606-463e-8058-947252fa754a" providerId="ADAL" clId="{B2A97F77-F683-5A4E-91C0-71C701D81085}" dt="2025-06-22T17:41:08.233" v="302" actId="2711"/>
          <ac:spMkLst>
            <pc:docMk/>
            <pc:sldMk cId="150717995" sldId="373"/>
            <ac:spMk id="41" creationId="{9771D28B-32B0-ACB0-9009-3AFD775D5958}"/>
          </ac:spMkLst>
        </pc:spChg>
        <pc:spChg chg="mod">
          <ac:chgData name="Choudhry, Faraan" userId="e9f7dbe6-2606-463e-8058-947252fa754a" providerId="ADAL" clId="{B2A97F77-F683-5A4E-91C0-71C701D81085}" dt="2025-06-22T17:41:08.233" v="302" actId="2711"/>
          <ac:spMkLst>
            <pc:docMk/>
            <pc:sldMk cId="150717995" sldId="373"/>
            <ac:spMk id="43" creationId="{5A1F5C76-4660-EAC9-ACDC-55BFE0773D66}"/>
          </ac:spMkLst>
        </pc:spChg>
        <pc:spChg chg="topLvl">
          <ac:chgData name="Choudhry, Faraan" userId="e9f7dbe6-2606-463e-8058-947252fa754a" providerId="ADAL" clId="{B2A97F77-F683-5A4E-91C0-71C701D81085}" dt="2025-06-22T17:40:26.126" v="296" actId="164"/>
          <ac:spMkLst>
            <pc:docMk/>
            <pc:sldMk cId="150717995" sldId="373"/>
            <ac:spMk id="47" creationId="{B09E3B6D-E1F2-A2F5-7CD6-AFA5BD0C0EA9}"/>
          </ac:spMkLst>
        </pc:spChg>
        <pc:spChg chg="topLvl">
          <ac:chgData name="Choudhry, Faraan" userId="e9f7dbe6-2606-463e-8058-947252fa754a" providerId="ADAL" clId="{B2A97F77-F683-5A4E-91C0-71C701D81085}" dt="2025-06-22T17:40:26.126" v="296" actId="164"/>
          <ac:spMkLst>
            <pc:docMk/>
            <pc:sldMk cId="150717995" sldId="373"/>
            <ac:spMk id="48" creationId="{738132CB-E34F-CEA0-A32B-B15026DE98CA}"/>
          </ac:spMkLst>
        </pc:spChg>
        <pc:spChg chg="mod">
          <ac:chgData name="Choudhry, Faraan" userId="e9f7dbe6-2606-463e-8058-947252fa754a" providerId="ADAL" clId="{B2A97F77-F683-5A4E-91C0-71C701D81085}" dt="2025-06-23T13:47:32.781" v="482" actId="20577"/>
          <ac:spMkLst>
            <pc:docMk/>
            <pc:sldMk cId="150717995" sldId="373"/>
            <ac:spMk id="53" creationId="{85067C0F-FF33-7B30-F109-FF80B616A199}"/>
          </ac:spMkLst>
        </pc:spChg>
        <pc:spChg chg="mod">
          <ac:chgData name="Choudhry, Faraan" userId="e9f7dbe6-2606-463e-8058-947252fa754a" providerId="ADAL" clId="{B2A97F77-F683-5A4E-91C0-71C701D81085}" dt="2025-06-22T17:41:08.233" v="302" actId="2711"/>
          <ac:spMkLst>
            <pc:docMk/>
            <pc:sldMk cId="150717995" sldId="373"/>
            <ac:spMk id="56" creationId="{BB530A16-1419-B616-C447-F5A12F5F6B74}"/>
          </ac:spMkLst>
        </pc:spChg>
        <pc:spChg chg="add mod topLvl">
          <ac:chgData name="Choudhry, Faraan" userId="e9f7dbe6-2606-463e-8058-947252fa754a" providerId="ADAL" clId="{B2A97F77-F683-5A4E-91C0-71C701D81085}" dt="2025-06-22T17:41:08.233" v="302" actId="2711"/>
          <ac:spMkLst>
            <pc:docMk/>
            <pc:sldMk cId="150717995" sldId="373"/>
            <ac:spMk id="57" creationId="{7049C047-C459-B1E3-C95E-7DBCD727D52B}"/>
          </ac:spMkLst>
        </pc:spChg>
        <pc:spChg chg="add mod topLvl">
          <ac:chgData name="Choudhry, Faraan" userId="e9f7dbe6-2606-463e-8058-947252fa754a" providerId="ADAL" clId="{B2A97F77-F683-5A4E-91C0-71C701D81085}" dt="2025-06-22T17:41:08.233" v="302" actId="2711"/>
          <ac:spMkLst>
            <pc:docMk/>
            <pc:sldMk cId="150717995" sldId="373"/>
            <ac:spMk id="60" creationId="{D5CB9B32-D9B6-14EC-D281-9A98537E36F7}"/>
          </ac:spMkLst>
        </pc:spChg>
        <pc:spChg chg="add mod topLvl">
          <ac:chgData name="Choudhry, Faraan" userId="e9f7dbe6-2606-463e-8058-947252fa754a" providerId="ADAL" clId="{B2A97F77-F683-5A4E-91C0-71C701D81085}" dt="2025-06-22T17:41:08.233" v="302" actId="2711"/>
          <ac:spMkLst>
            <pc:docMk/>
            <pc:sldMk cId="150717995" sldId="373"/>
            <ac:spMk id="61" creationId="{A69100B7-1D6B-4E6E-E93A-97D34E606903}"/>
          </ac:spMkLst>
        </pc:spChg>
        <pc:spChg chg="add mod topLvl">
          <ac:chgData name="Choudhry, Faraan" userId="e9f7dbe6-2606-463e-8058-947252fa754a" providerId="ADAL" clId="{B2A97F77-F683-5A4E-91C0-71C701D81085}" dt="2025-06-22T17:41:08.233" v="302" actId="2711"/>
          <ac:spMkLst>
            <pc:docMk/>
            <pc:sldMk cId="150717995" sldId="373"/>
            <ac:spMk id="62" creationId="{1E26302E-A643-9064-60BE-DE4DF1EB2DC8}"/>
          </ac:spMkLst>
        </pc:spChg>
        <pc:grpChg chg="topLvl">
          <ac:chgData name="Choudhry, Faraan" userId="e9f7dbe6-2606-463e-8058-947252fa754a" providerId="ADAL" clId="{B2A97F77-F683-5A4E-91C0-71C701D81085}" dt="2025-06-22T17:40:26.126" v="296" actId="164"/>
          <ac:grpSpMkLst>
            <pc:docMk/>
            <pc:sldMk cId="150717995" sldId="373"/>
            <ac:grpSpMk id="35" creationId="{E39D55BB-FCF4-1AAA-703D-88C55D7823E3}"/>
          </ac:grpSpMkLst>
        </pc:grpChg>
        <pc:grpChg chg="topLvl">
          <ac:chgData name="Choudhry, Faraan" userId="e9f7dbe6-2606-463e-8058-947252fa754a" providerId="ADAL" clId="{B2A97F77-F683-5A4E-91C0-71C701D81085}" dt="2025-06-22T17:40:26.126" v="296" actId="164"/>
          <ac:grpSpMkLst>
            <pc:docMk/>
            <pc:sldMk cId="150717995" sldId="373"/>
            <ac:grpSpMk id="38" creationId="{7B58A3FC-3555-5CB0-9E23-474BC08E3611}"/>
          </ac:grpSpMkLst>
        </pc:grpChg>
        <pc:grpChg chg="topLvl">
          <ac:chgData name="Choudhry, Faraan" userId="e9f7dbe6-2606-463e-8058-947252fa754a" providerId="ADAL" clId="{B2A97F77-F683-5A4E-91C0-71C701D81085}" dt="2025-06-22T17:40:26.126" v="296" actId="164"/>
          <ac:grpSpMkLst>
            <pc:docMk/>
            <pc:sldMk cId="150717995" sldId="373"/>
            <ac:grpSpMk id="49" creationId="{1581069D-1070-9073-4EE8-52CD8B419FC1}"/>
          </ac:grpSpMkLst>
        </pc:grpChg>
        <pc:grpChg chg="add mod">
          <ac:chgData name="Choudhry, Faraan" userId="e9f7dbe6-2606-463e-8058-947252fa754a" providerId="ADAL" clId="{B2A97F77-F683-5A4E-91C0-71C701D81085}" dt="2025-06-22T17:41:16.965" v="303" actId="1076"/>
          <ac:grpSpMkLst>
            <pc:docMk/>
            <pc:sldMk cId="150717995" sldId="373"/>
            <ac:grpSpMk id="67" creationId="{FBCB3DDF-9C15-4A95-9154-72F0574945E0}"/>
          </ac:grpSpMkLst>
        </pc:grpChg>
      </pc:sldChg>
      <pc:sldChg chg="modSp add del mod">
        <pc:chgData name="Choudhry, Faraan" userId="e9f7dbe6-2606-463e-8058-947252fa754a" providerId="ADAL" clId="{B2A97F77-F683-5A4E-91C0-71C701D81085}" dt="2025-06-22T16:47:31.852" v="217" actId="2696"/>
        <pc:sldMkLst>
          <pc:docMk/>
          <pc:sldMk cId="2628879477" sldId="373"/>
        </pc:sldMkLst>
      </pc:sldChg>
      <pc:sldChg chg="addSp delSp modSp add mod modNotesTx">
        <pc:chgData name="Choudhry, Faraan" userId="e9f7dbe6-2606-463e-8058-947252fa754a" providerId="ADAL" clId="{B2A97F77-F683-5A4E-91C0-71C701D81085}" dt="2025-06-24T14:39:03.795" v="762" actId="20577"/>
        <pc:sldMkLst>
          <pc:docMk/>
          <pc:sldMk cId="1437060570" sldId="374"/>
        </pc:sldMkLst>
        <pc:spChg chg="mod">
          <ac:chgData name="Choudhry, Faraan" userId="e9f7dbe6-2606-463e-8058-947252fa754a" providerId="ADAL" clId="{B2A97F77-F683-5A4E-91C0-71C701D81085}" dt="2025-06-23T13:41:33.422" v="403" actId="113"/>
          <ac:spMkLst>
            <pc:docMk/>
            <pc:sldMk cId="1437060570" sldId="374"/>
            <ac:spMk id="16" creationId="{CD53E307-FFB7-E914-BB4C-F40FA4B3C340}"/>
          </ac:spMkLst>
        </pc:spChg>
        <pc:spChg chg="mod">
          <ac:chgData name="Choudhry, Faraan" userId="e9f7dbe6-2606-463e-8058-947252fa754a" providerId="ADAL" clId="{B2A97F77-F683-5A4E-91C0-71C701D81085}" dt="2025-06-23T13:44:40.898" v="427" actId="20577"/>
          <ac:spMkLst>
            <pc:docMk/>
            <pc:sldMk cId="1437060570" sldId="374"/>
            <ac:spMk id="23" creationId="{DCB95773-61D0-9A60-D85F-6883E7C20BB7}"/>
          </ac:spMkLst>
        </pc:spChg>
        <pc:spChg chg="mod">
          <ac:chgData name="Choudhry, Faraan" userId="e9f7dbe6-2606-463e-8058-947252fa754a" providerId="ADAL" clId="{B2A97F77-F683-5A4E-91C0-71C701D81085}" dt="2025-06-23T13:45:35.104" v="458" actId="20577"/>
          <ac:spMkLst>
            <pc:docMk/>
            <pc:sldMk cId="1437060570" sldId="374"/>
            <ac:spMk id="41" creationId="{A1845180-56A8-F5EB-98BF-A9342E1D3C01}"/>
          </ac:spMkLst>
        </pc:spChg>
        <pc:spChg chg="mod">
          <ac:chgData name="Choudhry, Faraan" userId="e9f7dbe6-2606-463e-8058-947252fa754a" providerId="ADAL" clId="{B2A97F77-F683-5A4E-91C0-71C701D81085}" dt="2025-06-23T20:22:40.529" v="588" actId="20577"/>
          <ac:spMkLst>
            <pc:docMk/>
            <pc:sldMk cId="1437060570" sldId="374"/>
            <ac:spMk id="51" creationId="{BA8E2098-43C1-83D8-BD11-B859CB739D4A}"/>
          </ac:spMkLst>
        </pc:spChg>
        <pc:spChg chg="mod">
          <ac:chgData name="Choudhry, Faraan" userId="e9f7dbe6-2606-463e-8058-947252fa754a" providerId="ADAL" clId="{B2A97F77-F683-5A4E-91C0-71C701D81085}" dt="2025-06-23T13:20:12.801" v="385"/>
          <ac:spMkLst>
            <pc:docMk/>
            <pc:sldMk cId="1437060570" sldId="374"/>
            <ac:spMk id="52" creationId="{12AD09D4-2708-0D1E-B600-9BA977A91F79}"/>
          </ac:spMkLst>
        </pc:spChg>
        <pc:spChg chg="mod">
          <ac:chgData name="Choudhry, Faraan" userId="e9f7dbe6-2606-463e-8058-947252fa754a" providerId="ADAL" clId="{B2A97F77-F683-5A4E-91C0-71C701D81085}" dt="2025-06-23T13:20:12.801" v="385"/>
          <ac:spMkLst>
            <pc:docMk/>
            <pc:sldMk cId="1437060570" sldId="374"/>
            <ac:spMk id="53" creationId="{7B55326A-664D-C6E3-8C15-2670F3B0C1EA}"/>
          </ac:spMkLst>
        </pc:spChg>
        <pc:spChg chg="mod">
          <ac:chgData name="Choudhry, Faraan" userId="e9f7dbe6-2606-463e-8058-947252fa754a" providerId="ADAL" clId="{B2A97F77-F683-5A4E-91C0-71C701D81085}" dt="2025-06-23T13:20:36.352" v="388"/>
          <ac:spMkLst>
            <pc:docMk/>
            <pc:sldMk cId="1437060570" sldId="374"/>
            <ac:spMk id="55" creationId="{DCFA2D38-BAEE-DAF4-D0FE-29C597FC369F}"/>
          </ac:spMkLst>
        </pc:spChg>
        <pc:spChg chg="mod">
          <ac:chgData name="Choudhry, Faraan" userId="e9f7dbe6-2606-463e-8058-947252fa754a" providerId="ADAL" clId="{B2A97F77-F683-5A4E-91C0-71C701D81085}" dt="2025-06-23T13:20:36.352" v="388"/>
          <ac:spMkLst>
            <pc:docMk/>
            <pc:sldMk cId="1437060570" sldId="374"/>
            <ac:spMk id="56" creationId="{F02F2DC4-007F-1AF9-A16F-C0A7793FE9D2}"/>
          </ac:spMkLst>
        </pc:spChg>
        <pc:spChg chg="add mod">
          <ac:chgData name="Choudhry, Faraan" userId="e9f7dbe6-2606-463e-8058-947252fa754a" providerId="ADAL" clId="{B2A97F77-F683-5A4E-91C0-71C701D81085}" dt="2025-06-23T13:21:09.439" v="392" actId="1076"/>
          <ac:spMkLst>
            <pc:docMk/>
            <pc:sldMk cId="1437060570" sldId="374"/>
            <ac:spMk id="57" creationId="{1F8B00CA-E49E-A248-4BBC-65FE1F996033}"/>
          </ac:spMkLst>
        </pc:spChg>
        <pc:spChg chg="mod">
          <ac:chgData name="Choudhry, Faraan" userId="e9f7dbe6-2606-463e-8058-947252fa754a" providerId="ADAL" clId="{B2A97F77-F683-5A4E-91C0-71C701D81085}" dt="2025-06-23T13:22:02.091" v="394"/>
          <ac:spMkLst>
            <pc:docMk/>
            <pc:sldMk cId="1437060570" sldId="374"/>
            <ac:spMk id="59" creationId="{4FC9AF9E-F212-2C69-FC6C-6D974C869E2F}"/>
          </ac:spMkLst>
        </pc:spChg>
        <pc:spChg chg="mod">
          <ac:chgData name="Choudhry, Faraan" userId="e9f7dbe6-2606-463e-8058-947252fa754a" providerId="ADAL" clId="{B2A97F77-F683-5A4E-91C0-71C701D81085}" dt="2025-06-23T13:22:02.091" v="394"/>
          <ac:spMkLst>
            <pc:docMk/>
            <pc:sldMk cId="1437060570" sldId="374"/>
            <ac:spMk id="60" creationId="{9320CEBF-E115-B441-CA24-63ABB5A6EA48}"/>
          </ac:spMkLst>
        </pc:spChg>
        <pc:spChg chg="add mod">
          <ac:chgData name="Choudhry, Faraan" userId="e9f7dbe6-2606-463e-8058-947252fa754a" providerId="ADAL" clId="{B2A97F77-F683-5A4E-91C0-71C701D81085}" dt="2025-06-23T13:23:02.511" v="399" actId="1076"/>
          <ac:spMkLst>
            <pc:docMk/>
            <pc:sldMk cId="1437060570" sldId="374"/>
            <ac:spMk id="61" creationId="{B551EB8D-C3EC-7E8C-7A5E-2E1E9C0E39F5}"/>
          </ac:spMkLst>
        </pc:spChg>
        <pc:grpChg chg="add mod">
          <ac:chgData name="Choudhry, Faraan" userId="e9f7dbe6-2606-463e-8058-947252fa754a" providerId="ADAL" clId="{B2A97F77-F683-5A4E-91C0-71C701D81085}" dt="2025-06-23T13:22:44.156" v="397" actId="1076"/>
          <ac:grpSpMkLst>
            <pc:docMk/>
            <pc:sldMk cId="1437060570" sldId="374"/>
            <ac:grpSpMk id="42" creationId="{24F819B3-01D5-6A66-2448-DDC0DE002E46}"/>
          </ac:grpSpMkLst>
        </pc:grpChg>
        <pc:grpChg chg="add mod">
          <ac:chgData name="Choudhry, Faraan" userId="e9f7dbe6-2606-463e-8058-947252fa754a" providerId="ADAL" clId="{B2A97F77-F683-5A4E-91C0-71C701D81085}" dt="2025-06-23T13:20:45.407" v="389" actId="1076"/>
          <ac:grpSpMkLst>
            <pc:docMk/>
            <pc:sldMk cId="1437060570" sldId="374"/>
            <ac:grpSpMk id="54" creationId="{DB02552F-6736-324E-5161-71C5F0211CA7}"/>
          </ac:grpSpMkLst>
        </pc:grpChg>
        <pc:grpChg chg="add mod">
          <ac:chgData name="Choudhry, Faraan" userId="e9f7dbe6-2606-463e-8058-947252fa754a" providerId="ADAL" clId="{B2A97F77-F683-5A4E-91C0-71C701D81085}" dt="2025-06-23T13:22:11.141" v="395" actId="1076"/>
          <ac:grpSpMkLst>
            <pc:docMk/>
            <pc:sldMk cId="1437060570" sldId="374"/>
            <ac:grpSpMk id="58" creationId="{9B9C93F9-0885-2A91-3CAB-542293841EF4}"/>
          </ac:grpSpMkLst>
        </pc:grpChg>
      </pc:sldChg>
      <pc:sldChg chg="modSp add mod modNotesTx">
        <pc:chgData name="Choudhry, Faraan" userId="e9f7dbe6-2606-463e-8058-947252fa754a" providerId="ADAL" clId="{B2A97F77-F683-5A4E-91C0-71C701D81085}" dt="2025-06-25T08:05:09.889" v="1139" actId="20577"/>
        <pc:sldMkLst>
          <pc:docMk/>
          <pc:sldMk cId="2611135055" sldId="375"/>
        </pc:sldMkLst>
        <pc:spChg chg="mod">
          <ac:chgData name="Choudhry, Faraan" userId="e9f7dbe6-2606-463e-8058-947252fa754a" providerId="ADAL" clId="{B2A97F77-F683-5A4E-91C0-71C701D81085}" dt="2025-06-23T13:46:58.296" v="479"/>
          <ac:spMkLst>
            <pc:docMk/>
            <pc:sldMk cId="2611135055" sldId="375"/>
            <ac:spMk id="5" creationId="{624B8896-63E6-A59A-9CB1-E271FE3A305C}"/>
          </ac:spMkLst>
        </pc:spChg>
        <pc:spChg chg="mod">
          <ac:chgData name="Choudhry, Faraan" userId="e9f7dbe6-2606-463e-8058-947252fa754a" providerId="ADAL" clId="{B2A97F77-F683-5A4E-91C0-71C701D81085}" dt="2025-06-23T13:53:39.412" v="567" actId="1037"/>
          <ac:spMkLst>
            <pc:docMk/>
            <pc:sldMk cId="2611135055" sldId="375"/>
            <ac:spMk id="6" creationId="{146D9F35-4495-FA3F-B5C7-88A4D4B1A66F}"/>
          </ac:spMkLst>
        </pc:spChg>
        <pc:spChg chg="mod">
          <ac:chgData name="Choudhry, Faraan" userId="e9f7dbe6-2606-463e-8058-947252fa754a" providerId="ADAL" clId="{B2A97F77-F683-5A4E-91C0-71C701D81085}" dt="2025-06-23T13:53:39.412" v="567" actId="1037"/>
          <ac:spMkLst>
            <pc:docMk/>
            <pc:sldMk cId="2611135055" sldId="375"/>
            <ac:spMk id="8" creationId="{C6668E8F-426D-C104-A43A-811DC70997D6}"/>
          </ac:spMkLst>
        </pc:spChg>
        <pc:spChg chg="mod">
          <ac:chgData name="Choudhry, Faraan" userId="e9f7dbe6-2606-463e-8058-947252fa754a" providerId="ADAL" clId="{B2A97F77-F683-5A4E-91C0-71C701D81085}" dt="2025-06-23T13:53:39.412" v="567" actId="1037"/>
          <ac:spMkLst>
            <pc:docMk/>
            <pc:sldMk cId="2611135055" sldId="375"/>
            <ac:spMk id="9" creationId="{DA250BF7-8A63-E10D-5B21-DA3A60182A37}"/>
          </ac:spMkLst>
        </pc:spChg>
        <pc:spChg chg="mod">
          <ac:chgData name="Choudhry, Faraan" userId="e9f7dbe6-2606-463e-8058-947252fa754a" providerId="ADAL" clId="{B2A97F77-F683-5A4E-91C0-71C701D81085}" dt="2025-06-23T13:53:39.412" v="567" actId="1037"/>
          <ac:spMkLst>
            <pc:docMk/>
            <pc:sldMk cId="2611135055" sldId="375"/>
            <ac:spMk id="10" creationId="{45C7909F-BA2C-215B-032F-46FDF958124E}"/>
          </ac:spMkLst>
        </pc:spChg>
        <pc:spChg chg="mod">
          <ac:chgData name="Choudhry, Faraan" userId="e9f7dbe6-2606-463e-8058-947252fa754a" providerId="ADAL" clId="{B2A97F77-F683-5A4E-91C0-71C701D81085}" dt="2025-06-23T14:05:12.040" v="573" actId="12"/>
          <ac:spMkLst>
            <pc:docMk/>
            <pc:sldMk cId="2611135055" sldId="375"/>
            <ac:spMk id="18" creationId="{6221B33C-AA63-7ED9-47E4-2D457EF4C35F}"/>
          </ac:spMkLst>
        </pc:spChg>
        <pc:cxnChg chg="mod">
          <ac:chgData name="Choudhry, Faraan" userId="e9f7dbe6-2606-463e-8058-947252fa754a" providerId="ADAL" clId="{B2A97F77-F683-5A4E-91C0-71C701D81085}" dt="2025-06-23T13:53:39.412" v="567" actId="1037"/>
          <ac:cxnSpMkLst>
            <pc:docMk/>
            <pc:sldMk cId="2611135055" sldId="375"/>
            <ac:cxnSpMk id="11" creationId="{7F319A70-8D1E-F7CD-9BDA-C2C1787F0A44}"/>
          </ac:cxnSpMkLst>
        </pc:cxnChg>
        <pc:cxnChg chg="mod">
          <ac:chgData name="Choudhry, Faraan" userId="e9f7dbe6-2606-463e-8058-947252fa754a" providerId="ADAL" clId="{B2A97F77-F683-5A4E-91C0-71C701D81085}" dt="2025-06-23T13:53:39.412" v="567" actId="1037"/>
          <ac:cxnSpMkLst>
            <pc:docMk/>
            <pc:sldMk cId="2611135055" sldId="375"/>
            <ac:cxnSpMk id="12" creationId="{F4862C66-0186-69B1-2FDB-4C78037A2CD9}"/>
          </ac:cxnSpMkLst>
        </pc:cxnChg>
        <pc:cxnChg chg="mod">
          <ac:chgData name="Choudhry, Faraan" userId="e9f7dbe6-2606-463e-8058-947252fa754a" providerId="ADAL" clId="{B2A97F77-F683-5A4E-91C0-71C701D81085}" dt="2025-06-23T13:53:39.412" v="567" actId="1037"/>
          <ac:cxnSpMkLst>
            <pc:docMk/>
            <pc:sldMk cId="2611135055" sldId="375"/>
            <ac:cxnSpMk id="13" creationId="{DA94049D-49E5-C14D-83B0-15A2073C5573}"/>
          </ac:cxnSpMkLst>
        </pc:cxnChg>
      </pc:sldChg>
      <pc:sldChg chg="modSp add mod modNotesTx">
        <pc:chgData name="Choudhry, Faraan" userId="e9f7dbe6-2606-463e-8058-947252fa754a" providerId="ADAL" clId="{B2A97F77-F683-5A4E-91C0-71C701D81085}" dt="2025-06-25T08:10:08.778" v="1222" actId="20577"/>
        <pc:sldMkLst>
          <pc:docMk/>
          <pc:sldMk cId="1126650317" sldId="376"/>
        </pc:sldMkLst>
        <pc:spChg chg="mod">
          <ac:chgData name="Choudhry, Faraan" userId="e9f7dbe6-2606-463e-8058-947252fa754a" providerId="ADAL" clId="{B2A97F77-F683-5A4E-91C0-71C701D81085}" dt="2025-06-23T13:49:04.023" v="535" actId="20577"/>
          <ac:spMkLst>
            <pc:docMk/>
            <pc:sldMk cId="1126650317" sldId="376"/>
            <ac:spMk id="5" creationId="{AB9CDFD3-69AF-53BF-569B-383C184E4BC4}"/>
          </ac:spMkLst>
        </pc:spChg>
        <pc:spChg chg="mod">
          <ac:chgData name="Choudhry, Faraan" userId="e9f7dbe6-2606-463e-8058-947252fa754a" providerId="ADAL" clId="{B2A97F77-F683-5A4E-91C0-71C701D81085}" dt="2025-06-25T08:09:26.844" v="1140" actId="20577"/>
          <ac:spMkLst>
            <pc:docMk/>
            <pc:sldMk cId="1126650317" sldId="376"/>
            <ac:spMk id="7" creationId="{25A61479-72E4-1D71-8438-07E48340D599}"/>
          </ac:spMkLst>
        </pc:spChg>
      </pc:sldChg>
      <pc:sldChg chg="addSp modSp add mod modClrScheme chgLayout">
        <pc:chgData name="Choudhry, Faraan" userId="e9f7dbe6-2606-463e-8058-947252fa754a" providerId="ADAL" clId="{B2A97F77-F683-5A4E-91C0-71C701D81085}" dt="2025-06-23T14:06:06.976" v="580"/>
        <pc:sldMkLst>
          <pc:docMk/>
          <pc:sldMk cId="3621839346" sldId="377"/>
        </pc:sldMkLst>
        <pc:spChg chg="mod">
          <ac:chgData name="Choudhry, Faraan" userId="e9f7dbe6-2606-463e-8058-947252fa754a" providerId="ADAL" clId="{B2A97F77-F683-5A4E-91C0-71C701D81085}" dt="2025-06-22T17:58:39.790" v="331" actId="26606"/>
          <ac:spMkLst>
            <pc:docMk/>
            <pc:sldMk cId="3621839346" sldId="377"/>
            <ac:spMk id="2" creationId="{39336482-3A17-A40B-1627-DAB8E00A94CB}"/>
          </ac:spMkLst>
        </pc:spChg>
        <pc:spChg chg="mod ord">
          <ac:chgData name="Choudhry, Faraan" userId="e9f7dbe6-2606-463e-8058-947252fa754a" providerId="ADAL" clId="{B2A97F77-F683-5A4E-91C0-71C701D81085}" dt="2025-06-22T17:58:39.790" v="331" actId="26606"/>
          <ac:spMkLst>
            <pc:docMk/>
            <pc:sldMk cId="3621839346" sldId="377"/>
            <ac:spMk id="3" creationId="{06E092B3-13C4-6381-4F64-8EF4EB855943}"/>
          </ac:spMkLst>
        </pc:spChg>
        <pc:spChg chg="mod ord">
          <ac:chgData name="Choudhry, Faraan" userId="e9f7dbe6-2606-463e-8058-947252fa754a" providerId="ADAL" clId="{B2A97F77-F683-5A4E-91C0-71C701D81085}" dt="2025-06-22T17:58:39.790" v="331" actId="26606"/>
          <ac:spMkLst>
            <pc:docMk/>
            <pc:sldMk cId="3621839346" sldId="377"/>
            <ac:spMk id="4" creationId="{99F8F394-CD32-34F0-F743-5F10AC1EBC8A}"/>
          </ac:spMkLst>
        </pc:spChg>
        <pc:spChg chg="mod">
          <ac:chgData name="Choudhry, Faraan" userId="e9f7dbe6-2606-463e-8058-947252fa754a" providerId="ADAL" clId="{B2A97F77-F683-5A4E-91C0-71C701D81085}" dt="2025-06-23T14:06:06.976" v="580"/>
          <ac:spMkLst>
            <pc:docMk/>
            <pc:sldMk cId="3621839346" sldId="377"/>
            <ac:spMk id="5" creationId="{5A97378A-39CD-76FD-840D-5392E97035E1}"/>
          </ac:spMkLst>
        </pc:spChg>
        <pc:picChg chg="add mod ord">
          <ac:chgData name="Choudhry, Faraan" userId="e9f7dbe6-2606-463e-8058-947252fa754a" providerId="ADAL" clId="{B2A97F77-F683-5A4E-91C0-71C701D81085}" dt="2025-06-22T17:59:23.262" v="334" actId="1076"/>
          <ac:picMkLst>
            <pc:docMk/>
            <pc:sldMk cId="3621839346" sldId="377"/>
            <ac:picMk id="6" creationId="{0D311876-AF14-3076-485B-26A3A2929698}"/>
          </ac:picMkLst>
        </pc:picChg>
      </pc:sldChg>
      <pc:sldChg chg="addSp modSp add mod">
        <pc:chgData name="Choudhry, Faraan" userId="e9f7dbe6-2606-463e-8058-947252fa754a" providerId="ADAL" clId="{B2A97F77-F683-5A4E-91C0-71C701D81085}" dt="2025-06-23T14:05:56.698" v="579" actId="20577"/>
        <pc:sldMkLst>
          <pc:docMk/>
          <pc:sldMk cId="87807947" sldId="380"/>
        </pc:sldMkLst>
        <pc:spChg chg="mod">
          <ac:chgData name="Choudhry, Faraan" userId="e9f7dbe6-2606-463e-8058-947252fa754a" providerId="ADAL" clId="{B2A97F77-F683-5A4E-91C0-71C701D81085}" dt="2025-06-22T17:58:32.724" v="329" actId="26606"/>
          <ac:spMkLst>
            <pc:docMk/>
            <pc:sldMk cId="87807947" sldId="380"/>
            <ac:spMk id="2" creationId="{4FE92C08-07BB-8636-705E-3BBAA943DAD4}"/>
          </ac:spMkLst>
        </pc:spChg>
        <pc:spChg chg="mod ord">
          <ac:chgData name="Choudhry, Faraan" userId="e9f7dbe6-2606-463e-8058-947252fa754a" providerId="ADAL" clId="{B2A97F77-F683-5A4E-91C0-71C701D81085}" dt="2025-06-22T17:58:32.724" v="329" actId="26606"/>
          <ac:spMkLst>
            <pc:docMk/>
            <pc:sldMk cId="87807947" sldId="380"/>
            <ac:spMk id="3" creationId="{24D895DC-C89D-F799-B6A4-42C69B2CC39A}"/>
          </ac:spMkLst>
        </pc:spChg>
        <pc:spChg chg="mod">
          <ac:chgData name="Choudhry, Faraan" userId="e9f7dbe6-2606-463e-8058-947252fa754a" providerId="ADAL" clId="{B2A97F77-F683-5A4E-91C0-71C701D81085}" dt="2025-06-22T17:58:32.724" v="329" actId="26606"/>
          <ac:spMkLst>
            <pc:docMk/>
            <pc:sldMk cId="87807947" sldId="380"/>
            <ac:spMk id="4" creationId="{005D3DE7-2324-32CA-1676-C6C6ADD4E69F}"/>
          </ac:spMkLst>
        </pc:spChg>
        <pc:spChg chg="mod">
          <ac:chgData name="Choudhry, Faraan" userId="e9f7dbe6-2606-463e-8058-947252fa754a" providerId="ADAL" clId="{B2A97F77-F683-5A4E-91C0-71C701D81085}" dt="2025-06-23T14:05:56.698" v="579" actId="20577"/>
          <ac:spMkLst>
            <pc:docMk/>
            <pc:sldMk cId="87807947" sldId="380"/>
            <ac:spMk id="5" creationId="{61D10472-36F4-D899-2878-64E9814F396E}"/>
          </ac:spMkLst>
        </pc:spChg>
        <pc:picChg chg="add mod ord">
          <ac:chgData name="Choudhry, Faraan" userId="e9f7dbe6-2606-463e-8058-947252fa754a" providerId="ADAL" clId="{B2A97F77-F683-5A4E-91C0-71C701D81085}" dt="2025-06-22T17:58:32.724" v="329" actId="26606"/>
          <ac:picMkLst>
            <pc:docMk/>
            <pc:sldMk cId="87807947" sldId="380"/>
            <ac:picMk id="6" creationId="{BCE91E96-3BFB-CED8-B192-AE617A8C599D}"/>
          </ac:picMkLst>
        </pc:picChg>
      </pc:sldChg>
      <pc:sldChg chg="addSp modSp add mod">
        <pc:chgData name="Choudhry, Faraan" userId="e9f7dbe6-2606-463e-8058-947252fa754a" providerId="ADAL" clId="{B2A97F77-F683-5A4E-91C0-71C701D81085}" dt="2025-06-23T14:06:10.836" v="581"/>
        <pc:sldMkLst>
          <pc:docMk/>
          <pc:sldMk cId="3483935582" sldId="381"/>
        </pc:sldMkLst>
        <pc:spChg chg="mod">
          <ac:chgData name="Choudhry, Faraan" userId="e9f7dbe6-2606-463e-8058-947252fa754a" providerId="ADAL" clId="{B2A97F77-F683-5A4E-91C0-71C701D81085}" dt="2025-06-22T17:58:26.907" v="328" actId="26606"/>
          <ac:spMkLst>
            <pc:docMk/>
            <pc:sldMk cId="3483935582" sldId="381"/>
            <ac:spMk id="2" creationId="{27F424BA-728E-0D05-D72C-D47DA089B524}"/>
          </ac:spMkLst>
        </pc:spChg>
        <pc:spChg chg="mod ord">
          <ac:chgData name="Choudhry, Faraan" userId="e9f7dbe6-2606-463e-8058-947252fa754a" providerId="ADAL" clId="{B2A97F77-F683-5A4E-91C0-71C701D81085}" dt="2025-06-22T17:58:26.907" v="328" actId="26606"/>
          <ac:spMkLst>
            <pc:docMk/>
            <pc:sldMk cId="3483935582" sldId="381"/>
            <ac:spMk id="3" creationId="{7829B4ED-7070-181B-8ABC-615323032076}"/>
          </ac:spMkLst>
        </pc:spChg>
        <pc:spChg chg="mod">
          <ac:chgData name="Choudhry, Faraan" userId="e9f7dbe6-2606-463e-8058-947252fa754a" providerId="ADAL" clId="{B2A97F77-F683-5A4E-91C0-71C701D81085}" dt="2025-06-22T17:58:26.907" v="328" actId="26606"/>
          <ac:spMkLst>
            <pc:docMk/>
            <pc:sldMk cId="3483935582" sldId="381"/>
            <ac:spMk id="4" creationId="{3F4D85C6-869E-BD69-B8B5-D6F285DB22FF}"/>
          </ac:spMkLst>
        </pc:spChg>
        <pc:spChg chg="mod">
          <ac:chgData name="Choudhry, Faraan" userId="e9f7dbe6-2606-463e-8058-947252fa754a" providerId="ADAL" clId="{B2A97F77-F683-5A4E-91C0-71C701D81085}" dt="2025-06-23T14:06:10.836" v="581"/>
          <ac:spMkLst>
            <pc:docMk/>
            <pc:sldMk cId="3483935582" sldId="381"/>
            <ac:spMk id="5" creationId="{B299D4CD-B5BE-0FA9-E8C9-FDE87F4E3304}"/>
          </ac:spMkLst>
        </pc:spChg>
        <pc:picChg chg="add mod ord">
          <ac:chgData name="Choudhry, Faraan" userId="e9f7dbe6-2606-463e-8058-947252fa754a" providerId="ADAL" clId="{B2A97F77-F683-5A4E-91C0-71C701D81085}" dt="2025-06-22T17:58:26.907" v="328" actId="26606"/>
          <ac:picMkLst>
            <pc:docMk/>
            <pc:sldMk cId="3483935582" sldId="381"/>
            <ac:picMk id="6" creationId="{4288237A-AA66-8585-77E0-7B1803A7D5DB}"/>
          </ac:picMkLst>
        </pc:picChg>
      </pc:sldChg>
      <pc:sldChg chg="del">
        <pc:chgData name="Choudhry, Faraan" userId="e9f7dbe6-2606-463e-8058-947252fa754a" providerId="ADAL" clId="{B2A97F77-F683-5A4E-91C0-71C701D81085}" dt="2025-06-23T20:37:20.461" v="589" actId="2696"/>
        <pc:sldMkLst>
          <pc:docMk/>
          <pc:sldMk cId="376278258" sldId="385"/>
        </pc:sldMkLst>
      </pc:sldChg>
      <pc:sldChg chg="add del">
        <pc:chgData name="Choudhry, Faraan" userId="e9f7dbe6-2606-463e-8058-947252fa754a" providerId="ADAL" clId="{B2A97F77-F683-5A4E-91C0-71C701D81085}" dt="2025-06-23T13:19:56.114" v="382" actId="2696"/>
        <pc:sldMkLst>
          <pc:docMk/>
          <pc:sldMk cId="720741592" sldId="386"/>
        </pc:sldMkLst>
      </pc:sldChg>
      <pc:sldChg chg="add del">
        <pc:chgData name="Choudhry, Faraan" userId="e9f7dbe6-2606-463e-8058-947252fa754a" providerId="ADAL" clId="{B2A97F77-F683-5A4E-91C0-71C701D81085}" dt="2025-06-24T14:09:40.247" v="598" actId="2696"/>
        <pc:sldMkLst>
          <pc:docMk/>
          <pc:sldMk cId="1358907017" sldId="386"/>
        </pc:sldMkLst>
      </pc:sldChg>
      <pc:sldChg chg="add del">
        <pc:chgData name="Choudhry, Faraan" userId="e9f7dbe6-2606-463e-8058-947252fa754a" providerId="ADAL" clId="{B2A97F77-F683-5A4E-91C0-71C701D81085}" dt="2025-06-23T13:23:12.257" v="400" actId="2696"/>
        <pc:sldMkLst>
          <pc:docMk/>
          <pc:sldMk cId="1624811375" sldId="386"/>
        </pc:sldMkLst>
      </pc:sldChg>
    </pc:docChg>
  </pc:docChgLst>
  <pc:docChgLst>
    <pc:chgData name="Fink, Robin" userId="c672065f-2ea2-4624-81ea-17dfb5f32e51" providerId="ADAL" clId="{C3B312D0-27CA-0F45-8EBF-250CAF39E421}"/>
    <pc:docChg chg="undo redo custSel addSld delSld modSld sldOrd modMainMaster modSection">
      <pc:chgData name="Fink, Robin" userId="c672065f-2ea2-4624-81ea-17dfb5f32e51" providerId="ADAL" clId="{C3B312D0-27CA-0F45-8EBF-250CAF39E421}" dt="2025-06-25T09:44:46.076" v="4420" actId="207"/>
      <pc:docMkLst>
        <pc:docMk/>
      </pc:docMkLst>
      <pc:sldChg chg="addSp delSp modSp new mod">
        <pc:chgData name="Fink, Robin" userId="c672065f-2ea2-4624-81ea-17dfb5f32e51" providerId="ADAL" clId="{C3B312D0-27CA-0F45-8EBF-250CAF39E421}" dt="2025-06-19T15:14:52.021" v="789" actId="207"/>
        <pc:sldMkLst>
          <pc:docMk/>
          <pc:sldMk cId="1996193513" sldId="256"/>
        </pc:sldMkLst>
        <pc:spChg chg="mod">
          <ac:chgData name="Fink, Robin" userId="c672065f-2ea2-4624-81ea-17dfb5f32e51" providerId="ADAL" clId="{C3B312D0-27CA-0F45-8EBF-250CAF39E421}" dt="2025-06-19T10:13:54.240" v="410" actId="20577"/>
          <ac:spMkLst>
            <pc:docMk/>
            <pc:sldMk cId="1996193513" sldId="256"/>
            <ac:spMk id="3" creationId="{FE961DF5-7966-8995-0EC7-121BFE498B1E}"/>
          </ac:spMkLst>
        </pc:spChg>
        <pc:spChg chg="add mod">
          <ac:chgData name="Fink, Robin" userId="c672065f-2ea2-4624-81ea-17dfb5f32e51" providerId="ADAL" clId="{C3B312D0-27CA-0F45-8EBF-250CAF39E421}" dt="2025-06-19T15:14:52.021" v="789" actId="207"/>
          <ac:spMkLst>
            <pc:docMk/>
            <pc:sldMk cId="1996193513" sldId="256"/>
            <ac:spMk id="4" creationId="{BC8B7CFD-5D79-80FE-3ACD-0E2C2CA0ED26}"/>
          </ac:spMkLst>
        </pc:spChg>
        <pc:picChg chg="add mod">
          <ac:chgData name="Fink, Robin" userId="c672065f-2ea2-4624-81ea-17dfb5f32e51" providerId="ADAL" clId="{C3B312D0-27CA-0F45-8EBF-250CAF39E421}" dt="2025-06-19T10:10:22.106" v="315" actId="1076"/>
          <ac:picMkLst>
            <pc:docMk/>
            <pc:sldMk cId="1996193513" sldId="256"/>
            <ac:picMk id="6" creationId="{DF7507CE-8B4D-3773-6814-4B28DA8CDBDA}"/>
          </ac:picMkLst>
        </pc:picChg>
      </pc:sldChg>
      <pc:sldChg chg="addSp delSp modSp new del mod">
        <pc:chgData name="Fink, Robin" userId="c672065f-2ea2-4624-81ea-17dfb5f32e51" providerId="ADAL" clId="{C3B312D0-27CA-0F45-8EBF-250CAF39E421}" dt="2025-06-19T14:15:32.418" v="423" actId="2696"/>
        <pc:sldMkLst>
          <pc:docMk/>
          <pc:sldMk cId="3063525530" sldId="257"/>
        </pc:sldMkLst>
      </pc:sldChg>
      <pc:sldChg chg="new del">
        <pc:chgData name="Fink, Robin" userId="c672065f-2ea2-4624-81ea-17dfb5f32e51" providerId="ADAL" clId="{C3B312D0-27CA-0F45-8EBF-250CAF39E421}" dt="2025-06-19T14:08:49.657" v="412" actId="2696"/>
        <pc:sldMkLst>
          <pc:docMk/>
          <pc:sldMk cId="3578149822" sldId="258"/>
        </pc:sldMkLst>
      </pc:sldChg>
      <pc:sldChg chg="addSp modSp">
        <pc:chgData name="Fink, Robin" userId="c672065f-2ea2-4624-81ea-17dfb5f32e51" providerId="ADAL" clId="{C3B312D0-27CA-0F45-8EBF-250CAF39E421}" dt="2025-06-21T19:35:34.366" v="881"/>
        <pc:sldMkLst>
          <pc:docMk/>
          <pc:sldMk cId="0" sldId="301"/>
        </pc:sldMkLst>
      </pc:sldChg>
      <pc:sldChg chg="addSp modSp">
        <pc:chgData name="Fink, Robin" userId="c672065f-2ea2-4624-81ea-17dfb5f32e51" providerId="ADAL" clId="{C3B312D0-27CA-0F45-8EBF-250CAF39E421}" dt="2025-06-21T19:35:34.366" v="881"/>
        <pc:sldMkLst>
          <pc:docMk/>
          <pc:sldMk cId="0" sldId="302"/>
        </pc:sldMkLst>
      </pc:sldChg>
      <pc:sldChg chg="addSp modSp">
        <pc:chgData name="Fink, Robin" userId="c672065f-2ea2-4624-81ea-17dfb5f32e51" providerId="ADAL" clId="{C3B312D0-27CA-0F45-8EBF-250CAF39E421}" dt="2025-06-21T19:35:34.366" v="881"/>
        <pc:sldMkLst>
          <pc:docMk/>
          <pc:sldMk cId="0" sldId="303"/>
        </pc:sldMkLst>
      </pc:sldChg>
      <pc:sldChg chg="addSp modSp">
        <pc:chgData name="Fink, Robin" userId="c672065f-2ea2-4624-81ea-17dfb5f32e51" providerId="ADAL" clId="{C3B312D0-27CA-0F45-8EBF-250CAF39E421}" dt="2025-06-21T19:35:34.366" v="881"/>
        <pc:sldMkLst>
          <pc:docMk/>
          <pc:sldMk cId="0" sldId="304"/>
        </pc:sldMkLst>
      </pc:sldChg>
      <pc:sldChg chg="addSp modSp">
        <pc:chgData name="Fink, Robin" userId="c672065f-2ea2-4624-81ea-17dfb5f32e51" providerId="ADAL" clId="{C3B312D0-27CA-0F45-8EBF-250CAF39E421}" dt="2025-06-21T19:35:34.366" v="881"/>
        <pc:sldMkLst>
          <pc:docMk/>
          <pc:sldMk cId="0" sldId="305"/>
        </pc:sldMkLst>
      </pc:sldChg>
      <pc:sldChg chg="addSp modSp">
        <pc:chgData name="Fink, Robin" userId="c672065f-2ea2-4624-81ea-17dfb5f32e51" providerId="ADAL" clId="{C3B312D0-27CA-0F45-8EBF-250CAF39E421}" dt="2025-06-21T19:35:34.366" v="881"/>
        <pc:sldMkLst>
          <pc:docMk/>
          <pc:sldMk cId="0" sldId="306"/>
        </pc:sldMkLst>
      </pc:sldChg>
      <pc:sldChg chg="addSp modSp">
        <pc:chgData name="Fink, Robin" userId="c672065f-2ea2-4624-81ea-17dfb5f32e51" providerId="ADAL" clId="{C3B312D0-27CA-0F45-8EBF-250CAF39E421}" dt="2025-06-21T19:35:34.366" v="881"/>
        <pc:sldMkLst>
          <pc:docMk/>
          <pc:sldMk cId="0" sldId="307"/>
        </pc:sldMkLst>
      </pc:sldChg>
      <pc:sldChg chg="addSp delSp modSp add mod modNotesTx">
        <pc:chgData name="Fink, Robin" userId="c672065f-2ea2-4624-81ea-17dfb5f32e51" providerId="ADAL" clId="{C3B312D0-27CA-0F45-8EBF-250CAF39E421}" dt="2025-06-19T15:10:26.373" v="779" actId="1076"/>
        <pc:sldMkLst>
          <pc:docMk/>
          <pc:sldMk cId="3286858077" sldId="333"/>
        </pc:sldMkLst>
        <pc:spChg chg="mod">
          <ac:chgData name="Fink, Robin" userId="c672065f-2ea2-4624-81ea-17dfb5f32e51" providerId="ADAL" clId="{C3B312D0-27CA-0F45-8EBF-250CAF39E421}" dt="2025-06-19T14:19:59.279" v="457" actId="20577"/>
          <ac:spMkLst>
            <pc:docMk/>
            <pc:sldMk cId="3286858077" sldId="333"/>
            <ac:spMk id="5" creationId="{FD14BB37-DF30-A8E3-1811-705CAEBE7A8A}"/>
          </ac:spMkLst>
        </pc:spChg>
        <pc:spChg chg="add mod">
          <ac:chgData name="Fink, Robin" userId="c672065f-2ea2-4624-81ea-17dfb5f32e51" providerId="ADAL" clId="{C3B312D0-27CA-0F45-8EBF-250CAF39E421}" dt="2025-06-19T14:55:57.169" v="496" actId="1076"/>
          <ac:spMkLst>
            <pc:docMk/>
            <pc:sldMk cId="3286858077" sldId="333"/>
            <ac:spMk id="8" creationId="{1C1182E3-6D2C-D589-083F-F3382C84AD17}"/>
          </ac:spMkLst>
        </pc:spChg>
        <pc:spChg chg="mod">
          <ac:chgData name="Fink, Robin" userId="c672065f-2ea2-4624-81ea-17dfb5f32e51" providerId="ADAL" clId="{C3B312D0-27CA-0F45-8EBF-250CAF39E421}" dt="2025-06-19T15:04:08.273" v="613" actId="408"/>
          <ac:spMkLst>
            <pc:docMk/>
            <pc:sldMk cId="3286858077" sldId="333"/>
            <ac:spMk id="11" creationId="{C1E43BFD-607C-EC62-C676-248B0920FD50}"/>
          </ac:spMkLst>
        </pc:spChg>
      </pc:sldChg>
      <pc:sldChg chg="addSp modSp add mod modNotesTx">
        <pc:chgData name="Fink, Robin" userId="c672065f-2ea2-4624-81ea-17dfb5f32e51" providerId="ADAL" clId="{C3B312D0-27CA-0F45-8EBF-250CAF39E421}" dt="2025-06-24T22:18:07.219" v="2167" actId="12"/>
        <pc:sldMkLst>
          <pc:docMk/>
          <pc:sldMk cId="3272916753" sldId="334"/>
        </pc:sldMkLst>
        <pc:spChg chg="add mod">
          <ac:chgData name="Fink, Robin" userId="c672065f-2ea2-4624-81ea-17dfb5f32e51" providerId="ADAL" clId="{C3B312D0-27CA-0F45-8EBF-250CAF39E421}" dt="2025-06-19T14:20:59.415" v="465"/>
          <ac:spMkLst>
            <pc:docMk/>
            <pc:sldMk cId="3272916753" sldId="334"/>
            <ac:spMk id="2" creationId="{724A62B3-B0C2-F1CB-FC85-55043928CCB3}"/>
          </ac:spMkLst>
        </pc:spChg>
        <pc:spChg chg="mod">
          <ac:chgData name="Fink, Robin" userId="c672065f-2ea2-4624-81ea-17dfb5f32e51" providerId="ADAL" clId="{C3B312D0-27CA-0F45-8EBF-250CAF39E421}" dt="2025-06-19T14:19:34.231" v="437" actId="403"/>
          <ac:spMkLst>
            <pc:docMk/>
            <pc:sldMk cId="3272916753" sldId="334"/>
            <ac:spMk id="5" creationId="{3FA6E182-F2BA-D80F-F15A-1C961DB9010D}"/>
          </ac:spMkLst>
        </pc:spChg>
        <pc:spChg chg="mod">
          <ac:chgData name="Fink, Robin" userId="c672065f-2ea2-4624-81ea-17dfb5f32e51" providerId="ADAL" clId="{C3B312D0-27CA-0F45-8EBF-250CAF39E421}" dt="2025-06-24T22:18:07.219" v="2167" actId="12"/>
          <ac:spMkLst>
            <pc:docMk/>
            <pc:sldMk cId="3272916753" sldId="334"/>
            <ac:spMk id="7" creationId="{B6D56336-62CB-0438-E474-040DE72FDB0D}"/>
          </ac:spMkLst>
        </pc:spChg>
      </pc:sldChg>
      <pc:sldChg chg="new del">
        <pc:chgData name="Fink, Robin" userId="c672065f-2ea2-4624-81ea-17dfb5f32e51" providerId="ADAL" clId="{C3B312D0-27CA-0F45-8EBF-250CAF39E421}" dt="2025-06-19T14:20:49.283" v="464" actId="2696"/>
        <pc:sldMkLst>
          <pc:docMk/>
          <pc:sldMk cId="333927199" sldId="335"/>
        </pc:sldMkLst>
      </pc:sldChg>
      <pc:sldChg chg="new del">
        <pc:chgData name="Fink, Robin" userId="c672065f-2ea2-4624-81ea-17dfb5f32e51" providerId="ADAL" clId="{C3B312D0-27CA-0F45-8EBF-250CAF39E421}" dt="2025-06-19T14:21:27.373" v="469" actId="2696"/>
        <pc:sldMkLst>
          <pc:docMk/>
          <pc:sldMk cId="1115836113" sldId="335"/>
        </pc:sldMkLst>
      </pc:sldChg>
      <pc:sldChg chg="addSp delSp modSp del mod ord delAnim modAnim modNotesTx">
        <pc:chgData name="Fink, Robin" userId="c672065f-2ea2-4624-81ea-17dfb5f32e51" providerId="ADAL" clId="{C3B312D0-27CA-0F45-8EBF-250CAF39E421}" dt="2025-06-25T06:40:46.643" v="2369" actId="2696"/>
        <pc:sldMkLst>
          <pc:docMk/>
          <pc:sldMk cId="1205460113" sldId="337"/>
        </pc:sldMkLst>
      </pc:sldChg>
      <pc:sldChg chg="modSp mod">
        <pc:chgData name="Fink, Robin" userId="c672065f-2ea2-4624-81ea-17dfb5f32e51" providerId="ADAL" clId="{C3B312D0-27CA-0F45-8EBF-250CAF39E421}" dt="2025-06-19T15:09:36.866" v="774" actId="20577"/>
        <pc:sldMkLst>
          <pc:docMk/>
          <pc:sldMk cId="2504987179" sldId="339"/>
        </pc:sldMkLst>
      </pc:sldChg>
      <pc:sldChg chg="addSp delSp modSp mod ord modTransition">
        <pc:chgData name="Fink, Robin" userId="c672065f-2ea2-4624-81ea-17dfb5f32e51" providerId="ADAL" clId="{C3B312D0-27CA-0F45-8EBF-250CAF39E421}" dt="2025-06-25T09:39:52.078" v="4413"/>
        <pc:sldMkLst>
          <pc:docMk/>
          <pc:sldMk cId="707305083" sldId="340"/>
        </pc:sldMkLst>
        <pc:spChg chg="add mod">
          <ac:chgData name="Fink, Robin" userId="c672065f-2ea2-4624-81ea-17dfb5f32e51" providerId="ADAL" clId="{C3B312D0-27CA-0F45-8EBF-250CAF39E421}" dt="2025-06-24T21:35:08.332" v="1799" actId="20577"/>
          <ac:spMkLst>
            <pc:docMk/>
            <pc:sldMk cId="707305083" sldId="340"/>
            <ac:spMk id="5" creationId="{70241D66-9C1F-B3E6-A84A-3A619856FED6}"/>
          </ac:spMkLst>
        </pc:spChg>
        <pc:spChg chg="add mod">
          <ac:chgData name="Fink, Robin" userId="c672065f-2ea2-4624-81ea-17dfb5f32e51" providerId="ADAL" clId="{C3B312D0-27CA-0F45-8EBF-250CAF39E421}" dt="2025-06-24T21:36:12.106" v="1860" actId="14100"/>
          <ac:spMkLst>
            <pc:docMk/>
            <pc:sldMk cId="707305083" sldId="340"/>
            <ac:spMk id="6" creationId="{FB889520-1E85-7846-33B0-D1E11FA34F98}"/>
          </ac:spMkLst>
        </pc:spChg>
        <pc:spChg chg="add mod">
          <ac:chgData name="Fink, Robin" userId="c672065f-2ea2-4624-81ea-17dfb5f32e51" providerId="ADAL" clId="{C3B312D0-27CA-0F45-8EBF-250CAF39E421}" dt="2025-06-24T22:10:55.407" v="2165" actId="20577"/>
          <ac:spMkLst>
            <pc:docMk/>
            <pc:sldMk cId="707305083" sldId="340"/>
            <ac:spMk id="7" creationId="{D7A494DF-0B57-C376-8186-709601E3F302}"/>
          </ac:spMkLst>
        </pc:spChg>
        <pc:spChg chg="del mod">
          <ac:chgData name="Fink, Robin" userId="c672065f-2ea2-4624-81ea-17dfb5f32e51" providerId="ADAL" clId="{C3B312D0-27CA-0F45-8EBF-250CAF39E421}" dt="2025-06-24T21:36:23.852" v="1884" actId="478"/>
          <ac:spMkLst>
            <pc:docMk/>
            <pc:sldMk cId="707305083" sldId="340"/>
            <ac:spMk id="8" creationId="{7EEEE238-2FD6-07F2-CD24-4D4817691DB8}"/>
          </ac:spMkLst>
        </pc:spChg>
        <pc:spChg chg="mod">
          <ac:chgData name="Fink, Robin" userId="c672065f-2ea2-4624-81ea-17dfb5f32e51" providerId="ADAL" clId="{C3B312D0-27CA-0F45-8EBF-250CAF39E421}" dt="2025-06-25T06:36:17.167" v="2345"/>
          <ac:spMkLst>
            <pc:docMk/>
            <pc:sldMk cId="707305083" sldId="340"/>
            <ac:spMk id="10" creationId="{8A3F3783-54F0-0351-CECB-732D30F1D694}"/>
          </ac:spMkLst>
        </pc:spChg>
        <pc:spChg chg="mod">
          <ac:chgData name="Fink, Robin" userId="c672065f-2ea2-4624-81ea-17dfb5f32e51" providerId="ADAL" clId="{C3B312D0-27CA-0F45-8EBF-250CAF39E421}" dt="2025-06-25T06:36:17.167" v="2345"/>
          <ac:spMkLst>
            <pc:docMk/>
            <pc:sldMk cId="707305083" sldId="340"/>
            <ac:spMk id="11" creationId="{83231D61-AA0E-B87B-597A-48FDA4E2C0A6}"/>
          </ac:spMkLst>
        </pc:spChg>
        <pc:spChg chg="mod">
          <ac:chgData name="Fink, Robin" userId="c672065f-2ea2-4624-81ea-17dfb5f32e51" providerId="ADAL" clId="{C3B312D0-27CA-0F45-8EBF-250CAF39E421}" dt="2025-06-25T09:39:52.078" v="4413"/>
          <ac:spMkLst>
            <pc:docMk/>
            <pc:sldMk cId="707305083" sldId="340"/>
            <ac:spMk id="12" creationId="{FF206BEE-95E6-B48C-D822-33FE11C1E5FE}"/>
          </ac:spMkLst>
        </pc:spChg>
        <pc:spChg chg="mod">
          <ac:chgData name="Fink, Robin" userId="c672065f-2ea2-4624-81ea-17dfb5f32e51" providerId="ADAL" clId="{C3B312D0-27CA-0F45-8EBF-250CAF39E421}" dt="2025-06-25T09:39:52.078" v="4413"/>
          <ac:spMkLst>
            <pc:docMk/>
            <pc:sldMk cId="707305083" sldId="340"/>
            <ac:spMk id="13" creationId="{827A2ABF-DBCC-E1A7-758A-7A89B87DD657}"/>
          </ac:spMkLst>
        </pc:spChg>
        <pc:spChg chg="add mod">
          <ac:chgData name="Fink, Robin" userId="c672065f-2ea2-4624-81ea-17dfb5f32e51" providerId="ADAL" clId="{C3B312D0-27CA-0F45-8EBF-250CAF39E421}" dt="2025-06-24T22:09:07.515" v="2136" actId="14100"/>
          <ac:spMkLst>
            <pc:docMk/>
            <pc:sldMk cId="707305083" sldId="340"/>
            <ac:spMk id="15" creationId="{BD4D8BE1-95A1-A8A7-2523-8580D2D5E79B}"/>
          </ac:spMkLst>
        </pc:spChg>
        <pc:spChg chg="add mod">
          <ac:chgData name="Fink, Robin" userId="c672065f-2ea2-4624-81ea-17dfb5f32e51" providerId="ADAL" clId="{C3B312D0-27CA-0F45-8EBF-250CAF39E421}" dt="2025-06-22T11:25:05.586" v="1209" actId="20577"/>
          <ac:spMkLst>
            <pc:docMk/>
            <pc:sldMk cId="707305083" sldId="340"/>
            <ac:spMk id="17" creationId="{C008E4A1-83C9-AE69-70C2-9038F1850685}"/>
          </ac:spMkLst>
        </pc:spChg>
        <pc:spChg chg="mod">
          <ac:chgData name="Fink, Robin" userId="c672065f-2ea2-4624-81ea-17dfb5f32e51" providerId="ADAL" clId="{C3B312D0-27CA-0F45-8EBF-250CAF39E421}" dt="2025-06-22T11:24:25.398" v="1171"/>
          <ac:spMkLst>
            <pc:docMk/>
            <pc:sldMk cId="707305083" sldId="340"/>
            <ac:spMk id="35" creationId="{2D05C6A7-D43F-4D9A-A553-FA08FBEDAE17}"/>
          </ac:spMkLst>
        </pc:spChg>
        <pc:spChg chg="mod">
          <ac:chgData name="Fink, Robin" userId="c672065f-2ea2-4624-81ea-17dfb5f32e51" providerId="ADAL" clId="{C3B312D0-27CA-0F45-8EBF-250CAF39E421}" dt="2025-06-22T11:24:25.398" v="1171"/>
          <ac:spMkLst>
            <pc:docMk/>
            <pc:sldMk cId="707305083" sldId="340"/>
            <ac:spMk id="36" creationId="{F918C5FB-E9E5-B759-742C-69EF5DC40449}"/>
          </ac:spMkLst>
        </pc:spChg>
        <pc:spChg chg="mod">
          <ac:chgData name="Fink, Robin" userId="c672065f-2ea2-4624-81ea-17dfb5f32e51" providerId="ADAL" clId="{C3B312D0-27CA-0F45-8EBF-250CAF39E421}" dt="2025-06-22T11:24:25.398" v="1171"/>
          <ac:spMkLst>
            <pc:docMk/>
            <pc:sldMk cId="707305083" sldId="340"/>
            <ac:spMk id="37" creationId="{B6956C1F-B492-4C75-F10F-4E6110B3EF78}"/>
          </ac:spMkLst>
        </pc:spChg>
        <pc:spChg chg="mod">
          <ac:chgData name="Fink, Robin" userId="c672065f-2ea2-4624-81ea-17dfb5f32e51" providerId="ADAL" clId="{C3B312D0-27CA-0F45-8EBF-250CAF39E421}" dt="2025-06-22T11:24:25.398" v="1171"/>
          <ac:spMkLst>
            <pc:docMk/>
            <pc:sldMk cId="707305083" sldId="340"/>
            <ac:spMk id="38" creationId="{7F76A7D5-4FC8-A982-21F2-82EA24C33103}"/>
          </ac:spMkLst>
        </pc:spChg>
        <pc:spChg chg="mod">
          <ac:chgData name="Fink, Robin" userId="c672065f-2ea2-4624-81ea-17dfb5f32e51" providerId="ADAL" clId="{C3B312D0-27CA-0F45-8EBF-250CAF39E421}" dt="2025-06-22T11:24:25.398" v="1171"/>
          <ac:spMkLst>
            <pc:docMk/>
            <pc:sldMk cId="707305083" sldId="340"/>
            <ac:spMk id="39" creationId="{F8D43D50-5FFB-6A5A-BADB-0FAB453569FF}"/>
          </ac:spMkLst>
        </pc:spChg>
        <pc:spChg chg="mod">
          <ac:chgData name="Fink, Robin" userId="c672065f-2ea2-4624-81ea-17dfb5f32e51" providerId="ADAL" clId="{C3B312D0-27CA-0F45-8EBF-250CAF39E421}" dt="2025-06-22T11:24:25.398" v="1171"/>
          <ac:spMkLst>
            <pc:docMk/>
            <pc:sldMk cId="707305083" sldId="340"/>
            <ac:spMk id="40" creationId="{1D6A757D-86C1-BD76-2B63-0BDF635B8F02}"/>
          </ac:spMkLst>
        </pc:spChg>
        <pc:grpChg chg="add mod">
          <ac:chgData name="Fink, Robin" userId="c672065f-2ea2-4624-81ea-17dfb5f32e51" providerId="ADAL" clId="{C3B312D0-27CA-0F45-8EBF-250CAF39E421}" dt="2025-06-25T09:39:52.078" v="4413"/>
          <ac:grpSpMkLst>
            <pc:docMk/>
            <pc:sldMk cId="707305083" sldId="340"/>
            <ac:grpSpMk id="8" creationId="{6662BBA4-53D5-DA51-CDC9-DDFC5CF9680E}"/>
          </ac:grpSpMkLst>
        </pc:grpChg>
        <pc:grpChg chg="add del mod">
          <ac:chgData name="Fink, Robin" userId="c672065f-2ea2-4624-81ea-17dfb5f32e51" providerId="ADAL" clId="{C3B312D0-27CA-0F45-8EBF-250CAF39E421}" dt="2025-06-25T09:39:51.739" v="4412" actId="478"/>
          <ac:grpSpMkLst>
            <pc:docMk/>
            <pc:sldMk cId="707305083" sldId="340"/>
            <ac:grpSpMk id="9" creationId="{DEE4FDE6-78F3-CA6D-B890-3DE33743165D}"/>
          </ac:grpSpMkLst>
        </pc:grpChg>
        <pc:grpChg chg="add mod">
          <ac:chgData name="Fink, Robin" userId="c672065f-2ea2-4624-81ea-17dfb5f32e51" providerId="ADAL" clId="{C3B312D0-27CA-0F45-8EBF-250CAF39E421}" dt="2025-06-22T11:24:49.009" v="1177" actId="1076"/>
          <ac:grpSpMkLst>
            <pc:docMk/>
            <pc:sldMk cId="707305083" sldId="340"/>
            <ac:grpSpMk id="34" creationId="{F98051D5-EE0D-FE45-5032-D53A2E4800E3}"/>
          </ac:grpSpMkLst>
        </pc:grpChg>
        <pc:grpChg chg="add del mod">
          <ac:chgData name="Fink, Robin" userId="c672065f-2ea2-4624-81ea-17dfb5f32e51" providerId="ADAL" clId="{C3B312D0-27CA-0F45-8EBF-250CAF39E421}" dt="2025-06-24T21:35:18.064" v="1800" actId="478"/>
          <ac:grpSpMkLst>
            <pc:docMk/>
            <pc:sldMk cId="707305083" sldId="340"/>
            <ac:grpSpMk id="41" creationId="{859480F3-91BE-84D4-AFD7-C6FFA30BE582}"/>
          </ac:grpSpMkLst>
        </pc:grpChg>
      </pc:sldChg>
      <pc:sldChg chg="addSp delSp modSp mod">
        <pc:chgData name="Fink, Robin" userId="c672065f-2ea2-4624-81ea-17dfb5f32e51" providerId="ADAL" clId="{C3B312D0-27CA-0F45-8EBF-250CAF39E421}" dt="2025-06-22T11:25:39.723" v="1219" actId="1076"/>
        <pc:sldMkLst>
          <pc:docMk/>
          <pc:sldMk cId="2824459384" sldId="341"/>
        </pc:sldMkLst>
        <pc:spChg chg="mod topLvl">
          <ac:chgData name="Fink, Robin" userId="c672065f-2ea2-4624-81ea-17dfb5f32e51" providerId="ADAL" clId="{C3B312D0-27CA-0F45-8EBF-250CAF39E421}" dt="2025-06-21T19:47:34.866" v="990" actId="165"/>
          <ac:spMkLst>
            <pc:docMk/>
            <pc:sldMk cId="2824459384" sldId="341"/>
            <ac:spMk id="8" creationId="{CFD6D39E-8247-F431-C9F8-5B73EA9D65A0}"/>
          </ac:spMkLst>
        </pc:spChg>
        <pc:spChg chg="mod topLvl">
          <ac:chgData name="Fink, Robin" userId="c672065f-2ea2-4624-81ea-17dfb5f32e51" providerId="ADAL" clId="{C3B312D0-27CA-0F45-8EBF-250CAF39E421}" dt="2025-06-21T19:47:34.866" v="990" actId="165"/>
          <ac:spMkLst>
            <pc:docMk/>
            <pc:sldMk cId="2824459384" sldId="341"/>
            <ac:spMk id="9" creationId="{31B673DE-4C35-5117-27A1-4EFD1CBA0D04}"/>
          </ac:spMkLst>
        </pc:spChg>
        <pc:spChg chg="mod topLvl">
          <ac:chgData name="Fink, Robin" userId="c672065f-2ea2-4624-81ea-17dfb5f32e51" providerId="ADAL" clId="{C3B312D0-27CA-0F45-8EBF-250CAF39E421}" dt="2025-06-21T19:47:34.866" v="990" actId="165"/>
          <ac:spMkLst>
            <pc:docMk/>
            <pc:sldMk cId="2824459384" sldId="341"/>
            <ac:spMk id="11" creationId="{FF50702F-C565-5F37-677C-4C1229D38AAD}"/>
          </ac:spMkLst>
        </pc:spChg>
        <pc:spChg chg="mod topLvl">
          <ac:chgData name="Fink, Robin" userId="c672065f-2ea2-4624-81ea-17dfb5f32e51" providerId="ADAL" clId="{C3B312D0-27CA-0F45-8EBF-250CAF39E421}" dt="2025-06-21T19:47:34.866" v="990" actId="165"/>
          <ac:spMkLst>
            <pc:docMk/>
            <pc:sldMk cId="2824459384" sldId="341"/>
            <ac:spMk id="12" creationId="{0B04B7BB-BBE1-DE09-AA05-DB1840EBA0D7}"/>
          </ac:spMkLst>
        </pc:spChg>
        <pc:spChg chg="mod topLvl">
          <ac:chgData name="Fink, Robin" userId="c672065f-2ea2-4624-81ea-17dfb5f32e51" providerId="ADAL" clId="{C3B312D0-27CA-0F45-8EBF-250CAF39E421}" dt="2025-06-21T19:47:34.866" v="990" actId="165"/>
          <ac:spMkLst>
            <pc:docMk/>
            <pc:sldMk cId="2824459384" sldId="341"/>
            <ac:spMk id="13" creationId="{955F687C-ED96-163B-A1F0-61A58CC1FDDF}"/>
          </ac:spMkLst>
        </pc:spChg>
        <pc:spChg chg="mod topLvl">
          <ac:chgData name="Fink, Robin" userId="c672065f-2ea2-4624-81ea-17dfb5f32e51" providerId="ADAL" clId="{C3B312D0-27CA-0F45-8EBF-250CAF39E421}" dt="2025-06-21T19:47:34.866" v="990" actId="165"/>
          <ac:spMkLst>
            <pc:docMk/>
            <pc:sldMk cId="2824459384" sldId="341"/>
            <ac:spMk id="14" creationId="{E9FFB08B-B464-61C5-1131-53B6ADDFD319}"/>
          </ac:spMkLst>
        </pc:spChg>
        <pc:spChg chg="mod topLvl">
          <ac:chgData name="Fink, Robin" userId="c672065f-2ea2-4624-81ea-17dfb5f32e51" providerId="ADAL" clId="{C3B312D0-27CA-0F45-8EBF-250CAF39E421}" dt="2025-06-21T19:47:34.866" v="990" actId="165"/>
          <ac:spMkLst>
            <pc:docMk/>
            <pc:sldMk cId="2824459384" sldId="341"/>
            <ac:spMk id="15" creationId="{D12C99C0-926D-5907-10C4-21A749A83EB4}"/>
          </ac:spMkLst>
        </pc:spChg>
        <pc:spChg chg="mod topLvl">
          <ac:chgData name="Fink, Robin" userId="c672065f-2ea2-4624-81ea-17dfb5f32e51" providerId="ADAL" clId="{C3B312D0-27CA-0F45-8EBF-250CAF39E421}" dt="2025-06-21T19:47:34.866" v="990" actId="165"/>
          <ac:spMkLst>
            <pc:docMk/>
            <pc:sldMk cId="2824459384" sldId="341"/>
            <ac:spMk id="16" creationId="{38C0E6B0-B5BD-E0D6-DD7B-DF28A9B1C65D}"/>
          </ac:spMkLst>
        </pc:spChg>
        <pc:spChg chg="mod topLvl">
          <ac:chgData name="Fink, Robin" userId="c672065f-2ea2-4624-81ea-17dfb5f32e51" providerId="ADAL" clId="{C3B312D0-27CA-0F45-8EBF-250CAF39E421}" dt="2025-06-21T19:47:34.866" v="990" actId="165"/>
          <ac:spMkLst>
            <pc:docMk/>
            <pc:sldMk cId="2824459384" sldId="341"/>
            <ac:spMk id="17" creationId="{1A3DB80E-C2DF-6A31-E25E-881D71BDD7C0}"/>
          </ac:spMkLst>
        </pc:spChg>
        <pc:spChg chg="add mod">
          <ac:chgData name="Fink, Robin" userId="c672065f-2ea2-4624-81ea-17dfb5f32e51" providerId="ADAL" clId="{C3B312D0-27CA-0F45-8EBF-250CAF39E421}" dt="2025-06-21T19:47:16.127" v="986" actId="1076"/>
          <ac:spMkLst>
            <pc:docMk/>
            <pc:sldMk cId="2824459384" sldId="341"/>
            <ac:spMk id="20" creationId="{2E367305-D1BA-6D30-57FB-D1D5C1BDE6B1}"/>
          </ac:spMkLst>
        </pc:spChg>
        <pc:spChg chg="add mod">
          <ac:chgData name="Fink, Robin" userId="c672065f-2ea2-4624-81ea-17dfb5f32e51" providerId="ADAL" clId="{C3B312D0-27CA-0F45-8EBF-250CAF39E421}" dt="2025-06-21T19:47:44.706" v="993" actId="14100"/>
          <ac:spMkLst>
            <pc:docMk/>
            <pc:sldMk cId="2824459384" sldId="341"/>
            <ac:spMk id="21" creationId="{596FF9B4-123A-68B2-800A-C3345F10B444}"/>
          </ac:spMkLst>
        </pc:spChg>
        <pc:spChg chg="mod">
          <ac:chgData name="Fink, Robin" userId="c672065f-2ea2-4624-81ea-17dfb5f32e51" providerId="ADAL" clId="{C3B312D0-27CA-0F45-8EBF-250CAF39E421}" dt="2025-06-22T11:25:37.420" v="1218"/>
          <ac:spMkLst>
            <pc:docMk/>
            <pc:sldMk cId="2824459384" sldId="341"/>
            <ac:spMk id="22" creationId="{142486A0-694B-A8CC-EFF0-6FFFF3EC1208}"/>
          </ac:spMkLst>
        </pc:spChg>
        <pc:spChg chg="mod">
          <ac:chgData name="Fink, Robin" userId="c672065f-2ea2-4624-81ea-17dfb5f32e51" providerId="ADAL" clId="{C3B312D0-27CA-0F45-8EBF-250CAF39E421}" dt="2025-06-21T19:47:37.868" v="991"/>
          <ac:spMkLst>
            <pc:docMk/>
            <pc:sldMk cId="2824459384" sldId="341"/>
            <ac:spMk id="24" creationId="{640788EC-DC1E-5446-E2E0-BBAEB529722D}"/>
          </ac:spMkLst>
        </pc:spChg>
        <pc:spChg chg="mod">
          <ac:chgData name="Fink, Robin" userId="c672065f-2ea2-4624-81ea-17dfb5f32e51" providerId="ADAL" clId="{C3B312D0-27CA-0F45-8EBF-250CAF39E421}" dt="2025-06-21T19:47:37.868" v="991"/>
          <ac:spMkLst>
            <pc:docMk/>
            <pc:sldMk cId="2824459384" sldId="341"/>
            <ac:spMk id="25" creationId="{5609050B-9257-4F93-FD48-C2D86664864F}"/>
          </ac:spMkLst>
        </pc:spChg>
        <pc:spChg chg="mod">
          <ac:chgData name="Fink, Robin" userId="c672065f-2ea2-4624-81ea-17dfb5f32e51" providerId="ADAL" clId="{C3B312D0-27CA-0F45-8EBF-250CAF39E421}" dt="2025-06-21T19:47:37.868" v="991"/>
          <ac:spMkLst>
            <pc:docMk/>
            <pc:sldMk cId="2824459384" sldId="341"/>
            <ac:spMk id="26" creationId="{46DCDB48-5D5A-A453-BADF-C66D115E568A}"/>
          </ac:spMkLst>
        </pc:spChg>
        <pc:spChg chg="mod">
          <ac:chgData name="Fink, Robin" userId="c672065f-2ea2-4624-81ea-17dfb5f32e51" providerId="ADAL" clId="{C3B312D0-27CA-0F45-8EBF-250CAF39E421}" dt="2025-06-21T19:47:37.868" v="991"/>
          <ac:spMkLst>
            <pc:docMk/>
            <pc:sldMk cId="2824459384" sldId="341"/>
            <ac:spMk id="28" creationId="{058F8347-DCA1-4C19-683D-C756F8DA7F6D}"/>
          </ac:spMkLst>
        </pc:spChg>
        <pc:spChg chg="mod">
          <ac:chgData name="Fink, Robin" userId="c672065f-2ea2-4624-81ea-17dfb5f32e51" providerId="ADAL" clId="{C3B312D0-27CA-0F45-8EBF-250CAF39E421}" dt="2025-06-21T19:47:37.868" v="991"/>
          <ac:spMkLst>
            <pc:docMk/>
            <pc:sldMk cId="2824459384" sldId="341"/>
            <ac:spMk id="29" creationId="{7347A4F3-EC5A-8F08-9219-8BBEF50B44AE}"/>
          </ac:spMkLst>
        </pc:spChg>
        <pc:spChg chg="mod">
          <ac:chgData name="Fink, Robin" userId="c672065f-2ea2-4624-81ea-17dfb5f32e51" providerId="ADAL" clId="{C3B312D0-27CA-0F45-8EBF-250CAF39E421}" dt="2025-06-21T19:47:37.868" v="991"/>
          <ac:spMkLst>
            <pc:docMk/>
            <pc:sldMk cId="2824459384" sldId="341"/>
            <ac:spMk id="30" creationId="{8F512561-4985-A2D0-281E-1C2BC42964FC}"/>
          </ac:spMkLst>
        </pc:spChg>
        <pc:spChg chg="add mod">
          <ac:chgData name="Fink, Robin" userId="c672065f-2ea2-4624-81ea-17dfb5f32e51" providerId="ADAL" clId="{C3B312D0-27CA-0F45-8EBF-250CAF39E421}" dt="2025-06-22T11:24:21.226" v="1170" actId="1076"/>
          <ac:spMkLst>
            <pc:docMk/>
            <pc:sldMk cId="2824459384" sldId="341"/>
            <ac:spMk id="31" creationId="{FBE31FF8-EB1C-3776-E2A0-F2A5318FB745}"/>
          </ac:spMkLst>
        </pc:spChg>
        <pc:spChg chg="mod">
          <ac:chgData name="Fink, Robin" userId="c672065f-2ea2-4624-81ea-17dfb5f32e51" providerId="ADAL" clId="{C3B312D0-27CA-0F45-8EBF-250CAF39E421}" dt="2025-06-22T11:25:37.420" v="1218"/>
          <ac:spMkLst>
            <pc:docMk/>
            <pc:sldMk cId="2824459384" sldId="341"/>
            <ac:spMk id="32" creationId="{8C1E13B9-B762-82B9-FF3F-093B2C01BF74}"/>
          </ac:spMkLst>
        </pc:spChg>
        <pc:spChg chg="add mod">
          <ac:chgData name="Fink, Robin" userId="c672065f-2ea2-4624-81ea-17dfb5f32e51" providerId="ADAL" clId="{C3B312D0-27CA-0F45-8EBF-250CAF39E421}" dt="2025-06-21T19:50:15.873" v="1089" actId="1076"/>
          <ac:spMkLst>
            <pc:docMk/>
            <pc:sldMk cId="2824459384" sldId="341"/>
            <ac:spMk id="38" creationId="{5093F5E8-AE52-32E4-0468-AE4959AE219F}"/>
          </ac:spMkLst>
        </pc:spChg>
        <pc:spChg chg="add mod">
          <ac:chgData name="Fink, Robin" userId="c672065f-2ea2-4624-81ea-17dfb5f32e51" providerId="ADAL" clId="{C3B312D0-27CA-0F45-8EBF-250CAF39E421}" dt="2025-06-21T19:50:40.669" v="1102" actId="1076"/>
          <ac:spMkLst>
            <pc:docMk/>
            <pc:sldMk cId="2824459384" sldId="341"/>
            <ac:spMk id="39" creationId="{BFD64652-C63F-4A55-017A-270BBDCD365A}"/>
          </ac:spMkLst>
        </pc:spChg>
        <pc:spChg chg="add mod">
          <ac:chgData name="Fink, Robin" userId="c672065f-2ea2-4624-81ea-17dfb5f32e51" providerId="ADAL" clId="{C3B312D0-27CA-0F45-8EBF-250CAF39E421}" dt="2025-06-21T19:50:48.304" v="1103" actId="1076"/>
          <ac:spMkLst>
            <pc:docMk/>
            <pc:sldMk cId="2824459384" sldId="341"/>
            <ac:spMk id="40" creationId="{D307A6C8-DF70-102B-ECAD-0DEA4D0D01F6}"/>
          </ac:spMkLst>
        </pc:spChg>
        <pc:grpChg chg="add mod">
          <ac:chgData name="Fink, Robin" userId="c672065f-2ea2-4624-81ea-17dfb5f32e51" providerId="ADAL" clId="{C3B312D0-27CA-0F45-8EBF-250CAF39E421}" dt="2025-06-21T19:44:45.051" v="909" actId="164"/>
          <ac:grpSpMkLst>
            <pc:docMk/>
            <pc:sldMk cId="2824459384" sldId="341"/>
            <ac:grpSpMk id="6" creationId="{56FDC151-D03C-8B81-B702-B55BD146C2E2}"/>
          </ac:grpSpMkLst>
        </pc:grpChg>
        <pc:grpChg chg="add del mod">
          <ac:chgData name="Fink, Robin" userId="c672065f-2ea2-4624-81ea-17dfb5f32e51" providerId="ADAL" clId="{C3B312D0-27CA-0F45-8EBF-250CAF39E421}" dt="2025-06-22T11:23:32.162" v="1161" actId="1076"/>
          <ac:grpSpMkLst>
            <pc:docMk/>
            <pc:sldMk cId="2824459384" sldId="341"/>
            <ac:grpSpMk id="10" creationId="{F750CDFC-FB6F-963D-1655-E9028EB5FE9A}"/>
          </ac:grpSpMkLst>
        </pc:grpChg>
        <pc:grpChg chg="add mod">
          <ac:chgData name="Fink, Robin" userId="c672065f-2ea2-4624-81ea-17dfb5f32e51" providerId="ADAL" clId="{C3B312D0-27CA-0F45-8EBF-250CAF39E421}" dt="2025-06-22T11:25:39.723" v="1219" actId="1076"/>
          <ac:grpSpMkLst>
            <pc:docMk/>
            <pc:sldMk cId="2824459384" sldId="341"/>
            <ac:grpSpMk id="19" creationId="{91150437-CF89-1F96-FB39-5EA3E7DD74E9}"/>
          </ac:grpSpMkLst>
        </pc:grpChg>
        <pc:grpChg chg="add mod">
          <ac:chgData name="Fink, Robin" userId="c672065f-2ea2-4624-81ea-17dfb5f32e51" providerId="ADAL" clId="{C3B312D0-27CA-0F45-8EBF-250CAF39E421}" dt="2025-06-22T11:24:21.226" v="1170" actId="1076"/>
          <ac:grpSpMkLst>
            <pc:docMk/>
            <pc:sldMk cId="2824459384" sldId="341"/>
            <ac:grpSpMk id="23" creationId="{029490B5-96EF-F2D6-126A-BE0EA9FC1AC7}"/>
          </ac:grpSpMkLst>
        </pc:grpChg>
        <pc:cxnChg chg="add mod">
          <ac:chgData name="Fink, Robin" userId="c672065f-2ea2-4624-81ea-17dfb5f32e51" providerId="ADAL" clId="{C3B312D0-27CA-0F45-8EBF-250CAF39E421}" dt="2025-06-21T19:48:54.822" v="1061" actId="692"/>
          <ac:cxnSpMkLst>
            <pc:docMk/>
            <pc:sldMk cId="2824459384" sldId="341"/>
            <ac:cxnSpMk id="33" creationId="{19B4A3BE-8B55-E838-C3FD-435DCCDCD467}"/>
          </ac:cxnSpMkLst>
        </pc:cxnChg>
        <pc:cxnChg chg="add mod">
          <ac:chgData name="Fink, Robin" userId="c672065f-2ea2-4624-81ea-17dfb5f32e51" providerId="ADAL" clId="{C3B312D0-27CA-0F45-8EBF-250CAF39E421}" dt="2025-06-22T11:24:21.226" v="1170" actId="1076"/>
          <ac:cxnSpMkLst>
            <pc:docMk/>
            <pc:sldMk cId="2824459384" sldId="341"/>
            <ac:cxnSpMk id="34" creationId="{22CDF880-8F0E-B91F-FD54-20F891BBB05A}"/>
          </ac:cxnSpMkLst>
        </pc:cxnChg>
        <pc:cxnChg chg="add mod">
          <ac:chgData name="Fink, Robin" userId="c672065f-2ea2-4624-81ea-17dfb5f32e51" providerId="ADAL" clId="{C3B312D0-27CA-0F45-8EBF-250CAF39E421}" dt="2025-06-21T19:50:33.159" v="1098" actId="14100"/>
          <ac:cxnSpMkLst>
            <pc:docMk/>
            <pc:sldMk cId="2824459384" sldId="341"/>
            <ac:cxnSpMk id="41" creationId="{07F9A7D4-0397-9F2E-13A9-F1107661F1BC}"/>
          </ac:cxnSpMkLst>
        </pc:cxnChg>
        <pc:cxnChg chg="add mod">
          <ac:chgData name="Fink, Robin" userId="c672065f-2ea2-4624-81ea-17dfb5f32e51" providerId="ADAL" clId="{C3B312D0-27CA-0F45-8EBF-250CAF39E421}" dt="2025-06-21T19:50:40.669" v="1102" actId="1076"/>
          <ac:cxnSpMkLst>
            <pc:docMk/>
            <pc:sldMk cId="2824459384" sldId="341"/>
            <ac:cxnSpMk id="44" creationId="{A7DD68EE-0C0D-46BC-EEB3-FB5E5CB97524}"/>
          </ac:cxnSpMkLst>
        </pc:cxnChg>
        <pc:cxnChg chg="add mod">
          <ac:chgData name="Fink, Robin" userId="c672065f-2ea2-4624-81ea-17dfb5f32e51" providerId="ADAL" clId="{C3B312D0-27CA-0F45-8EBF-250CAF39E421}" dt="2025-06-21T19:50:53.007" v="1106" actId="14100"/>
          <ac:cxnSpMkLst>
            <pc:docMk/>
            <pc:sldMk cId="2824459384" sldId="341"/>
            <ac:cxnSpMk id="48" creationId="{DED409DB-2846-7A0B-E65C-913EB3575771}"/>
          </ac:cxnSpMkLst>
        </pc:cxnChg>
      </pc:sldChg>
      <pc:sldChg chg="addSp delSp modSp del mod modNotesTx">
        <pc:chgData name="Fink, Robin" userId="c672065f-2ea2-4624-81ea-17dfb5f32e51" providerId="ADAL" clId="{C3B312D0-27CA-0F45-8EBF-250CAF39E421}" dt="2025-06-22T17:54:36.454" v="1517" actId="2696"/>
        <pc:sldMkLst>
          <pc:docMk/>
          <pc:sldMk cId="613248510" sldId="342"/>
        </pc:sldMkLst>
      </pc:sldChg>
      <pc:sldChg chg="delSp">
        <pc:chgData name="Fink, Robin" userId="c672065f-2ea2-4624-81ea-17dfb5f32e51" providerId="ADAL" clId="{C3B312D0-27CA-0F45-8EBF-250CAF39E421}" dt="2025-06-21T19:35:34.366" v="881"/>
        <pc:sldMkLst>
          <pc:docMk/>
          <pc:sldMk cId="3619226693" sldId="348"/>
        </pc:sldMkLst>
      </pc:sldChg>
      <pc:sldChg chg="delSp">
        <pc:chgData name="Fink, Robin" userId="c672065f-2ea2-4624-81ea-17dfb5f32e51" providerId="ADAL" clId="{C3B312D0-27CA-0F45-8EBF-250CAF39E421}" dt="2025-06-21T19:35:34.366" v="881"/>
        <pc:sldMkLst>
          <pc:docMk/>
          <pc:sldMk cId="555996775" sldId="349"/>
        </pc:sldMkLst>
      </pc:sldChg>
      <pc:sldChg chg="delSp">
        <pc:chgData name="Fink, Robin" userId="c672065f-2ea2-4624-81ea-17dfb5f32e51" providerId="ADAL" clId="{C3B312D0-27CA-0F45-8EBF-250CAF39E421}" dt="2025-06-21T19:35:34.366" v="881"/>
        <pc:sldMkLst>
          <pc:docMk/>
          <pc:sldMk cId="3091750488" sldId="350"/>
        </pc:sldMkLst>
      </pc:sldChg>
      <pc:sldChg chg="delSp">
        <pc:chgData name="Fink, Robin" userId="c672065f-2ea2-4624-81ea-17dfb5f32e51" providerId="ADAL" clId="{C3B312D0-27CA-0F45-8EBF-250CAF39E421}" dt="2025-06-21T19:35:34.366" v="881"/>
        <pc:sldMkLst>
          <pc:docMk/>
          <pc:sldMk cId="4044488022" sldId="351"/>
        </pc:sldMkLst>
      </pc:sldChg>
      <pc:sldChg chg="delSp">
        <pc:chgData name="Fink, Robin" userId="c672065f-2ea2-4624-81ea-17dfb5f32e51" providerId="ADAL" clId="{C3B312D0-27CA-0F45-8EBF-250CAF39E421}" dt="2025-06-21T19:35:34.366" v="881"/>
        <pc:sldMkLst>
          <pc:docMk/>
          <pc:sldMk cId="837453268" sldId="352"/>
        </pc:sldMkLst>
      </pc:sldChg>
      <pc:sldChg chg="delSp">
        <pc:chgData name="Fink, Robin" userId="c672065f-2ea2-4624-81ea-17dfb5f32e51" providerId="ADAL" clId="{C3B312D0-27CA-0F45-8EBF-250CAF39E421}" dt="2025-06-21T19:35:34.366" v="881"/>
        <pc:sldMkLst>
          <pc:docMk/>
          <pc:sldMk cId="3826630979" sldId="353"/>
        </pc:sldMkLst>
      </pc:sldChg>
      <pc:sldChg chg="delSp">
        <pc:chgData name="Fink, Robin" userId="c672065f-2ea2-4624-81ea-17dfb5f32e51" providerId="ADAL" clId="{C3B312D0-27CA-0F45-8EBF-250CAF39E421}" dt="2025-06-21T19:35:34.366" v="881"/>
        <pc:sldMkLst>
          <pc:docMk/>
          <pc:sldMk cId="3420577272" sldId="354"/>
        </pc:sldMkLst>
      </pc:sldChg>
      <pc:sldChg chg="modSp mod">
        <pc:chgData name="Fink, Robin" userId="c672065f-2ea2-4624-81ea-17dfb5f32e51" providerId="ADAL" clId="{C3B312D0-27CA-0F45-8EBF-250CAF39E421}" dt="2025-06-22T17:57:45.951" v="1536" actId="1076"/>
        <pc:sldMkLst>
          <pc:docMk/>
          <pc:sldMk cId="4180417372" sldId="360"/>
        </pc:sldMkLst>
        <pc:picChg chg="mod">
          <ac:chgData name="Fink, Robin" userId="c672065f-2ea2-4624-81ea-17dfb5f32e51" providerId="ADAL" clId="{C3B312D0-27CA-0F45-8EBF-250CAF39E421}" dt="2025-06-22T17:57:45.951" v="1536" actId="1076"/>
          <ac:picMkLst>
            <pc:docMk/>
            <pc:sldMk cId="4180417372" sldId="360"/>
            <ac:picMk id="13" creationId="{7B5A38EA-4888-C4B9-71BD-20AF51B47574}"/>
          </ac:picMkLst>
        </pc:picChg>
      </pc:sldChg>
      <pc:sldChg chg="modSp add mod modAnim">
        <pc:chgData name="Fink, Robin" userId="c672065f-2ea2-4624-81ea-17dfb5f32e51" providerId="ADAL" clId="{C3B312D0-27CA-0F45-8EBF-250CAF39E421}" dt="2025-06-25T09:36:17.556" v="4406"/>
        <pc:sldMkLst>
          <pc:docMk/>
          <pc:sldMk cId="654063921" sldId="364"/>
        </pc:sldMkLst>
        <pc:spChg chg="mod">
          <ac:chgData name="Fink, Robin" userId="c672065f-2ea2-4624-81ea-17dfb5f32e51" providerId="ADAL" clId="{C3B312D0-27CA-0F45-8EBF-250CAF39E421}" dt="2025-06-24T21:34:04.263" v="1740" actId="20577"/>
          <ac:spMkLst>
            <pc:docMk/>
            <pc:sldMk cId="654063921" sldId="364"/>
            <ac:spMk id="5" creationId="{F60DE282-2FAA-C518-8F87-28B4D8BC6074}"/>
          </ac:spMkLst>
        </pc:spChg>
        <pc:spChg chg="mod">
          <ac:chgData name="Fink, Robin" userId="c672065f-2ea2-4624-81ea-17dfb5f32e51" providerId="ADAL" clId="{C3B312D0-27CA-0F45-8EBF-250CAF39E421}" dt="2025-06-21T19:30:57.704" v="872" actId="1076"/>
          <ac:spMkLst>
            <pc:docMk/>
            <pc:sldMk cId="654063921" sldId="364"/>
            <ac:spMk id="12" creationId="{D8FE54F0-3749-D7AD-DEA2-328AA1347CF3}"/>
          </ac:spMkLst>
        </pc:spChg>
        <pc:picChg chg="mod">
          <ac:chgData name="Fink, Robin" userId="c672065f-2ea2-4624-81ea-17dfb5f32e51" providerId="ADAL" clId="{C3B312D0-27CA-0F45-8EBF-250CAF39E421}" dt="2025-06-21T19:30:57.704" v="872" actId="1076"/>
          <ac:picMkLst>
            <pc:docMk/>
            <pc:sldMk cId="654063921" sldId="364"/>
            <ac:picMk id="11" creationId="{432C84E9-98F9-DA61-825F-896B5C3E7A24}"/>
          </ac:picMkLst>
        </pc:picChg>
      </pc:sldChg>
      <pc:sldChg chg="modSp add mod modAnim">
        <pc:chgData name="Fink, Robin" userId="c672065f-2ea2-4624-81ea-17dfb5f32e51" providerId="ADAL" clId="{C3B312D0-27CA-0F45-8EBF-250CAF39E421}" dt="2025-06-24T21:34:08.611" v="1748" actId="20577"/>
        <pc:sldMkLst>
          <pc:docMk/>
          <pc:sldMk cId="2459612098" sldId="365"/>
        </pc:sldMkLst>
        <pc:spChg chg="mod">
          <ac:chgData name="Fink, Robin" userId="c672065f-2ea2-4624-81ea-17dfb5f32e51" providerId="ADAL" clId="{C3B312D0-27CA-0F45-8EBF-250CAF39E421}" dt="2025-06-24T21:34:08.611" v="1748" actId="20577"/>
          <ac:spMkLst>
            <pc:docMk/>
            <pc:sldMk cId="2459612098" sldId="365"/>
            <ac:spMk id="5" creationId="{C143B18B-77ED-F8A6-0D39-CFBDC34509D7}"/>
          </ac:spMkLst>
        </pc:spChg>
        <pc:spChg chg="mod">
          <ac:chgData name="Fink, Robin" userId="c672065f-2ea2-4624-81ea-17dfb5f32e51" providerId="ADAL" clId="{C3B312D0-27CA-0F45-8EBF-250CAF39E421}" dt="2025-06-21T19:31:31.915" v="877" actId="20577"/>
          <ac:spMkLst>
            <pc:docMk/>
            <pc:sldMk cId="2459612098" sldId="365"/>
            <ac:spMk id="12" creationId="{F6480A17-750F-B554-43DF-1E4A9F95141C}"/>
          </ac:spMkLst>
        </pc:spChg>
      </pc:sldChg>
      <pc:sldChg chg="add del">
        <pc:chgData name="Fink, Robin" userId="c672065f-2ea2-4624-81ea-17dfb5f32e51" providerId="ADAL" clId="{C3B312D0-27CA-0F45-8EBF-250CAF39E421}" dt="2025-06-19T14:39:51.880" v="473" actId="2696"/>
        <pc:sldMkLst>
          <pc:docMk/>
          <pc:sldMk cId="4051344131" sldId="365"/>
        </pc:sldMkLst>
      </pc:sldChg>
      <pc:sldChg chg="addSp delSp modSp add mod ord modTransition modNotesTx">
        <pc:chgData name="Fink, Robin" userId="c672065f-2ea2-4624-81ea-17dfb5f32e51" providerId="ADAL" clId="{C3B312D0-27CA-0F45-8EBF-250CAF39E421}" dt="2025-06-25T09:39:35.437" v="4407" actId="20578"/>
        <pc:sldMkLst>
          <pc:docMk/>
          <pc:sldMk cId="2114710337" sldId="366"/>
        </pc:sldMkLst>
        <pc:spChg chg="add mod">
          <ac:chgData name="Fink, Robin" userId="c672065f-2ea2-4624-81ea-17dfb5f32e51" providerId="ADAL" clId="{C3B312D0-27CA-0F45-8EBF-250CAF39E421}" dt="2025-06-22T12:02:04.221" v="1327" actId="1076"/>
          <ac:spMkLst>
            <pc:docMk/>
            <pc:sldMk cId="2114710337" sldId="366"/>
            <ac:spMk id="5" creationId="{48464783-0499-A992-1F65-A610B427DFE8}"/>
          </ac:spMkLst>
        </pc:spChg>
        <pc:spChg chg="add mod">
          <ac:chgData name="Fink, Robin" userId="c672065f-2ea2-4624-81ea-17dfb5f32e51" providerId="ADAL" clId="{C3B312D0-27CA-0F45-8EBF-250CAF39E421}" dt="2025-06-22T12:02:04.221" v="1327" actId="1076"/>
          <ac:spMkLst>
            <pc:docMk/>
            <pc:sldMk cId="2114710337" sldId="366"/>
            <ac:spMk id="6" creationId="{4209F051-5877-B31F-AF84-D09EB85B096B}"/>
          </ac:spMkLst>
        </pc:spChg>
        <pc:spChg chg="add mod">
          <ac:chgData name="Fink, Robin" userId="c672065f-2ea2-4624-81ea-17dfb5f32e51" providerId="ADAL" clId="{C3B312D0-27CA-0F45-8EBF-250CAF39E421}" dt="2025-06-24T21:39:38.933" v="1936"/>
          <ac:spMkLst>
            <pc:docMk/>
            <pc:sldMk cId="2114710337" sldId="366"/>
            <ac:spMk id="10" creationId="{5ACF05ED-CD62-7913-FEC1-E32740A2BB92}"/>
          </ac:spMkLst>
        </pc:spChg>
        <pc:spChg chg="add mod">
          <ac:chgData name="Fink, Robin" userId="c672065f-2ea2-4624-81ea-17dfb5f32e51" providerId="ADAL" clId="{C3B312D0-27CA-0F45-8EBF-250CAF39E421}" dt="2025-06-24T22:05:35.448" v="2133"/>
          <ac:spMkLst>
            <pc:docMk/>
            <pc:sldMk cId="2114710337" sldId="366"/>
            <ac:spMk id="11" creationId="{C4C65AF3-47EC-66F8-453D-4879426EF17B}"/>
          </ac:spMkLst>
        </pc:spChg>
        <pc:spChg chg="add mod">
          <ac:chgData name="Fink, Robin" userId="c672065f-2ea2-4624-81ea-17dfb5f32e51" providerId="ADAL" clId="{C3B312D0-27CA-0F45-8EBF-250CAF39E421}" dt="2025-06-22T12:02:04.221" v="1327" actId="1076"/>
          <ac:spMkLst>
            <pc:docMk/>
            <pc:sldMk cId="2114710337" sldId="366"/>
            <ac:spMk id="14" creationId="{FABE9BE7-9A9E-ED24-3F35-473FF0627AA1}"/>
          </ac:spMkLst>
        </pc:spChg>
        <pc:spChg chg="add mod">
          <ac:chgData name="Fink, Robin" userId="c672065f-2ea2-4624-81ea-17dfb5f32e51" providerId="ADAL" clId="{C3B312D0-27CA-0F45-8EBF-250CAF39E421}" dt="2025-06-22T12:02:04.221" v="1327" actId="1076"/>
          <ac:spMkLst>
            <pc:docMk/>
            <pc:sldMk cId="2114710337" sldId="366"/>
            <ac:spMk id="21" creationId="{2D6B1C53-BAD6-DEF3-AB66-F6642A54B438}"/>
          </ac:spMkLst>
        </pc:spChg>
        <pc:spChg chg="add mod">
          <ac:chgData name="Fink, Robin" userId="c672065f-2ea2-4624-81ea-17dfb5f32e51" providerId="ADAL" clId="{C3B312D0-27CA-0F45-8EBF-250CAF39E421}" dt="2025-06-22T12:02:04.221" v="1327" actId="1076"/>
          <ac:spMkLst>
            <pc:docMk/>
            <pc:sldMk cId="2114710337" sldId="366"/>
            <ac:spMk id="22" creationId="{FF6AA861-C3A4-4EF8-EF5D-F05A17D958A0}"/>
          </ac:spMkLst>
        </pc:spChg>
        <pc:spChg chg="add mod">
          <ac:chgData name="Fink, Robin" userId="c672065f-2ea2-4624-81ea-17dfb5f32e51" providerId="ADAL" clId="{C3B312D0-27CA-0F45-8EBF-250CAF39E421}" dt="2025-06-22T12:02:04.221" v="1327" actId="1076"/>
          <ac:spMkLst>
            <pc:docMk/>
            <pc:sldMk cId="2114710337" sldId="366"/>
            <ac:spMk id="23" creationId="{609DB618-C3BA-F7C5-AF3E-F95C1F1D7E62}"/>
          </ac:spMkLst>
        </pc:spChg>
        <pc:spChg chg="add mod">
          <ac:chgData name="Fink, Robin" userId="c672065f-2ea2-4624-81ea-17dfb5f32e51" providerId="ADAL" clId="{C3B312D0-27CA-0F45-8EBF-250CAF39E421}" dt="2025-06-22T12:02:04.221" v="1327" actId="1076"/>
          <ac:spMkLst>
            <pc:docMk/>
            <pc:sldMk cId="2114710337" sldId="366"/>
            <ac:spMk id="46" creationId="{C16EB8E2-4A48-DEA2-8E5F-9E11B3D4246E}"/>
          </ac:spMkLst>
        </pc:spChg>
        <pc:cxnChg chg="add mod">
          <ac:chgData name="Fink, Robin" userId="c672065f-2ea2-4624-81ea-17dfb5f32e51" providerId="ADAL" clId="{C3B312D0-27CA-0F45-8EBF-250CAF39E421}" dt="2025-06-24T21:54:35.078" v="1981" actId="692"/>
          <ac:cxnSpMkLst>
            <pc:docMk/>
            <pc:sldMk cId="2114710337" sldId="366"/>
            <ac:cxnSpMk id="8" creationId="{22ED0399-B030-54AA-596B-7476D65A4866}"/>
          </ac:cxnSpMkLst>
        </pc:cxnChg>
        <pc:cxnChg chg="add mod">
          <ac:chgData name="Fink, Robin" userId="c672065f-2ea2-4624-81ea-17dfb5f32e51" providerId="ADAL" clId="{C3B312D0-27CA-0F45-8EBF-250CAF39E421}" dt="2025-06-24T21:54:40.477" v="1982" actId="692"/>
          <ac:cxnSpMkLst>
            <pc:docMk/>
            <pc:sldMk cId="2114710337" sldId="366"/>
            <ac:cxnSpMk id="9" creationId="{EA112ECE-E018-6472-0217-40B0D18B8C4E}"/>
          </ac:cxnSpMkLst>
        </pc:cxnChg>
        <pc:cxnChg chg="add mod">
          <ac:chgData name="Fink, Robin" userId="c672065f-2ea2-4624-81ea-17dfb5f32e51" providerId="ADAL" clId="{C3B312D0-27CA-0F45-8EBF-250CAF39E421}" dt="2025-06-22T12:02:04.221" v="1327" actId="1076"/>
          <ac:cxnSpMkLst>
            <pc:docMk/>
            <pc:sldMk cId="2114710337" sldId="366"/>
            <ac:cxnSpMk id="24" creationId="{D1855CE9-3AA9-E11B-2212-837AB330F7E7}"/>
          </ac:cxnSpMkLst>
        </pc:cxnChg>
        <pc:cxnChg chg="add mod">
          <ac:chgData name="Fink, Robin" userId="c672065f-2ea2-4624-81ea-17dfb5f32e51" providerId="ADAL" clId="{C3B312D0-27CA-0F45-8EBF-250CAF39E421}" dt="2025-06-22T12:02:04.221" v="1327" actId="1076"/>
          <ac:cxnSpMkLst>
            <pc:docMk/>
            <pc:sldMk cId="2114710337" sldId="366"/>
            <ac:cxnSpMk id="27" creationId="{902BD8C1-DEF4-2ABF-97E0-256562BC8068}"/>
          </ac:cxnSpMkLst>
        </pc:cxnChg>
        <pc:cxnChg chg="add mod">
          <ac:chgData name="Fink, Robin" userId="c672065f-2ea2-4624-81ea-17dfb5f32e51" providerId="ADAL" clId="{C3B312D0-27CA-0F45-8EBF-250CAF39E421}" dt="2025-06-22T11:36:22.033" v="1326" actId="14100"/>
          <ac:cxnSpMkLst>
            <pc:docMk/>
            <pc:sldMk cId="2114710337" sldId="366"/>
            <ac:cxnSpMk id="31" creationId="{9890F102-2A13-1571-3B16-D46BD6376497}"/>
          </ac:cxnSpMkLst>
        </pc:cxnChg>
      </pc:sldChg>
      <pc:sldChg chg="add del">
        <pc:chgData name="Fink, Robin" userId="c672065f-2ea2-4624-81ea-17dfb5f32e51" providerId="ADAL" clId="{C3B312D0-27CA-0F45-8EBF-250CAF39E421}" dt="2025-06-21T19:52:43.767" v="1114" actId="2696"/>
        <pc:sldMkLst>
          <pc:docMk/>
          <pc:sldMk cId="2805507727" sldId="366"/>
        </pc:sldMkLst>
      </pc:sldChg>
      <pc:sldChg chg="modSp add del mod">
        <pc:chgData name="Fink, Robin" userId="c672065f-2ea2-4624-81ea-17dfb5f32e51" providerId="ADAL" clId="{C3B312D0-27CA-0F45-8EBF-250CAF39E421}" dt="2025-06-24T21:37:38.289" v="1889" actId="2696"/>
        <pc:sldMkLst>
          <pc:docMk/>
          <pc:sldMk cId="3110335754" sldId="367"/>
        </pc:sldMkLst>
      </pc:sldChg>
      <pc:sldChg chg="addSp delSp modSp add mod delAnim modAnim">
        <pc:chgData name="Fink, Robin" userId="c672065f-2ea2-4624-81ea-17dfb5f32e51" providerId="ADAL" clId="{C3B312D0-27CA-0F45-8EBF-250CAF39E421}" dt="2025-06-25T09:17:50.987" v="4386"/>
        <pc:sldMkLst>
          <pc:docMk/>
          <pc:sldMk cId="3642916561" sldId="368"/>
        </pc:sldMkLst>
        <pc:spChg chg="add mod">
          <ac:chgData name="Fink, Robin" userId="c672065f-2ea2-4624-81ea-17dfb5f32e51" providerId="ADAL" clId="{C3B312D0-27CA-0F45-8EBF-250CAF39E421}" dt="2025-06-24T21:40:50.411" v="1972"/>
          <ac:spMkLst>
            <pc:docMk/>
            <pc:sldMk cId="3642916561" sldId="368"/>
            <ac:spMk id="6" creationId="{410853A3-7F7D-FE1E-2487-24B415F1D564}"/>
          </ac:spMkLst>
        </pc:spChg>
        <pc:spChg chg="mod">
          <ac:chgData name="Fink, Robin" userId="c672065f-2ea2-4624-81ea-17dfb5f32e51" providerId="ADAL" clId="{C3B312D0-27CA-0F45-8EBF-250CAF39E421}" dt="2025-06-25T06:52:17.779" v="2530"/>
          <ac:spMkLst>
            <pc:docMk/>
            <pc:sldMk cId="3642916561" sldId="368"/>
            <ac:spMk id="8" creationId="{43F4EEFF-D554-CD1B-F00E-481B40AF8AA8}"/>
          </ac:spMkLst>
        </pc:spChg>
        <pc:spChg chg="add del mod">
          <ac:chgData name="Fink, Robin" userId="c672065f-2ea2-4624-81ea-17dfb5f32e51" providerId="ADAL" clId="{C3B312D0-27CA-0F45-8EBF-250CAF39E421}" dt="2025-06-24T21:40:50.223" v="1971" actId="478"/>
          <ac:spMkLst>
            <pc:docMk/>
            <pc:sldMk cId="3642916561" sldId="368"/>
            <ac:spMk id="9" creationId="{35D32D1F-6233-D5D2-846D-8AA5D009609C}"/>
          </ac:spMkLst>
        </pc:spChg>
        <pc:spChg chg="mod">
          <ac:chgData name="Fink, Robin" userId="c672065f-2ea2-4624-81ea-17dfb5f32e51" providerId="ADAL" clId="{C3B312D0-27CA-0F45-8EBF-250CAF39E421}" dt="2025-06-25T06:52:17.779" v="2530"/>
          <ac:spMkLst>
            <pc:docMk/>
            <pc:sldMk cId="3642916561" sldId="368"/>
            <ac:spMk id="10" creationId="{7C42967C-F5B6-EB9A-2313-EBB53F50B776}"/>
          </ac:spMkLst>
        </pc:spChg>
        <pc:spChg chg="mod">
          <ac:chgData name="Fink, Robin" userId="c672065f-2ea2-4624-81ea-17dfb5f32e51" providerId="ADAL" clId="{C3B312D0-27CA-0F45-8EBF-250CAF39E421}" dt="2025-06-25T06:52:17.779" v="2530"/>
          <ac:spMkLst>
            <pc:docMk/>
            <pc:sldMk cId="3642916561" sldId="368"/>
            <ac:spMk id="11" creationId="{CBFCCD8F-59C8-4AEE-B960-607FF36E4726}"/>
          </ac:spMkLst>
        </pc:spChg>
        <pc:spChg chg="mod">
          <ac:chgData name="Fink, Robin" userId="c672065f-2ea2-4624-81ea-17dfb5f32e51" providerId="ADAL" clId="{C3B312D0-27CA-0F45-8EBF-250CAF39E421}" dt="2025-06-25T06:52:17.779" v="2530"/>
          <ac:spMkLst>
            <pc:docMk/>
            <pc:sldMk cId="3642916561" sldId="368"/>
            <ac:spMk id="12" creationId="{28502427-F85B-39DE-7732-5086CB154D19}"/>
          </ac:spMkLst>
        </pc:spChg>
        <pc:spChg chg="mod">
          <ac:chgData name="Fink, Robin" userId="c672065f-2ea2-4624-81ea-17dfb5f32e51" providerId="ADAL" clId="{C3B312D0-27CA-0F45-8EBF-250CAF39E421}" dt="2025-06-25T06:52:17.779" v="2530"/>
          <ac:spMkLst>
            <pc:docMk/>
            <pc:sldMk cId="3642916561" sldId="368"/>
            <ac:spMk id="13" creationId="{6AF56B3A-8E06-5A44-D3F2-3F3271241860}"/>
          </ac:spMkLst>
        </pc:spChg>
        <pc:spChg chg="mod">
          <ac:chgData name="Fink, Robin" userId="c672065f-2ea2-4624-81ea-17dfb5f32e51" providerId="ADAL" clId="{C3B312D0-27CA-0F45-8EBF-250CAF39E421}" dt="2025-06-25T06:52:17.779" v="2530"/>
          <ac:spMkLst>
            <pc:docMk/>
            <pc:sldMk cId="3642916561" sldId="368"/>
            <ac:spMk id="14" creationId="{51C49CBD-85C2-7930-B011-EC535FDE32E0}"/>
          </ac:spMkLst>
        </pc:spChg>
        <pc:spChg chg="add del mod">
          <ac:chgData name="Fink, Robin" userId="c672065f-2ea2-4624-81ea-17dfb5f32e51" providerId="ADAL" clId="{C3B312D0-27CA-0F45-8EBF-250CAF39E421}" dt="2025-06-25T06:52:34.738" v="2533" actId="478"/>
          <ac:spMkLst>
            <pc:docMk/>
            <pc:sldMk cId="3642916561" sldId="368"/>
            <ac:spMk id="15" creationId="{3F7989E6-748C-856F-87D3-17A19083E4DB}"/>
          </ac:spMkLst>
        </pc:spChg>
        <pc:spChg chg="mod">
          <ac:chgData name="Fink, Robin" userId="c672065f-2ea2-4624-81ea-17dfb5f32e51" providerId="ADAL" clId="{C3B312D0-27CA-0F45-8EBF-250CAF39E421}" dt="2025-06-22T12:04:42.748" v="1375" actId="1076"/>
          <ac:spMkLst>
            <pc:docMk/>
            <pc:sldMk cId="3642916561" sldId="368"/>
            <ac:spMk id="19" creationId="{AA36061D-02C5-8C6F-0836-7C751073A481}"/>
          </ac:spMkLst>
        </pc:spChg>
        <pc:spChg chg="mod">
          <ac:chgData name="Fink, Robin" userId="c672065f-2ea2-4624-81ea-17dfb5f32e51" providerId="ADAL" clId="{C3B312D0-27CA-0F45-8EBF-250CAF39E421}" dt="2025-06-22T12:04:42.748" v="1375" actId="1076"/>
          <ac:spMkLst>
            <pc:docMk/>
            <pc:sldMk cId="3642916561" sldId="368"/>
            <ac:spMk id="20" creationId="{0F5AF9B2-A710-F9A8-95B6-47CBF623A650}"/>
          </ac:spMkLst>
        </pc:spChg>
        <pc:spChg chg="mod">
          <ac:chgData name="Fink, Robin" userId="c672065f-2ea2-4624-81ea-17dfb5f32e51" providerId="ADAL" clId="{C3B312D0-27CA-0F45-8EBF-250CAF39E421}" dt="2025-06-22T12:04:42.748" v="1375" actId="1076"/>
          <ac:spMkLst>
            <pc:docMk/>
            <pc:sldMk cId="3642916561" sldId="368"/>
            <ac:spMk id="21" creationId="{2540FBE5-0ED7-995E-8F10-1CC4E2F9F08C}"/>
          </ac:spMkLst>
        </pc:spChg>
        <pc:spChg chg="mod">
          <ac:chgData name="Fink, Robin" userId="c672065f-2ea2-4624-81ea-17dfb5f32e51" providerId="ADAL" clId="{C3B312D0-27CA-0F45-8EBF-250CAF39E421}" dt="2025-06-22T12:04:42.748" v="1375" actId="1076"/>
          <ac:spMkLst>
            <pc:docMk/>
            <pc:sldMk cId="3642916561" sldId="368"/>
            <ac:spMk id="22" creationId="{76B29F1D-61C6-860E-E00A-1268D2DD2C17}"/>
          </ac:spMkLst>
        </pc:spChg>
        <pc:grpChg chg="add del mod">
          <ac:chgData name="Fink, Robin" userId="c672065f-2ea2-4624-81ea-17dfb5f32e51" providerId="ADAL" clId="{C3B312D0-27CA-0F45-8EBF-250CAF39E421}" dt="2025-06-25T06:52:34.738" v="2533" actId="478"/>
          <ac:grpSpMkLst>
            <pc:docMk/>
            <pc:sldMk cId="3642916561" sldId="368"/>
            <ac:grpSpMk id="7" creationId="{C3020253-31E1-010C-6F67-CA9F64DBAF92}"/>
          </ac:grpSpMkLst>
        </pc:grpChg>
        <pc:cxnChg chg="mod">
          <ac:chgData name="Fink, Robin" userId="c672065f-2ea2-4624-81ea-17dfb5f32e51" providerId="ADAL" clId="{C3B312D0-27CA-0F45-8EBF-250CAF39E421}" dt="2025-06-22T12:04:42.748" v="1375" actId="1076"/>
          <ac:cxnSpMkLst>
            <pc:docMk/>
            <pc:sldMk cId="3642916561" sldId="368"/>
            <ac:cxnSpMk id="23" creationId="{EB751799-29E1-8FB6-772C-BE0BE8D36873}"/>
          </ac:cxnSpMkLst>
        </pc:cxnChg>
        <pc:cxnChg chg="mod">
          <ac:chgData name="Fink, Robin" userId="c672065f-2ea2-4624-81ea-17dfb5f32e51" providerId="ADAL" clId="{C3B312D0-27CA-0F45-8EBF-250CAF39E421}" dt="2025-06-22T12:04:42.748" v="1375" actId="1076"/>
          <ac:cxnSpMkLst>
            <pc:docMk/>
            <pc:sldMk cId="3642916561" sldId="368"/>
            <ac:cxnSpMk id="24" creationId="{7194C57E-8865-F95C-22A4-9D0A1BA873F7}"/>
          </ac:cxnSpMkLst>
        </pc:cxnChg>
        <pc:cxnChg chg="mod">
          <ac:chgData name="Fink, Robin" userId="c672065f-2ea2-4624-81ea-17dfb5f32e51" providerId="ADAL" clId="{C3B312D0-27CA-0F45-8EBF-250CAF39E421}" dt="2025-06-22T12:04:42.748" v="1375" actId="1076"/>
          <ac:cxnSpMkLst>
            <pc:docMk/>
            <pc:sldMk cId="3642916561" sldId="368"/>
            <ac:cxnSpMk id="25" creationId="{BE4B57D0-C320-9883-B4D9-6AD9255E6AFE}"/>
          </ac:cxnSpMkLst>
        </pc:cxnChg>
      </pc:sldChg>
      <pc:sldChg chg="addSp modSp add mod modAnim">
        <pc:chgData name="Fink, Robin" userId="c672065f-2ea2-4624-81ea-17dfb5f32e51" providerId="ADAL" clId="{C3B312D0-27CA-0F45-8EBF-250CAF39E421}" dt="2025-06-25T09:26:31.931" v="4402"/>
        <pc:sldMkLst>
          <pc:docMk/>
          <pc:sldMk cId="740772973" sldId="369"/>
        </pc:sldMkLst>
        <pc:spChg chg="add mod">
          <ac:chgData name="Fink, Robin" userId="c672065f-2ea2-4624-81ea-17dfb5f32e51" providerId="ADAL" clId="{C3B312D0-27CA-0F45-8EBF-250CAF39E421}" dt="2025-06-22T12:25:24.453" v="1507" actId="1076"/>
          <ac:spMkLst>
            <pc:docMk/>
            <pc:sldMk cId="740772973" sldId="369"/>
            <ac:spMk id="6" creationId="{0588E7F0-A9EB-322A-D212-5BAD6D5C9D04}"/>
          </ac:spMkLst>
        </pc:spChg>
        <pc:spChg chg="add mod">
          <ac:chgData name="Fink, Robin" userId="c672065f-2ea2-4624-81ea-17dfb5f32e51" providerId="ADAL" clId="{C3B312D0-27CA-0F45-8EBF-250CAF39E421}" dt="2025-06-22T12:07:58.836" v="1445" actId="313"/>
          <ac:spMkLst>
            <pc:docMk/>
            <pc:sldMk cId="740772973" sldId="369"/>
            <ac:spMk id="7" creationId="{CE6DD215-A9B2-4039-E754-5DDFBE218D9B}"/>
          </ac:spMkLst>
        </pc:spChg>
        <pc:spChg chg="mod">
          <ac:chgData name="Fink, Robin" userId="c672065f-2ea2-4624-81ea-17dfb5f32e51" providerId="ADAL" clId="{C3B312D0-27CA-0F45-8EBF-250CAF39E421}" dt="2025-06-22T12:05:09.176" v="1427" actId="1076"/>
          <ac:spMkLst>
            <pc:docMk/>
            <pc:sldMk cId="740772973" sldId="369"/>
            <ac:spMk id="9" creationId="{42AD8975-C01F-D885-CCE7-D9852EA8D85A}"/>
          </ac:spMkLst>
        </pc:spChg>
      </pc:sldChg>
      <pc:sldChg chg="addSp delSp modSp add mod delAnim">
        <pc:chgData name="Fink, Robin" userId="c672065f-2ea2-4624-81ea-17dfb5f32e51" providerId="ADAL" clId="{C3B312D0-27CA-0F45-8EBF-250CAF39E421}" dt="2025-06-25T09:43:32.743" v="4418" actId="20577"/>
        <pc:sldMkLst>
          <pc:docMk/>
          <pc:sldMk cId="2331236179" sldId="370"/>
        </pc:sldMkLst>
        <pc:spChg chg="mod">
          <ac:chgData name="Fink, Robin" userId="c672065f-2ea2-4624-81ea-17dfb5f32e51" providerId="ADAL" clId="{C3B312D0-27CA-0F45-8EBF-250CAF39E421}" dt="2025-06-25T09:43:32.743" v="4418" actId="20577"/>
          <ac:spMkLst>
            <pc:docMk/>
            <pc:sldMk cId="2331236179" sldId="370"/>
            <ac:spMk id="5" creationId="{57F8A39C-6AC5-0C79-72A0-CF7E2666CDC0}"/>
          </ac:spMkLst>
        </pc:spChg>
        <pc:spChg chg="mod">
          <ac:chgData name="Fink, Robin" userId="c672065f-2ea2-4624-81ea-17dfb5f32e51" providerId="ADAL" clId="{C3B312D0-27CA-0F45-8EBF-250CAF39E421}" dt="2025-06-25T07:14:50.598" v="3087"/>
          <ac:spMkLst>
            <pc:docMk/>
            <pc:sldMk cId="2331236179" sldId="370"/>
            <ac:spMk id="7" creationId="{B4768A1B-0413-57E1-B0E7-967118231781}"/>
          </ac:spMkLst>
        </pc:spChg>
        <pc:spChg chg="mod">
          <ac:chgData name="Fink, Robin" userId="c672065f-2ea2-4624-81ea-17dfb5f32e51" providerId="ADAL" clId="{C3B312D0-27CA-0F45-8EBF-250CAF39E421}" dt="2025-06-25T07:14:50.598" v="3087"/>
          <ac:spMkLst>
            <pc:docMk/>
            <pc:sldMk cId="2331236179" sldId="370"/>
            <ac:spMk id="8" creationId="{19DF7188-B68C-C4BF-F3B7-46D588CA5D69}"/>
          </ac:spMkLst>
        </pc:spChg>
        <pc:spChg chg="mod">
          <ac:chgData name="Fink, Robin" userId="c672065f-2ea2-4624-81ea-17dfb5f32e51" providerId="ADAL" clId="{C3B312D0-27CA-0F45-8EBF-250CAF39E421}" dt="2025-06-25T07:14:50.598" v="3087"/>
          <ac:spMkLst>
            <pc:docMk/>
            <pc:sldMk cId="2331236179" sldId="370"/>
            <ac:spMk id="13" creationId="{95E92568-D875-6D7C-C043-5687A63F6FF4}"/>
          </ac:spMkLst>
        </pc:spChg>
        <pc:spChg chg="mod">
          <ac:chgData name="Fink, Robin" userId="c672065f-2ea2-4624-81ea-17dfb5f32e51" providerId="ADAL" clId="{C3B312D0-27CA-0F45-8EBF-250CAF39E421}" dt="2025-06-25T07:14:50.598" v="3087"/>
          <ac:spMkLst>
            <pc:docMk/>
            <pc:sldMk cId="2331236179" sldId="370"/>
            <ac:spMk id="14" creationId="{52C63662-D549-42AB-557D-6136C8B15132}"/>
          </ac:spMkLst>
        </pc:spChg>
        <pc:spChg chg="mod">
          <ac:chgData name="Fink, Robin" userId="c672065f-2ea2-4624-81ea-17dfb5f32e51" providerId="ADAL" clId="{C3B312D0-27CA-0F45-8EBF-250CAF39E421}" dt="2025-06-25T07:14:50.598" v="3087"/>
          <ac:spMkLst>
            <pc:docMk/>
            <pc:sldMk cId="2331236179" sldId="370"/>
            <ac:spMk id="15" creationId="{2C791D10-C7A4-D003-F825-F71710C3225E}"/>
          </ac:spMkLst>
        </pc:spChg>
        <pc:spChg chg="mod">
          <ac:chgData name="Fink, Robin" userId="c672065f-2ea2-4624-81ea-17dfb5f32e51" providerId="ADAL" clId="{C3B312D0-27CA-0F45-8EBF-250CAF39E421}" dt="2025-06-25T07:14:50.598" v="3087"/>
          <ac:spMkLst>
            <pc:docMk/>
            <pc:sldMk cId="2331236179" sldId="370"/>
            <ac:spMk id="16" creationId="{63F0E44D-6B22-301F-F787-BCD83E2A0A01}"/>
          </ac:spMkLst>
        </pc:spChg>
        <pc:spChg chg="mod">
          <ac:chgData name="Fink, Robin" userId="c672065f-2ea2-4624-81ea-17dfb5f32e51" providerId="ADAL" clId="{C3B312D0-27CA-0F45-8EBF-250CAF39E421}" dt="2025-06-25T07:14:57.885" v="3089" actId="1076"/>
          <ac:spMkLst>
            <pc:docMk/>
            <pc:sldMk cId="2331236179" sldId="370"/>
            <ac:spMk id="17" creationId="{48E698C0-7BF0-9620-278C-DE48643F38CF}"/>
          </ac:spMkLst>
        </pc:spChg>
        <pc:spChg chg="add mod">
          <ac:chgData name="Fink, Robin" userId="c672065f-2ea2-4624-81ea-17dfb5f32e51" providerId="ADAL" clId="{C3B312D0-27CA-0F45-8EBF-250CAF39E421}" dt="2025-06-25T07:14:53.274" v="3088" actId="1076"/>
          <ac:spMkLst>
            <pc:docMk/>
            <pc:sldMk cId="2331236179" sldId="370"/>
            <ac:spMk id="18" creationId="{BD9C4D54-1959-43DC-DE8B-BB3A1C33F747}"/>
          </ac:spMkLst>
        </pc:spChg>
        <pc:spChg chg="add mod">
          <ac:chgData name="Fink, Robin" userId="c672065f-2ea2-4624-81ea-17dfb5f32e51" providerId="ADAL" clId="{C3B312D0-27CA-0F45-8EBF-250CAF39E421}" dt="2025-06-25T07:15:00.311" v="3090" actId="1076"/>
          <ac:spMkLst>
            <pc:docMk/>
            <pc:sldMk cId="2331236179" sldId="370"/>
            <ac:spMk id="20" creationId="{B1D81CD6-6182-488F-8EFE-92071A720057}"/>
          </ac:spMkLst>
        </pc:spChg>
        <pc:spChg chg="add mod">
          <ac:chgData name="Fink, Robin" userId="c672065f-2ea2-4624-81ea-17dfb5f32e51" providerId="ADAL" clId="{C3B312D0-27CA-0F45-8EBF-250CAF39E421}" dt="2025-06-25T07:15:11.377" v="3093" actId="1076"/>
          <ac:spMkLst>
            <pc:docMk/>
            <pc:sldMk cId="2331236179" sldId="370"/>
            <ac:spMk id="21" creationId="{F80C2118-4D46-F566-92C4-1E279382B193}"/>
          </ac:spMkLst>
        </pc:spChg>
        <pc:spChg chg="add mod">
          <ac:chgData name="Fink, Robin" userId="c672065f-2ea2-4624-81ea-17dfb5f32e51" providerId="ADAL" clId="{C3B312D0-27CA-0F45-8EBF-250CAF39E421}" dt="2025-06-25T07:15:06.818" v="3092" actId="1076"/>
          <ac:spMkLst>
            <pc:docMk/>
            <pc:sldMk cId="2331236179" sldId="370"/>
            <ac:spMk id="22" creationId="{7F7B6B7B-A46C-A988-0912-1C383B40AD32}"/>
          </ac:spMkLst>
        </pc:spChg>
        <pc:grpChg chg="mod">
          <ac:chgData name="Fink, Robin" userId="c672065f-2ea2-4624-81ea-17dfb5f32e51" providerId="ADAL" clId="{C3B312D0-27CA-0F45-8EBF-250CAF39E421}" dt="2025-06-25T07:14:53.274" v="3088" actId="1076"/>
          <ac:grpSpMkLst>
            <pc:docMk/>
            <pc:sldMk cId="2331236179" sldId="370"/>
            <ac:grpSpMk id="6" creationId="{E4F03D64-8B89-5702-8BE3-E3F5222938CC}"/>
          </ac:grpSpMkLst>
        </pc:grpChg>
        <pc:grpChg chg="mod">
          <ac:chgData name="Fink, Robin" userId="c672065f-2ea2-4624-81ea-17dfb5f32e51" providerId="ADAL" clId="{C3B312D0-27CA-0F45-8EBF-250CAF39E421}" dt="2025-06-25T07:14:53.274" v="3088" actId="1076"/>
          <ac:grpSpMkLst>
            <pc:docMk/>
            <pc:sldMk cId="2331236179" sldId="370"/>
            <ac:grpSpMk id="9" creationId="{A3390DA9-96B4-50A0-B4EB-E7E5B044A287}"/>
          </ac:grpSpMkLst>
        </pc:grpChg>
        <pc:cxnChg chg="mod">
          <ac:chgData name="Fink, Robin" userId="c672065f-2ea2-4624-81ea-17dfb5f32e51" providerId="ADAL" clId="{C3B312D0-27CA-0F45-8EBF-250CAF39E421}" dt="2025-06-25T07:14:57.885" v="3089" actId="1076"/>
          <ac:cxnSpMkLst>
            <pc:docMk/>
            <pc:sldMk cId="2331236179" sldId="370"/>
            <ac:cxnSpMk id="19" creationId="{32DEAFDE-A406-FBFD-0D8C-3CA3AB21AE92}"/>
          </ac:cxnSpMkLst>
        </pc:cxnChg>
        <pc:cxnChg chg="mod">
          <ac:chgData name="Fink, Robin" userId="c672065f-2ea2-4624-81ea-17dfb5f32e51" providerId="ADAL" clId="{C3B312D0-27CA-0F45-8EBF-250CAF39E421}" dt="2025-06-25T07:15:00.311" v="3090" actId="1076"/>
          <ac:cxnSpMkLst>
            <pc:docMk/>
            <pc:sldMk cId="2331236179" sldId="370"/>
            <ac:cxnSpMk id="23" creationId="{835A47DB-1E7A-385F-6E55-93270A9F82C3}"/>
          </ac:cxnSpMkLst>
        </pc:cxnChg>
        <pc:cxnChg chg="mod">
          <ac:chgData name="Fink, Robin" userId="c672065f-2ea2-4624-81ea-17dfb5f32e51" providerId="ADAL" clId="{C3B312D0-27CA-0F45-8EBF-250CAF39E421}" dt="2025-06-25T07:15:11.377" v="3093" actId="1076"/>
          <ac:cxnSpMkLst>
            <pc:docMk/>
            <pc:sldMk cId="2331236179" sldId="370"/>
            <ac:cxnSpMk id="24" creationId="{0C394B4C-B009-787B-31F1-F7200091AD5A}"/>
          </ac:cxnSpMkLst>
        </pc:cxnChg>
        <pc:cxnChg chg="mod">
          <ac:chgData name="Fink, Robin" userId="c672065f-2ea2-4624-81ea-17dfb5f32e51" providerId="ADAL" clId="{C3B312D0-27CA-0F45-8EBF-250CAF39E421}" dt="2025-06-25T07:15:06.818" v="3092" actId="1076"/>
          <ac:cxnSpMkLst>
            <pc:docMk/>
            <pc:sldMk cId="2331236179" sldId="370"/>
            <ac:cxnSpMk id="25" creationId="{EF18A7B5-8BB5-E4B0-C125-D57D61FC610E}"/>
          </ac:cxnSpMkLst>
        </pc:cxnChg>
      </pc:sldChg>
      <pc:sldChg chg="modSp add del mod">
        <pc:chgData name="Fink, Robin" userId="c672065f-2ea2-4624-81ea-17dfb5f32e51" providerId="ADAL" clId="{C3B312D0-27CA-0F45-8EBF-250CAF39E421}" dt="2025-06-25T08:06:37.507" v="3665" actId="2696"/>
        <pc:sldMkLst>
          <pc:docMk/>
          <pc:sldMk cId="2985937119" sldId="371"/>
        </pc:sldMkLst>
      </pc:sldChg>
      <pc:sldChg chg="addSp modSp add del mod">
        <pc:chgData name="Fink, Robin" userId="c672065f-2ea2-4624-81ea-17dfb5f32e51" providerId="ADAL" clId="{C3B312D0-27CA-0F45-8EBF-250CAF39E421}" dt="2025-06-25T08:06:44.644" v="3668" actId="2696"/>
        <pc:sldMkLst>
          <pc:docMk/>
          <pc:sldMk cId="2235310212" sldId="372"/>
        </pc:sldMkLst>
      </pc:sldChg>
      <pc:sldChg chg="modSp mod">
        <pc:chgData name="Fink, Robin" userId="c672065f-2ea2-4624-81ea-17dfb5f32e51" providerId="ADAL" clId="{C3B312D0-27CA-0F45-8EBF-250CAF39E421}" dt="2025-06-24T22:10:54.078" v="2163" actId="20577"/>
        <pc:sldMkLst>
          <pc:docMk/>
          <pc:sldMk cId="150717995" sldId="373"/>
        </pc:sldMkLst>
        <pc:spChg chg="mod">
          <ac:chgData name="Fink, Robin" userId="c672065f-2ea2-4624-81ea-17dfb5f32e51" providerId="ADAL" clId="{C3B312D0-27CA-0F45-8EBF-250CAF39E421}" dt="2025-06-24T22:10:54.078" v="2163" actId="20577"/>
          <ac:spMkLst>
            <pc:docMk/>
            <pc:sldMk cId="150717995" sldId="373"/>
            <ac:spMk id="53" creationId="{85067C0F-FF33-7B30-F109-FF80B616A199}"/>
          </ac:spMkLst>
        </pc:spChg>
      </pc:sldChg>
      <pc:sldChg chg="modSp add del mod ord">
        <pc:chgData name="Fink, Robin" userId="c672065f-2ea2-4624-81ea-17dfb5f32e51" providerId="ADAL" clId="{C3B312D0-27CA-0F45-8EBF-250CAF39E421}" dt="2025-06-25T08:06:39.330" v="3666" actId="2696"/>
        <pc:sldMkLst>
          <pc:docMk/>
          <pc:sldMk cId="2307101194" sldId="379"/>
        </pc:sldMkLst>
      </pc:sldChg>
      <pc:sldChg chg="modSp mod">
        <pc:chgData name="Fink, Robin" userId="c672065f-2ea2-4624-81ea-17dfb5f32e51" providerId="ADAL" clId="{C3B312D0-27CA-0F45-8EBF-250CAF39E421}" dt="2025-06-23T20:40:58.508" v="1537" actId="207"/>
        <pc:sldMkLst>
          <pc:docMk/>
          <pc:sldMk cId="712151010" sldId="384"/>
        </pc:sldMkLst>
      </pc:sldChg>
      <pc:sldChg chg="addSp delSp modSp mod">
        <pc:chgData name="Fink, Robin" userId="c672065f-2ea2-4624-81ea-17dfb5f32e51" providerId="ADAL" clId="{C3B312D0-27CA-0F45-8EBF-250CAF39E421}" dt="2025-06-25T06:40:30.482" v="2368" actId="478"/>
        <pc:sldMkLst>
          <pc:docMk/>
          <pc:sldMk cId="461524352" sldId="388"/>
        </pc:sldMkLst>
        <pc:spChg chg="mod">
          <ac:chgData name="Fink, Robin" userId="c672065f-2ea2-4624-81ea-17dfb5f32e51" providerId="ADAL" clId="{C3B312D0-27CA-0F45-8EBF-250CAF39E421}" dt="2025-06-25T06:40:28.801" v="2366" actId="108"/>
          <ac:spMkLst>
            <pc:docMk/>
            <pc:sldMk cId="461524352" sldId="388"/>
            <ac:spMk id="4" creationId="{2F67AC75-47A6-6CC3-DB8D-8779C39ABC06}"/>
          </ac:spMkLst>
        </pc:spChg>
        <pc:picChg chg="add del mod">
          <ac:chgData name="Fink, Robin" userId="c672065f-2ea2-4624-81ea-17dfb5f32e51" providerId="ADAL" clId="{C3B312D0-27CA-0F45-8EBF-250CAF39E421}" dt="2025-06-25T06:40:30.482" v="2368" actId="478"/>
          <ac:picMkLst>
            <pc:docMk/>
            <pc:sldMk cId="461524352" sldId="388"/>
            <ac:picMk id="2" creationId="{0B37F844-209A-FCF5-2369-87CDB900023D}"/>
          </ac:picMkLst>
        </pc:picChg>
        <pc:picChg chg="mod">
          <ac:chgData name="Fink, Robin" userId="c672065f-2ea2-4624-81ea-17dfb5f32e51" providerId="ADAL" clId="{C3B312D0-27CA-0F45-8EBF-250CAF39E421}" dt="2025-06-25T06:40:23.661" v="2360" actId="108"/>
          <ac:picMkLst>
            <pc:docMk/>
            <pc:sldMk cId="461524352" sldId="388"/>
            <ac:picMk id="7" creationId="{B651B40C-D59C-1DA8-DA28-990E28FA4CBA}"/>
          </ac:picMkLst>
        </pc:picChg>
        <pc:picChg chg="mod">
          <ac:chgData name="Fink, Robin" userId="c672065f-2ea2-4624-81ea-17dfb5f32e51" providerId="ADAL" clId="{C3B312D0-27CA-0F45-8EBF-250CAF39E421}" dt="2025-06-25T06:40:24.983" v="2361" actId="108"/>
          <ac:picMkLst>
            <pc:docMk/>
            <pc:sldMk cId="461524352" sldId="388"/>
            <ac:picMk id="9" creationId="{6EAFEC30-16CE-3297-7B8A-73E18AB83053}"/>
          </ac:picMkLst>
        </pc:picChg>
        <pc:picChg chg="mod">
          <ac:chgData name="Fink, Robin" userId="c672065f-2ea2-4624-81ea-17dfb5f32e51" providerId="ADAL" clId="{C3B312D0-27CA-0F45-8EBF-250CAF39E421}" dt="2025-06-25T06:40:26.043" v="2362" actId="108"/>
          <ac:picMkLst>
            <pc:docMk/>
            <pc:sldMk cId="461524352" sldId="388"/>
            <ac:picMk id="11" creationId="{9B0EB88C-B3A1-2879-8DB1-522FFFAB3661}"/>
          </ac:picMkLst>
        </pc:picChg>
      </pc:sldChg>
      <pc:sldChg chg="addSp delSp modSp new mod">
        <pc:chgData name="Fink, Robin" userId="c672065f-2ea2-4624-81ea-17dfb5f32e51" providerId="ADAL" clId="{C3B312D0-27CA-0F45-8EBF-250CAF39E421}" dt="2025-06-24T21:33:43.295" v="1681" actId="20577"/>
        <pc:sldMkLst>
          <pc:docMk/>
          <pc:sldMk cId="1057267460" sldId="393"/>
        </pc:sldMkLst>
        <pc:spChg chg="del">
          <ac:chgData name="Fink, Robin" userId="c672065f-2ea2-4624-81ea-17dfb5f32e51" providerId="ADAL" clId="{C3B312D0-27CA-0F45-8EBF-250CAF39E421}" dt="2025-06-24T21:32:21.338" v="1539" actId="478"/>
          <ac:spMkLst>
            <pc:docMk/>
            <pc:sldMk cId="1057267460" sldId="393"/>
            <ac:spMk id="2" creationId="{9234763C-914E-6B41-170F-F933664B438D}"/>
          </ac:spMkLst>
        </pc:spChg>
        <pc:spChg chg="mod">
          <ac:chgData name="Fink, Robin" userId="c672065f-2ea2-4624-81ea-17dfb5f32e51" providerId="ADAL" clId="{C3B312D0-27CA-0F45-8EBF-250CAF39E421}" dt="2025-06-24T21:33:08.074" v="1627" actId="20577"/>
          <ac:spMkLst>
            <pc:docMk/>
            <pc:sldMk cId="1057267460" sldId="393"/>
            <ac:spMk id="4" creationId="{D0F770A3-AE29-BDDE-B377-C92BDC6B267A}"/>
          </ac:spMkLst>
        </pc:spChg>
        <pc:spChg chg="add mod">
          <ac:chgData name="Fink, Robin" userId="c672065f-2ea2-4624-81ea-17dfb5f32e51" providerId="ADAL" clId="{C3B312D0-27CA-0F45-8EBF-250CAF39E421}" dt="2025-06-24T21:32:57.996" v="1586" actId="20577"/>
          <ac:spMkLst>
            <pc:docMk/>
            <pc:sldMk cId="1057267460" sldId="393"/>
            <ac:spMk id="9" creationId="{82D29249-3052-591F-99EA-15AEF9E19126}"/>
          </ac:spMkLst>
        </pc:spChg>
        <pc:spChg chg="add mod">
          <ac:chgData name="Fink, Robin" userId="c672065f-2ea2-4624-81ea-17dfb5f32e51" providerId="ADAL" clId="{C3B312D0-27CA-0F45-8EBF-250CAF39E421}" dt="2025-06-24T21:33:43.295" v="1681" actId="20577"/>
          <ac:spMkLst>
            <pc:docMk/>
            <pc:sldMk cId="1057267460" sldId="393"/>
            <ac:spMk id="10" creationId="{397F6864-150E-D9D0-7065-EF33B6F3B1A7}"/>
          </ac:spMkLst>
        </pc:spChg>
        <pc:picChg chg="add mod">
          <ac:chgData name="Fink, Robin" userId="c672065f-2ea2-4624-81ea-17dfb5f32e51" providerId="ADAL" clId="{C3B312D0-27CA-0F45-8EBF-250CAF39E421}" dt="2025-06-24T21:32:45.615" v="1542" actId="1076"/>
          <ac:picMkLst>
            <pc:docMk/>
            <pc:sldMk cId="1057267460" sldId="393"/>
            <ac:picMk id="8" creationId="{23564971-8020-03C2-F628-5046AE6ED770}"/>
          </ac:picMkLst>
        </pc:picChg>
      </pc:sldChg>
      <pc:sldChg chg="addSp delSp modSp add mod ord">
        <pc:chgData name="Fink, Robin" userId="c672065f-2ea2-4624-81ea-17dfb5f32e51" providerId="ADAL" clId="{C3B312D0-27CA-0F45-8EBF-250CAF39E421}" dt="2025-06-25T09:39:49.405" v="4411" actId="1076"/>
        <pc:sldMkLst>
          <pc:docMk/>
          <pc:sldMk cId="817214954" sldId="394"/>
        </pc:sldMkLst>
        <pc:spChg chg="del">
          <ac:chgData name="Fink, Robin" userId="c672065f-2ea2-4624-81ea-17dfb5f32e51" providerId="ADAL" clId="{C3B312D0-27CA-0F45-8EBF-250CAF39E421}" dt="2025-06-24T21:36:27.917" v="1886" actId="478"/>
          <ac:spMkLst>
            <pc:docMk/>
            <pc:sldMk cId="817214954" sldId="394"/>
            <ac:spMk id="6" creationId="{33898C5A-FBCC-6873-7B27-5097D77AC824}"/>
          </ac:spMkLst>
        </pc:spChg>
        <pc:spChg chg="del">
          <ac:chgData name="Fink, Robin" userId="c672065f-2ea2-4624-81ea-17dfb5f32e51" providerId="ADAL" clId="{C3B312D0-27CA-0F45-8EBF-250CAF39E421}" dt="2025-06-24T21:36:27.917" v="1886" actId="478"/>
          <ac:spMkLst>
            <pc:docMk/>
            <pc:sldMk cId="817214954" sldId="394"/>
            <ac:spMk id="7" creationId="{0F2BD4F3-1707-36B9-1F4E-3C32C06EDE71}"/>
          </ac:spMkLst>
        </pc:spChg>
        <pc:spChg chg="mod">
          <ac:chgData name="Fink, Robin" userId="c672065f-2ea2-4624-81ea-17dfb5f32e51" providerId="ADAL" clId="{C3B312D0-27CA-0F45-8EBF-250CAF39E421}" dt="2025-06-25T09:39:48.035" v="4410"/>
          <ac:spMkLst>
            <pc:docMk/>
            <pc:sldMk cId="817214954" sldId="394"/>
            <ac:spMk id="7" creationId="{588218B6-8C7C-7698-5A14-590279881D9D}"/>
          </ac:spMkLst>
        </pc:spChg>
        <pc:spChg chg="add del mod">
          <ac:chgData name="Fink, Robin" userId="c672065f-2ea2-4624-81ea-17dfb5f32e51" providerId="ADAL" clId="{C3B312D0-27CA-0F45-8EBF-250CAF39E421}" dt="2025-06-25T09:39:45.339" v="4409" actId="21"/>
          <ac:spMkLst>
            <pc:docMk/>
            <pc:sldMk cId="817214954" sldId="394"/>
            <ac:spMk id="8" creationId="{ECE0C25F-0042-A787-DFD3-CABC8F5261AE}"/>
          </ac:spMkLst>
        </pc:spChg>
        <pc:spChg chg="mod">
          <ac:chgData name="Fink, Robin" userId="c672065f-2ea2-4624-81ea-17dfb5f32e51" providerId="ADAL" clId="{C3B312D0-27CA-0F45-8EBF-250CAF39E421}" dt="2025-06-25T09:39:48.035" v="4410"/>
          <ac:spMkLst>
            <pc:docMk/>
            <pc:sldMk cId="817214954" sldId="394"/>
            <ac:spMk id="9" creationId="{0D83F0D0-E847-B439-010B-A94B4A075309}"/>
          </ac:spMkLst>
        </pc:spChg>
        <pc:spChg chg="mod">
          <ac:chgData name="Fink, Robin" userId="c672065f-2ea2-4624-81ea-17dfb5f32e51" providerId="ADAL" clId="{C3B312D0-27CA-0F45-8EBF-250CAF39E421}" dt="2025-06-24T21:52:56.851" v="1976" actId="20577"/>
          <ac:spMkLst>
            <pc:docMk/>
            <pc:sldMk cId="817214954" sldId="394"/>
            <ac:spMk id="15" creationId="{D1E0513F-5F91-50A1-EFCF-1EB4E15AF30C}"/>
          </ac:spMkLst>
        </pc:spChg>
        <pc:grpChg chg="add mod">
          <ac:chgData name="Fink, Robin" userId="c672065f-2ea2-4624-81ea-17dfb5f32e51" providerId="ADAL" clId="{C3B312D0-27CA-0F45-8EBF-250CAF39E421}" dt="2025-06-25T09:39:49.405" v="4411" actId="1076"/>
          <ac:grpSpMkLst>
            <pc:docMk/>
            <pc:sldMk cId="817214954" sldId="394"/>
            <ac:grpSpMk id="6" creationId="{EBF2B14E-D4D2-BBB8-18DE-A7A5DA1D1A22}"/>
          </ac:grpSpMkLst>
        </pc:grpChg>
      </pc:sldChg>
      <pc:sldChg chg="addSp delSp modSp add mod ord modTransition">
        <pc:chgData name="Fink, Robin" userId="c672065f-2ea2-4624-81ea-17dfb5f32e51" providerId="ADAL" clId="{C3B312D0-27CA-0F45-8EBF-250CAF39E421}" dt="2025-06-25T09:39:35.437" v="4407" actId="20578"/>
        <pc:sldMkLst>
          <pc:docMk/>
          <pc:sldMk cId="308504336" sldId="395"/>
        </pc:sldMkLst>
        <pc:spChg chg="mod">
          <ac:chgData name="Fink, Robin" userId="c672065f-2ea2-4624-81ea-17dfb5f32e51" providerId="ADAL" clId="{C3B312D0-27CA-0F45-8EBF-250CAF39E421}" dt="2025-06-24T21:38:08.294" v="1893" actId="1076"/>
          <ac:spMkLst>
            <pc:docMk/>
            <pc:sldMk cId="308504336" sldId="395"/>
            <ac:spMk id="4" creationId="{C1845178-1A96-DE9A-4BCB-148B2DFDDE12}"/>
          </ac:spMkLst>
        </pc:spChg>
        <pc:spChg chg="del">
          <ac:chgData name="Fink, Robin" userId="c672065f-2ea2-4624-81ea-17dfb5f32e51" providerId="ADAL" clId="{C3B312D0-27CA-0F45-8EBF-250CAF39E421}" dt="2025-06-24T21:38:18.200" v="1894" actId="478"/>
          <ac:spMkLst>
            <pc:docMk/>
            <pc:sldMk cId="308504336" sldId="395"/>
            <ac:spMk id="5" creationId="{46EB753E-8929-7025-D9A4-CB558427BC8E}"/>
          </ac:spMkLst>
        </pc:spChg>
        <pc:spChg chg="del">
          <ac:chgData name="Fink, Robin" userId="c672065f-2ea2-4624-81ea-17dfb5f32e51" providerId="ADAL" clId="{C3B312D0-27CA-0F45-8EBF-250CAF39E421}" dt="2025-06-24T21:38:18.200" v="1894" actId="478"/>
          <ac:spMkLst>
            <pc:docMk/>
            <pc:sldMk cId="308504336" sldId="395"/>
            <ac:spMk id="6" creationId="{18529D6C-D054-8F77-E14F-60AC612BB9B0}"/>
          </ac:spMkLst>
        </pc:spChg>
        <pc:spChg chg="add mod">
          <ac:chgData name="Fink, Robin" userId="c672065f-2ea2-4624-81ea-17dfb5f32e51" providerId="ADAL" clId="{C3B312D0-27CA-0F45-8EBF-250CAF39E421}" dt="2025-06-24T21:38:59.888" v="1900" actId="1076"/>
          <ac:spMkLst>
            <pc:docMk/>
            <pc:sldMk cId="308504336" sldId="395"/>
            <ac:spMk id="10" creationId="{6A3EE6F1-7B30-15F1-FD24-7942500EFCB6}"/>
          </ac:spMkLst>
        </pc:spChg>
        <pc:spChg chg="add mod">
          <ac:chgData name="Fink, Robin" userId="c672065f-2ea2-4624-81ea-17dfb5f32e51" providerId="ADAL" clId="{C3B312D0-27CA-0F45-8EBF-250CAF39E421}" dt="2025-06-24T21:39:05.896" v="1913" actId="20577"/>
          <ac:spMkLst>
            <pc:docMk/>
            <pc:sldMk cId="308504336" sldId="395"/>
            <ac:spMk id="11" creationId="{D367A8D6-DC30-A56A-2883-0674F9116586}"/>
          </ac:spMkLst>
        </pc:spChg>
        <pc:spChg chg="del">
          <ac:chgData name="Fink, Robin" userId="c672065f-2ea2-4624-81ea-17dfb5f32e51" providerId="ADAL" clId="{C3B312D0-27CA-0F45-8EBF-250CAF39E421}" dt="2025-06-24T21:38:18.200" v="1894" actId="478"/>
          <ac:spMkLst>
            <pc:docMk/>
            <pc:sldMk cId="308504336" sldId="395"/>
            <ac:spMk id="14" creationId="{4CE13FE7-E27C-C34F-BEE6-9B043BE652A9}"/>
          </ac:spMkLst>
        </pc:spChg>
        <pc:spChg chg="add del">
          <ac:chgData name="Fink, Robin" userId="c672065f-2ea2-4624-81ea-17dfb5f32e51" providerId="ADAL" clId="{C3B312D0-27CA-0F45-8EBF-250CAF39E421}" dt="2025-06-24T21:39:26.073" v="1933" actId="22"/>
          <ac:spMkLst>
            <pc:docMk/>
            <pc:sldMk cId="308504336" sldId="395"/>
            <ac:spMk id="16" creationId="{E9429FAA-14E1-83F3-CEA1-186FC00A4496}"/>
          </ac:spMkLst>
        </pc:spChg>
        <pc:spChg chg="add mod">
          <ac:chgData name="Fink, Robin" userId="c672065f-2ea2-4624-81ea-17dfb5f32e51" providerId="ADAL" clId="{C3B312D0-27CA-0F45-8EBF-250CAF39E421}" dt="2025-06-24T21:39:51.577" v="1946" actId="1076"/>
          <ac:spMkLst>
            <pc:docMk/>
            <pc:sldMk cId="308504336" sldId="395"/>
            <ac:spMk id="19" creationId="{19AE6202-0DF6-5972-6357-37C1C168097C}"/>
          </ac:spMkLst>
        </pc:spChg>
        <pc:spChg chg="add mod">
          <ac:chgData name="Fink, Robin" userId="c672065f-2ea2-4624-81ea-17dfb5f32e51" providerId="ADAL" clId="{C3B312D0-27CA-0F45-8EBF-250CAF39E421}" dt="2025-06-25T06:41:51.682" v="2375" actId="108"/>
          <ac:spMkLst>
            <pc:docMk/>
            <pc:sldMk cId="308504336" sldId="395"/>
            <ac:spMk id="20" creationId="{93FFE132-1B8B-4287-D4A1-4BC18C6D3FDB}"/>
          </ac:spMkLst>
        </pc:spChg>
        <pc:spChg chg="del">
          <ac:chgData name="Fink, Robin" userId="c672065f-2ea2-4624-81ea-17dfb5f32e51" providerId="ADAL" clId="{C3B312D0-27CA-0F45-8EBF-250CAF39E421}" dt="2025-06-24T21:38:18.200" v="1894" actId="478"/>
          <ac:spMkLst>
            <pc:docMk/>
            <pc:sldMk cId="308504336" sldId="395"/>
            <ac:spMk id="21" creationId="{48A609C8-682A-45C3-D9C5-79C19CFC171D}"/>
          </ac:spMkLst>
        </pc:spChg>
        <pc:spChg chg="del">
          <ac:chgData name="Fink, Robin" userId="c672065f-2ea2-4624-81ea-17dfb5f32e51" providerId="ADAL" clId="{C3B312D0-27CA-0F45-8EBF-250CAF39E421}" dt="2025-06-24T21:38:18.200" v="1894" actId="478"/>
          <ac:spMkLst>
            <pc:docMk/>
            <pc:sldMk cId="308504336" sldId="395"/>
            <ac:spMk id="22" creationId="{55123FA5-8854-78F0-F867-4B3FF6AB6028}"/>
          </ac:spMkLst>
        </pc:spChg>
        <pc:spChg chg="del mod">
          <ac:chgData name="Fink, Robin" userId="c672065f-2ea2-4624-81ea-17dfb5f32e51" providerId="ADAL" clId="{C3B312D0-27CA-0F45-8EBF-250CAF39E421}" dt="2025-06-24T21:38:18.200" v="1894" actId="478"/>
          <ac:spMkLst>
            <pc:docMk/>
            <pc:sldMk cId="308504336" sldId="395"/>
            <ac:spMk id="23" creationId="{95EFD09A-28AF-25E1-F60C-DBDDE64EE074}"/>
          </ac:spMkLst>
        </pc:spChg>
        <pc:spChg chg="add mod">
          <ac:chgData name="Fink, Robin" userId="c672065f-2ea2-4624-81ea-17dfb5f32e51" providerId="ADAL" clId="{C3B312D0-27CA-0F45-8EBF-250CAF39E421}" dt="2025-06-25T06:41:50.701" v="2374" actId="1076"/>
          <ac:spMkLst>
            <pc:docMk/>
            <pc:sldMk cId="308504336" sldId="395"/>
            <ac:spMk id="30" creationId="{34BF997A-B43B-4395-C34D-676372CE82C0}"/>
          </ac:spMkLst>
        </pc:spChg>
        <pc:spChg chg="del">
          <ac:chgData name="Fink, Robin" userId="c672065f-2ea2-4624-81ea-17dfb5f32e51" providerId="ADAL" clId="{C3B312D0-27CA-0F45-8EBF-250CAF39E421}" dt="2025-06-24T21:38:18.200" v="1894" actId="478"/>
          <ac:spMkLst>
            <pc:docMk/>
            <pc:sldMk cId="308504336" sldId="395"/>
            <ac:spMk id="46" creationId="{06F6072C-5DD0-D28C-C8AA-AA57A2FA8CBD}"/>
          </ac:spMkLst>
        </pc:spChg>
        <pc:picChg chg="add del mod">
          <ac:chgData name="Fink, Robin" userId="c672065f-2ea2-4624-81ea-17dfb5f32e51" providerId="ADAL" clId="{C3B312D0-27CA-0F45-8EBF-250CAF39E421}" dt="2025-06-24T21:55:15.136" v="1983" actId="478"/>
          <ac:picMkLst>
            <pc:docMk/>
            <pc:sldMk cId="308504336" sldId="395"/>
            <ac:picMk id="7" creationId="{BC403371-F6DF-168A-47B0-F45D6F48399F}"/>
          </ac:picMkLst>
        </pc:picChg>
        <pc:picChg chg="add mod">
          <ac:chgData name="Fink, Robin" userId="c672065f-2ea2-4624-81ea-17dfb5f32e51" providerId="ADAL" clId="{C3B312D0-27CA-0F45-8EBF-250CAF39E421}" dt="2025-06-25T06:41:55.330" v="2377" actId="1076"/>
          <ac:picMkLst>
            <pc:docMk/>
            <pc:sldMk cId="308504336" sldId="395"/>
            <ac:picMk id="25" creationId="{3C0DD59E-E4AB-940F-FFBB-5DF5FA25B1F3}"/>
          </ac:picMkLst>
        </pc:picChg>
        <pc:cxnChg chg="del mod">
          <ac:chgData name="Fink, Robin" userId="c672065f-2ea2-4624-81ea-17dfb5f32e51" providerId="ADAL" clId="{C3B312D0-27CA-0F45-8EBF-250CAF39E421}" dt="2025-06-24T21:38:18.200" v="1894" actId="478"/>
          <ac:cxnSpMkLst>
            <pc:docMk/>
            <pc:sldMk cId="308504336" sldId="395"/>
            <ac:cxnSpMk id="9" creationId="{11B3F63E-3FCE-1675-9A6A-16B30E0267C7}"/>
          </ac:cxnSpMkLst>
        </pc:cxnChg>
        <pc:cxnChg chg="add mod">
          <ac:chgData name="Fink, Robin" userId="c672065f-2ea2-4624-81ea-17dfb5f32e51" providerId="ADAL" clId="{C3B312D0-27CA-0F45-8EBF-250CAF39E421}" dt="2025-06-25T06:37:17.324" v="2352" actId="14100"/>
          <ac:cxnSpMkLst>
            <pc:docMk/>
            <pc:sldMk cId="308504336" sldId="395"/>
            <ac:cxnSpMk id="13" creationId="{371ABC9A-0491-7A1C-332E-6C07538CA821}"/>
          </ac:cxnSpMkLst>
        </pc:cxnChg>
        <pc:cxnChg chg="add mod">
          <ac:chgData name="Fink, Robin" userId="c672065f-2ea2-4624-81ea-17dfb5f32e51" providerId="ADAL" clId="{C3B312D0-27CA-0F45-8EBF-250CAF39E421}" dt="2025-06-25T06:41:51.682" v="2375" actId="108"/>
          <ac:cxnSpMkLst>
            <pc:docMk/>
            <pc:sldMk cId="308504336" sldId="395"/>
            <ac:cxnSpMk id="18" creationId="{3B679C65-2E64-C482-61B3-EB7E8319683D}"/>
          </ac:cxnSpMkLst>
        </pc:cxnChg>
        <pc:cxnChg chg="del">
          <ac:chgData name="Fink, Robin" userId="c672065f-2ea2-4624-81ea-17dfb5f32e51" providerId="ADAL" clId="{C3B312D0-27CA-0F45-8EBF-250CAF39E421}" dt="2025-06-24T21:38:18.200" v="1894" actId="478"/>
          <ac:cxnSpMkLst>
            <pc:docMk/>
            <pc:sldMk cId="308504336" sldId="395"/>
            <ac:cxnSpMk id="24" creationId="{A8EA569C-5C47-8385-7E7A-014E53617245}"/>
          </ac:cxnSpMkLst>
        </pc:cxnChg>
        <pc:cxnChg chg="add mod">
          <ac:chgData name="Fink, Robin" userId="c672065f-2ea2-4624-81ea-17dfb5f32e51" providerId="ADAL" clId="{C3B312D0-27CA-0F45-8EBF-250CAF39E421}" dt="2025-06-25T06:41:50.701" v="2374" actId="1076"/>
          <ac:cxnSpMkLst>
            <pc:docMk/>
            <pc:sldMk cId="308504336" sldId="395"/>
            <ac:cxnSpMk id="29" creationId="{B4E3E076-F608-E4A8-965B-86D780D98519}"/>
          </ac:cxnSpMkLst>
        </pc:cxnChg>
        <pc:cxnChg chg="del">
          <ac:chgData name="Fink, Robin" userId="c672065f-2ea2-4624-81ea-17dfb5f32e51" providerId="ADAL" clId="{C3B312D0-27CA-0F45-8EBF-250CAF39E421}" dt="2025-06-24T21:38:18.200" v="1894" actId="478"/>
          <ac:cxnSpMkLst>
            <pc:docMk/>
            <pc:sldMk cId="308504336" sldId="395"/>
            <ac:cxnSpMk id="31" creationId="{F484730A-8F67-4E70-AC76-475170521899}"/>
          </ac:cxnSpMkLst>
        </pc:cxnChg>
        <pc:cxnChg chg="add del mod">
          <ac:chgData name="Fink, Robin" userId="c672065f-2ea2-4624-81ea-17dfb5f32e51" providerId="ADAL" clId="{C3B312D0-27CA-0F45-8EBF-250CAF39E421}" dt="2025-06-25T06:43:39.083" v="2387" actId="478"/>
          <ac:cxnSpMkLst>
            <pc:docMk/>
            <pc:sldMk cId="308504336" sldId="395"/>
            <ac:cxnSpMk id="32" creationId="{0EB5CCDB-639C-EC27-C158-AA04F4E8BFCC}"/>
          </ac:cxnSpMkLst>
        </pc:cxnChg>
      </pc:sldChg>
      <pc:sldChg chg="delSp modSp add del mod ord delAnim">
        <pc:chgData name="Fink, Robin" userId="c672065f-2ea2-4624-81ea-17dfb5f32e51" providerId="ADAL" clId="{C3B312D0-27CA-0F45-8EBF-250CAF39E421}" dt="2025-06-25T09:17:52.751" v="4387" actId="2696"/>
        <pc:sldMkLst>
          <pc:docMk/>
          <pc:sldMk cId="3242293171" sldId="396"/>
        </pc:sldMkLst>
        <pc:spChg chg="mod">
          <ac:chgData name="Fink, Robin" userId="c672065f-2ea2-4624-81ea-17dfb5f32e51" providerId="ADAL" clId="{C3B312D0-27CA-0F45-8EBF-250CAF39E421}" dt="2025-06-24T21:40:39.737" v="1970" actId="20577"/>
          <ac:spMkLst>
            <pc:docMk/>
            <pc:sldMk cId="3242293171" sldId="396"/>
            <ac:spMk id="5" creationId="{65264712-CB6C-45A7-33DF-82E97DF94325}"/>
          </ac:spMkLst>
        </pc:spChg>
        <pc:spChg chg="del">
          <ac:chgData name="Fink, Robin" userId="c672065f-2ea2-4624-81ea-17dfb5f32e51" providerId="ADAL" clId="{C3B312D0-27CA-0F45-8EBF-250CAF39E421}" dt="2025-06-24T21:40:37.250" v="1969" actId="478"/>
          <ac:spMkLst>
            <pc:docMk/>
            <pc:sldMk cId="3242293171" sldId="396"/>
            <ac:spMk id="9" creationId="{9C7BEB9D-C263-B082-7104-74BC03344115}"/>
          </ac:spMkLst>
        </pc:spChg>
        <pc:spChg chg="del">
          <ac:chgData name="Fink, Robin" userId="c672065f-2ea2-4624-81ea-17dfb5f32e51" providerId="ADAL" clId="{C3B312D0-27CA-0F45-8EBF-250CAF39E421}" dt="2025-06-24T21:40:37.250" v="1969" actId="478"/>
          <ac:spMkLst>
            <pc:docMk/>
            <pc:sldMk cId="3242293171" sldId="396"/>
            <ac:spMk id="19" creationId="{9DF3653B-F5DD-EDD0-FF04-32B450112BB2}"/>
          </ac:spMkLst>
        </pc:spChg>
        <pc:spChg chg="del">
          <ac:chgData name="Fink, Robin" userId="c672065f-2ea2-4624-81ea-17dfb5f32e51" providerId="ADAL" clId="{C3B312D0-27CA-0F45-8EBF-250CAF39E421}" dt="2025-06-24T21:40:37.250" v="1969" actId="478"/>
          <ac:spMkLst>
            <pc:docMk/>
            <pc:sldMk cId="3242293171" sldId="396"/>
            <ac:spMk id="20" creationId="{F59B398C-881A-A4B3-4D0A-8B98DACF149A}"/>
          </ac:spMkLst>
        </pc:spChg>
        <pc:spChg chg="del">
          <ac:chgData name="Fink, Robin" userId="c672065f-2ea2-4624-81ea-17dfb5f32e51" providerId="ADAL" clId="{C3B312D0-27CA-0F45-8EBF-250CAF39E421}" dt="2025-06-24T21:40:37.250" v="1969" actId="478"/>
          <ac:spMkLst>
            <pc:docMk/>
            <pc:sldMk cId="3242293171" sldId="396"/>
            <ac:spMk id="21" creationId="{7B797201-84C7-5C56-A22A-D68778F0015B}"/>
          </ac:spMkLst>
        </pc:spChg>
        <pc:spChg chg="del">
          <ac:chgData name="Fink, Robin" userId="c672065f-2ea2-4624-81ea-17dfb5f32e51" providerId="ADAL" clId="{C3B312D0-27CA-0F45-8EBF-250CAF39E421}" dt="2025-06-24T21:40:37.250" v="1969" actId="478"/>
          <ac:spMkLst>
            <pc:docMk/>
            <pc:sldMk cId="3242293171" sldId="396"/>
            <ac:spMk id="22" creationId="{E26879BD-75EA-F464-15C0-E4AA0B2B56DF}"/>
          </ac:spMkLst>
        </pc:spChg>
        <pc:cxnChg chg="del mod">
          <ac:chgData name="Fink, Robin" userId="c672065f-2ea2-4624-81ea-17dfb5f32e51" providerId="ADAL" clId="{C3B312D0-27CA-0F45-8EBF-250CAF39E421}" dt="2025-06-24T21:40:37.250" v="1969" actId="478"/>
          <ac:cxnSpMkLst>
            <pc:docMk/>
            <pc:sldMk cId="3242293171" sldId="396"/>
            <ac:cxnSpMk id="23" creationId="{EB2A21BC-E47A-F8B3-F4DF-8DB3CAD38D42}"/>
          </ac:cxnSpMkLst>
        </pc:cxnChg>
        <pc:cxnChg chg="del mod">
          <ac:chgData name="Fink, Robin" userId="c672065f-2ea2-4624-81ea-17dfb5f32e51" providerId="ADAL" clId="{C3B312D0-27CA-0F45-8EBF-250CAF39E421}" dt="2025-06-24T21:40:37.250" v="1969" actId="478"/>
          <ac:cxnSpMkLst>
            <pc:docMk/>
            <pc:sldMk cId="3242293171" sldId="396"/>
            <ac:cxnSpMk id="24" creationId="{AB9B8502-B4A6-BB41-4084-0EEE2ACA5822}"/>
          </ac:cxnSpMkLst>
        </pc:cxnChg>
        <pc:cxnChg chg="del mod">
          <ac:chgData name="Fink, Robin" userId="c672065f-2ea2-4624-81ea-17dfb5f32e51" providerId="ADAL" clId="{C3B312D0-27CA-0F45-8EBF-250CAF39E421}" dt="2025-06-24T21:40:37.250" v="1969" actId="478"/>
          <ac:cxnSpMkLst>
            <pc:docMk/>
            <pc:sldMk cId="3242293171" sldId="396"/>
            <ac:cxnSpMk id="25" creationId="{F1521751-9F9A-73BC-072B-837C948AB28B}"/>
          </ac:cxnSpMkLst>
        </pc:cxnChg>
      </pc:sldChg>
      <pc:sldChg chg="add del">
        <pc:chgData name="Fink, Robin" userId="c672065f-2ea2-4624-81ea-17dfb5f32e51" providerId="ADAL" clId="{C3B312D0-27CA-0F45-8EBF-250CAF39E421}" dt="2025-06-24T21:39:42.845" v="1938"/>
        <pc:sldMkLst>
          <pc:docMk/>
          <pc:sldMk cId="3438681255" sldId="396"/>
        </pc:sldMkLst>
      </pc:sldChg>
      <pc:sldChg chg="addSp delSp modSp add mod ord modTransition">
        <pc:chgData name="Fink, Robin" userId="c672065f-2ea2-4624-81ea-17dfb5f32e51" providerId="ADAL" clId="{C3B312D0-27CA-0F45-8EBF-250CAF39E421}" dt="2025-06-25T09:39:35.437" v="4407" actId="20578"/>
        <pc:sldMkLst>
          <pc:docMk/>
          <pc:sldMk cId="1082908842" sldId="397"/>
        </pc:sldMkLst>
        <pc:spChg chg="add mod">
          <ac:chgData name="Fink, Robin" userId="c672065f-2ea2-4624-81ea-17dfb5f32e51" providerId="ADAL" clId="{C3B312D0-27CA-0F45-8EBF-250CAF39E421}" dt="2025-06-24T22:04:28.816" v="2129" actId="404"/>
          <ac:spMkLst>
            <pc:docMk/>
            <pc:sldMk cId="1082908842" sldId="397"/>
            <ac:spMk id="7" creationId="{03920605-D890-1999-3C7E-5A538AACD8BD}"/>
          </ac:spMkLst>
        </pc:spChg>
        <pc:spChg chg="mod">
          <ac:chgData name="Fink, Robin" userId="c672065f-2ea2-4624-81ea-17dfb5f32e51" providerId="ADAL" clId="{C3B312D0-27CA-0F45-8EBF-250CAF39E421}" dt="2025-06-24T21:56:11.432" v="2043" actId="20577"/>
          <ac:spMkLst>
            <pc:docMk/>
            <pc:sldMk cId="1082908842" sldId="397"/>
            <ac:spMk id="14" creationId="{047DE6B4-B724-D49B-0B90-09AD67ED48EF}"/>
          </ac:spMkLst>
        </pc:spChg>
        <pc:spChg chg="mod">
          <ac:chgData name="Fink, Robin" userId="c672065f-2ea2-4624-81ea-17dfb5f32e51" providerId="ADAL" clId="{C3B312D0-27CA-0F45-8EBF-250CAF39E421}" dt="2025-06-24T21:55:48.806" v="2012" actId="20577"/>
          <ac:spMkLst>
            <pc:docMk/>
            <pc:sldMk cId="1082908842" sldId="397"/>
            <ac:spMk id="17" creationId="{E6BFF345-65D9-EBE0-1D6F-33D4C5BED418}"/>
          </ac:spMkLst>
        </pc:spChg>
        <pc:spChg chg="mod">
          <ac:chgData name="Fink, Robin" userId="c672065f-2ea2-4624-81ea-17dfb5f32e51" providerId="ADAL" clId="{C3B312D0-27CA-0F45-8EBF-250CAF39E421}" dt="2025-06-24T22:05:23.010" v="2132" actId="1076"/>
          <ac:spMkLst>
            <pc:docMk/>
            <pc:sldMk cId="1082908842" sldId="397"/>
            <ac:spMk id="21" creationId="{BD783DCC-D997-FB1E-C1CD-60FE972CB4C3}"/>
          </ac:spMkLst>
        </pc:spChg>
        <pc:spChg chg="del">
          <ac:chgData name="Fink, Robin" userId="c672065f-2ea2-4624-81ea-17dfb5f32e51" providerId="ADAL" clId="{C3B312D0-27CA-0F45-8EBF-250CAF39E421}" dt="2025-06-24T21:55:55.892" v="2020" actId="478"/>
          <ac:spMkLst>
            <pc:docMk/>
            <pc:sldMk cId="1082908842" sldId="397"/>
            <ac:spMk id="22" creationId="{A251E8CF-01C8-567F-793C-D3B5550A99C5}"/>
          </ac:spMkLst>
        </pc:spChg>
        <pc:spChg chg="mod">
          <ac:chgData name="Fink, Robin" userId="c672065f-2ea2-4624-81ea-17dfb5f32e51" providerId="ADAL" clId="{C3B312D0-27CA-0F45-8EBF-250CAF39E421}" dt="2025-06-24T22:04:15.678" v="2107" actId="122"/>
          <ac:spMkLst>
            <pc:docMk/>
            <pc:sldMk cId="1082908842" sldId="397"/>
            <ac:spMk id="46" creationId="{C4689362-CFCD-97BE-EDAD-81402115666F}"/>
          </ac:spMkLst>
        </pc:spChg>
        <pc:cxnChg chg="del mod">
          <ac:chgData name="Fink, Robin" userId="c672065f-2ea2-4624-81ea-17dfb5f32e51" providerId="ADAL" clId="{C3B312D0-27CA-0F45-8EBF-250CAF39E421}" dt="2025-06-24T21:55:56.609" v="2021" actId="478"/>
          <ac:cxnSpMkLst>
            <pc:docMk/>
            <pc:sldMk cId="1082908842" sldId="397"/>
            <ac:cxnSpMk id="9" creationId="{2E058655-9FCD-3F39-642B-557512435588}"/>
          </ac:cxnSpMkLst>
        </pc:cxnChg>
        <pc:cxnChg chg="mod">
          <ac:chgData name="Fink, Robin" userId="c672065f-2ea2-4624-81ea-17dfb5f32e51" providerId="ADAL" clId="{C3B312D0-27CA-0F45-8EBF-250CAF39E421}" dt="2025-06-24T22:05:11.177" v="2130" actId="1076"/>
          <ac:cxnSpMkLst>
            <pc:docMk/>
            <pc:sldMk cId="1082908842" sldId="397"/>
            <ac:cxnSpMk id="31" creationId="{DF97C6D9-FEC9-B1B2-8C21-94EC7D61B555}"/>
          </ac:cxnSpMkLst>
        </pc:cxnChg>
      </pc:sldChg>
      <pc:sldChg chg="addSp delSp modSp add mod">
        <pc:chgData name="Fink, Robin" userId="c672065f-2ea2-4624-81ea-17dfb5f32e51" providerId="ADAL" clId="{C3B312D0-27CA-0F45-8EBF-250CAF39E421}" dt="2025-06-24T22:08:09.580" v="2134" actId="14100"/>
        <pc:sldMkLst>
          <pc:docMk/>
          <pc:sldMk cId="3583716801" sldId="398"/>
        </pc:sldMkLst>
        <pc:spChg chg="mod">
          <ac:chgData name="Fink, Robin" userId="c672065f-2ea2-4624-81ea-17dfb5f32e51" providerId="ADAL" clId="{C3B312D0-27CA-0F45-8EBF-250CAF39E421}" dt="2025-06-24T21:59:23.556" v="2104" actId="20577"/>
          <ac:spMkLst>
            <pc:docMk/>
            <pc:sldMk cId="3583716801" sldId="398"/>
            <ac:spMk id="4" creationId="{FA5C7944-F9A5-A79A-81AC-4C721A16A7EC}"/>
          </ac:spMkLst>
        </pc:spChg>
        <pc:spChg chg="del">
          <ac:chgData name="Fink, Robin" userId="c672065f-2ea2-4624-81ea-17dfb5f32e51" providerId="ADAL" clId="{C3B312D0-27CA-0F45-8EBF-250CAF39E421}" dt="2025-06-24T21:57:30.976" v="2045" actId="21"/>
          <ac:spMkLst>
            <pc:docMk/>
            <pc:sldMk cId="3583716801" sldId="398"/>
            <ac:spMk id="9" creationId="{0AC6FC47-C042-8EDF-5712-69CEC3833EB9}"/>
          </ac:spMkLst>
        </pc:spChg>
        <pc:spChg chg="del">
          <ac:chgData name="Fink, Robin" userId="c672065f-2ea2-4624-81ea-17dfb5f32e51" providerId="ADAL" clId="{C3B312D0-27CA-0F45-8EBF-250CAF39E421}" dt="2025-06-24T21:57:30.976" v="2045" actId="21"/>
          <ac:spMkLst>
            <pc:docMk/>
            <pc:sldMk cId="3583716801" sldId="398"/>
            <ac:spMk id="10" creationId="{4DE282BD-FE04-5267-B840-12391A1E8F76}"/>
          </ac:spMkLst>
        </pc:spChg>
        <pc:spChg chg="add mod">
          <ac:chgData name="Fink, Robin" userId="c672065f-2ea2-4624-81ea-17dfb5f32e51" providerId="ADAL" clId="{C3B312D0-27CA-0F45-8EBF-250CAF39E421}" dt="2025-06-24T22:08:09.580" v="2134" actId="14100"/>
          <ac:spMkLst>
            <pc:docMk/>
            <pc:sldMk cId="3583716801" sldId="398"/>
            <ac:spMk id="11" creationId="{94CC86D3-A92F-12A7-1309-F40E48CE89E0}"/>
          </ac:spMkLst>
        </pc:spChg>
        <pc:spChg chg="add mod">
          <ac:chgData name="Fink, Robin" userId="c672065f-2ea2-4624-81ea-17dfb5f32e51" providerId="ADAL" clId="{C3B312D0-27CA-0F45-8EBF-250CAF39E421}" dt="2025-06-24T21:58:55.487" v="2089" actId="14100"/>
          <ac:spMkLst>
            <pc:docMk/>
            <pc:sldMk cId="3583716801" sldId="398"/>
            <ac:spMk id="12" creationId="{BEE83AE6-2D23-6233-DBC3-E4B14B4E25A4}"/>
          </ac:spMkLst>
        </pc:spChg>
        <pc:spChg chg="add del mod">
          <ac:chgData name="Fink, Robin" userId="c672065f-2ea2-4624-81ea-17dfb5f32e51" providerId="ADAL" clId="{C3B312D0-27CA-0F45-8EBF-250CAF39E421}" dt="2025-06-24T21:59:03.214" v="2091" actId="478"/>
          <ac:spMkLst>
            <pc:docMk/>
            <pc:sldMk cId="3583716801" sldId="398"/>
            <ac:spMk id="13" creationId="{BF1A22A4-9FE5-49B3-4C50-91309FC78523}"/>
          </ac:spMkLst>
        </pc:spChg>
        <pc:spChg chg="add mod">
          <ac:chgData name="Fink, Robin" userId="c672065f-2ea2-4624-81ea-17dfb5f32e51" providerId="ADAL" clId="{C3B312D0-27CA-0F45-8EBF-250CAF39E421}" dt="2025-06-24T21:59:08.764" v="2093" actId="1076"/>
          <ac:spMkLst>
            <pc:docMk/>
            <pc:sldMk cId="3583716801" sldId="398"/>
            <ac:spMk id="14" creationId="{1EB1EDE6-F56F-923E-1083-DAEB3526495E}"/>
          </ac:spMkLst>
        </pc:spChg>
        <pc:spChg chg="add mod">
          <ac:chgData name="Fink, Robin" userId="c672065f-2ea2-4624-81ea-17dfb5f32e51" providerId="ADAL" clId="{C3B312D0-27CA-0F45-8EBF-250CAF39E421}" dt="2025-06-24T21:59:14.381" v="2095" actId="1076"/>
          <ac:spMkLst>
            <pc:docMk/>
            <pc:sldMk cId="3583716801" sldId="398"/>
            <ac:spMk id="15" creationId="{1ED3B95B-277A-4C96-AD3F-873E4F01DE18}"/>
          </ac:spMkLst>
        </pc:spChg>
        <pc:picChg chg="add mod">
          <ac:chgData name="Fink, Robin" userId="c672065f-2ea2-4624-81ea-17dfb5f32e51" providerId="ADAL" clId="{C3B312D0-27CA-0F45-8EBF-250CAF39E421}" dt="2025-06-24T21:58:30.123" v="2077" actId="554"/>
          <ac:picMkLst>
            <pc:docMk/>
            <pc:sldMk cId="3583716801" sldId="398"/>
            <ac:picMk id="2" creationId="{78AC8FB0-5CB6-08FC-07FF-84B2BA0BE21A}"/>
          </ac:picMkLst>
        </pc:picChg>
        <pc:picChg chg="add mod">
          <ac:chgData name="Fink, Robin" userId="c672065f-2ea2-4624-81ea-17dfb5f32e51" providerId="ADAL" clId="{C3B312D0-27CA-0F45-8EBF-250CAF39E421}" dt="2025-06-24T21:58:30.123" v="2077" actId="554"/>
          <ac:picMkLst>
            <pc:docMk/>
            <pc:sldMk cId="3583716801" sldId="398"/>
            <ac:picMk id="7" creationId="{C1A25669-04F8-AE86-AC59-7FE34F2EF833}"/>
          </ac:picMkLst>
        </pc:picChg>
        <pc:picChg chg="mod">
          <ac:chgData name="Fink, Robin" userId="c672065f-2ea2-4624-81ea-17dfb5f32e51" providerId="ADAL" clId="{C3B312D0-27CA-0F45-8EBF-250CAF39E421}" dt="2025-06-24T21:58:30.123" v="2077" actId="554"/>
          <ac:picMkLst>
            <pc:docMk/>
            <pc:sldMk cId="3583716801" sldId="398"/>
            <ac:picMk id="8" creationId="{C9526317-AE91-81D9-D7BB-4497EFB5D027}"/>
          </ac:picMkLst>
        </pc:picChg>
      </pc:sldChg>
      <pc:sldChg chg="new del">
        <pc:chgData name="Fink, Robin" userId="c672065f-2ea2-4624-81ea-17dfb5f32e51" providerId="ADAL" clId="{C3B312D0-27CA-0F45-8EBF-250CAF39E421}" dt="2025-06-24T21:59:53.640" v="2106" actId="2696"/>
        <pc:sldMkLst>
          <pc:docMk/>
          <pc:sldMk cId="3470883224" sldId="399"/>
        </pc:sldMkLst>
      </pc:sldChg>
      <pc:sldChg chg="delSp modSp add mod modTransition">
        <pc:chgData name="Fink, Robin" userId="c672065f-2ea2-4624-81ea-17dfb5f32e51" providerId="ADAL" clId="{C3B312D0-27CA-0F45-8EBF-250CAF39E421}" dt="2025-06-25T06:43:37.373" v="2385" actId="1076"/>
        <pc:sldMkLst>
          <pc:docMk/>
          <pc:sldMk cId="65940871" sldId="400"/>
        </pc:sldMkLst>
        <pc:spChg chg="mod">
          <ac:chgData name="Fink, Robin" userId="c672065f-2ea2-4624-81ea-17dfb5f32e51" providerId="ADAL" clId="{C3B312D0-27CA-0F45-8EBF-250CAF39E421}" dt="2025-06-25T06:32:32.876" v="2253" actId="20577"/>
          <ac:spMkLst>
            <pc:docMk/>
            <pc:sldMk cId="65940871" sldId="400"/>
            <ac:spMk id="5" creationId="{53E826C2-77C7-4276-3EB1-03EFC0A0F350}"/>
          </ac:spMkLst>
        </pc:spChg>
        <pc:spChg chg="del mod">
          <ac:chgData name="Fink, Robin" userId="c672065f-2ea2-4624-81ea-17dfb5f32e51" providerId="ADAL" clId="{C3B312D0-27CA-0F45-8EBF-250CAF39E421}" dt="2025-06-25T06:33:13.380" v="2256"/>
          <ac:spMkLst>
            <pc:docMk/>
            <pc:sldMk cId="65940871" sldId="400"/>
            <ac:spMk id="6" creationId="{9C3AE13D-1275-5693-9CB5-3223FAE128DE}"/>
          </ac:spMkLst>
        </pc:spChg>
        <pc:spChg chg="del">
          <ac:chgData name="Fink, Robin" userId="c672065f-2ea2-4624-81ea-17dfb5f32e51" providerId="ADAL" clId="{C3B312D0-27CA-0F45-8EBF-250CAF39E421}" dt="2025-06-25T06:33:10.350" v="2254" actId="478"/>
          <ac:spMkLst>
            <pc:docMk/>
            <pc:sldMk cId="65940871" sldId="400"/>
            <ac:spMk id="7" creationId="{8A34D29C-B8FF-6E18-CEEC-172291221591}"/>
          </ac:spMkLst>
        </pc:spChg>
        <pc:spChg chg="mod">
          <ac:chgData name="Fink, Robin" userId="c672065f-2ea2-4624-81ea-17dfb5f32e51" providerId="ADAL" clId="{C3B312D0-27CA-0F45-8EBF-250CAF39E421}" dt="2025-06-25T06:43:37.373" v="2385" actId="1076"/>
          <ac:spMkLst>
            <pc:docMk/>
            <pc:sldMk cId="65940871" sldId="400"/>
            <ac:spMk id="15" creationId="{0881814E-FC1E-C785-D2A3-D660C077CF46}"/>
          </ac:spMkLst>
        </pc:spChg>
        <pc:spChg chg="mod">
          <ac:chgData name="Fink, Robin" userId="c672065f-2ea2-4624-81ea-17dfb5f32e51" providerId="ADAL" clId="{C3B312D0-27CA-0F45-8EBF-250CAF39E421}" dt="2025-06-25T06:32:08.357" v="2183" actId="20577"/>
          <ac:spMkLst>
            <pc:docMk/>
            <pc:sldMk cId="65940871" sldId="400"/>
            <ac:spMk id="17" creationId="{F9C086E4-3C14-89B5-1254-0ACA5A2600C2}"/>
          </ac:spMkLst>
        </pc:spChg>
        <pc:grpChg chg="mod">
          <ac:chgData name="Fink, Robin" userId="c672065f-2ea2-4624-81ea-17dfb5f32e51" providerId="ADAL" clId="{C3B312D0-27CA-0F45-8EBF-250CAF39E421}" dt="2025-06-25T06:43:37.373" v="2385" actId="1076"/>
          <ac:grpSpMkLst>
            <pc:docMk/>
            <pc:sldMk cId="65940871" sldId="400"/>
            <ac:grpSpMk id="34" creationId="{AF4B197D-623E-5B3F-21DE-EDF1AC591E40}"/>
          </ac:grpSpMkLst>
        </pc:grpChg>
      </pc:sldChg>
      <pc:sldChg chg="delSp modSp add mod ord delAnim modAnim">
        <pc:chgData name="Fink, Robin" userId="c672065f-2ea2-4624-81ea-17dfb5f32e51" providerId="ADAL" clId="{C3B312D0-27CA-0F45-8EBF-250CAF39E421}" dt="2025-06-25T09:36:08.617" v="4404"/>
        <pc:sldMkLst>
          <pc:docMk/>
          <pc:sldMk cId="839259214" sldId="401"/>
        </pc:sldMkLst>
        <pc:spChg chg="mod">
          <ac:chgData name="Fink, Robin" userId="c672065f-2ea2-4624-81ea-17dfb5f32e51" providerId="ADAL" clId="{C3B312D0-27CA-0F45-8EBF-250CAF39E421}" dt="2025-06-25T06:34:22.400" v="2272" actId="20577"/>
          <ac:spMkLst>
            <pc:docMk/>
            <pc:sldMk cId="839259214" sldId="401"/>
            <ac:spMk id="5" creationId="{B409788C-DC89-542F-FD59-F94A591D0573}"/>
          </ac:spMkLst>
        </pc:spChg>
        <pc:spChg chg="mod">
          <ac:chgData name="Fink, Robin" userId="c672065f-2ea2-4624-81ea-17dfb5f32e51" providerId="ADAL" clId="{C3B312D0-27CA-0F45-8EBF-250CAF39E421}" dt="2025-06-25T06:34:30.976" v="2282" actId="1076"/>
          <ac:spMkLst>
            <pc:docMk/>
            <pc:sldMk cId="839259214" sldId="401"/>
            <ac:spMk id="9" creationId="{20311756-DED6-7250-16C9-E245D74DDC9B}"/>
          </ac:spMkLst>
        </pc:spChg>
        <pc:spChg chg="del mod">
          <ac:chgData name="Fink, Robin" userId="c672065f-2ea2-4624-81ea-17dfb5f32e51" providerId="ADAL" clId="{C3B312D0-27CA-0F45-8EBF-250CAF39E421}" dt="2025-06-25T06:33:58.861" v="2261" actId="478"/>
          <ac:spMkLst>
            <pc:docMk/>
            <pc:sldMk cId="839259214" sldId="401"/>
            <ac:spMk id="12" creationId="{2DD72C38-F8AD-99A9-27A9-E4E5DAD77C78}"/>
          </ac:spMkLst>
        </pc:spChg>
        <pc:picChg chg="del">
          <ac:chgData name="Fink, Robin" userId="c672065f-2ea2-4624-81ea-17dfb5f32e51" providerId="ADAL" clId="{C3B312D0-27CA-0F45-8EBF-250CAF39E421}" dt="2025-06-25T06:33:57.383" v="2258" actId="478"/>
          <ac:picMkLst>
            <pc:docMk/>
            <pc:sldMk cId="839259214" sldId="401"/>
            <ac:picMk id="11" creationId="{95EA84D8-5094-87AC-DCA6-69ACC0D234C5}"/>
          </ac:picMkLst>
        </pc:picChg>
      </pc:sldChg>
      <pc:sldChg chg="modSp add modTransition modAnim">
        <pc:chgData name="Fink, Robin" userId="c672065f-2ea2-4624-81ea-17dfb5f32e51" providerId="ADAL" clId="{C3B312D0-27CA-0F45-8EBF-250CAF39E421}" dt="2025-06-25T09:36:07.345" v="4403"/>
        <pc:sldMkLst>
          <pc:docMk/>
          <pc:sldMk cId="3414501568" sldId="402"/>
        </pc:sldMkLst>
        <pc:spChg chg="mod">
          <ac:chgData name="Fink, Robin" userId="c672065f-2ea2-4624-81ea-17dfb5f32e51" providerId="ADAL" clId="{C3B312D0-27CA-0F45-8EBF-250CAF39E421}" dt="2025-06-25T06:34:36.286" v="2301" actId="20577"/>
          <ac:spMkLst>
            <pc:docMk/>
            <pc:sldMk cId="3414501568" sldId="402"/>
            <ac:spMk id="9" creationId="{DB8CC6A7-71CA-E3FB-B53C-5115DDCBBDCE}"/>
          </ac:spMkLst>
        </pc:spChg>
      </pc:sldChg>
      <pc:sldChg chg="modSp add mod modAnim">
        <pc:chgData name="Fink, Robin" userId="c672065f-2ea2-4624-81ea-17dfb5f32e51" providerId="ADAL" clId="{C3B312D0-27CA-0F45-8EBF-250CAF39E421}" dt="2025-06-25T09:36:13.748" v="4405"/>
        <pc:sldMkLst>
          <pc:docMk/>
          <pc:sldMk cId="81302904" sldId="403"/>
        </pc:sldMkLst>
        <pc:spChg chg="mod">
          <ac:chgData name="Fink, Robin" userId="c672065f-2ea2-4624-81ea-17dfb5f32e51" providerId="ADAL" clId="{C3B312D0-27CA-0F45-8EBF-250CAF39E421}" dt="2025-06-25T06:35:14.328" v="2338" actId="1076"/>
          <ac:spMkLst>
            <pc:docMk/>
            <pc:sldMk cId="81302904" sldId="403"/>
            <ac:spMk id="9" creationId="{42177655-827E-9B2B-EFB5-D6763262C7E1}"/>
          </ac:spMkLst>
        </pc:spChg>
      </pc:sldChg>
      <pc:sldChg chg="new del">
        <pc:chgData name="Fink, Robin" userId="c672065f-2ea2-4624-81ea-17dfb5f32e51" providerId="ADAL" clId="{C3B312D0-27CA-0F45-8EBF-250CAF39E421}" dt="2025-06-25T06:35:35.277" v="2344" actId="2696"/>
        <pc:sldMkLst>
          <pc:docMk/>
          <pc:sldMk cId="53223417" sldId="404"/>
        </pc:sldMkLst>
      </pc:sldChg>
      <pc:sldChg chg="addSp modSp add del mod modTransition">
        <pc:chgData name="Fink, Robin" userId="c672065f-2ea2-4624-81ea-17dfb5f32e51" providerId="ADAL" clId="{C3B312D0-27CA-0F45-8EBF-250CAF39E421}" dt="2025-06-25T09:40:08.198" v="4414" actId="2696"/>
        <pc:sldMkLst>
          <pc:docMk/>
          <pc:sldMk cId="3965150119" sldId="404"/>
        </pc:sldMkLst>
        <pc:spChg chg="add mod">
          <ac:chgData name="Fink, Robin" userId="c672065f-2ea2-4624-81ea-17dfb5f32e51" providerId="ADAL" clId="{C3B312D0-27CA-0F45-8EBF-250CAF39E421}" dt="2025-06-25T06:46:00.057" v="2529" actId="20577"/>
          <ac:spMkLst>
            <pc:docMk/>
            <pc:sldMk cId="3965150119" sldId="404"/>
            <ac:spMk id="6" creationId="{23B9077F-C8BD-4533-5816-D9F4A1031BDF}"/>
          </ac:spMkLst>
        </pc:spChg>
        <pc:spChg chg="mod">
          <ac:chgData name="Fink, Robin" userId="c672065f-2ea2-4624-81ea-17dfb5f32e51" providerId="ADAL" clId="{C3B312D0-27CA-0F45-8EBF-250CAF39E421}" dt="2025-06-25T06:44:00.088" v="2462" actId="1037"/>
          <ac:spMkLst>
            <pc:docMk/>
            <pc:sldMk cId="3965150119" sldId="404"/>
            <ac:spMk id="15" creationId="{4EC6228D-3FFD-386A-6CCD-404756EFDEC6}"/>
          </ac:spMkLst>
        </pc:spChg>
        <pc:grpChg chg="mod">
          <ac:chgData name="Fink, Robin" userId="c672065f-2ea2-4624-81ea-17dfb5f32e51" providerId="ADAL" clId="{C3B312D0-27CA-0F45-8EBF-250CAF39E421}" dt="2025-06-25T06:44:00.088" v="2462" actId="1037"/>
          <ac:grpSpMkLst>
            <pc:docMk/>
            <pc:sldMk cId="3965150119" sldId="404"/>
            <ac:grpSpMk id="34" creationId="{D18D018E-1B0C-F44D-209E-373798A2DBAF}"/>
          </ac:grpSpMkLst>
        </pc:grpChg>
      </pc:sldChg>
      <pc:sldChg chg="addSp modSp add mod modAnim">
        <pc:chgData name="Fink, Robin" userId="c672065f-2ea2-4624-81ea-17dfb5f32e51" providerId="ADAL" clId="{C3B312D0-27CA-0F45-8EBF-250CAF39E421}" dt="2025-06-25T09:17:45.305" v="4384"/>
        <pc:sldMkLst>
          <pc:docMk/>
          <pc:sldMk cId="3316495467" sldId="405"/>
        </pc:sldMkLst>
        <pc:cxnChg chg="add mod">
          <ac:chgData name="Fink, Robin" userId="c672065f-2ea2-4624-81ea-17dfb5f32e51" providerId="ADAL" clId="{C3B312D0-27CA-0F45-8EBF-250CAF39E421}" dt="2025-06-25T06:53:54.609" v="2545" actId="14100"/>
          <ac:cxnSpMkLst>
            <pc:docMk/>
            <pc:sldMk cId="3316495467" sldId="405"/>
            <ac:cxnSpMk id="9" creationId="{6F5A3518-84AE-81A3-01A8-0D7F0174020C}"/>
          </ac:cxnSpMkLst>
        </pc:cxnChg>
        <pc:cxnChg chg="add mod">
          <ac:chgData name="Fink, Robin" userId="c672065f-2ea2-4624-81ea-17dfb5f32e51" providerId="ADAL" clId="{C3B312D0-27CA-0F45-8EBF-250CAF39E421}" dt="2025-06-25T06:53:51.669" v="2544" actId="14100"/>
          <ac:cxnSpMkLst>
            <pc:docMk/>
            <pc:sldMk cId="3316495467" sldId="405"/>
            <ac:cxnSpMk id="17" creationId="{9B954412-EE52-214A-B2C7-6C0FA3252D3C}"/>
          </ac:cxnSpMkLst>
        </pc:cxnChg>
      </pc:sldChg>
      <pc:sldChg chg="addSp delSp modSp add mod delAnim">
        <pc:chgData name="Fink, Robin" userId="c672065f-2ea2-4624-81ea-17dfb5f32e51" providerId="ADAL" clId="{C3B312D0-27CA-0F45-8EBF-250CAF39E421}" dt="2025-06-25T09:11:08.614" v="4339" actId="20577"/>
        <pc:sldMkLst>
          <pc:docMk/>
          <pc:sldMk cId="1311711756" sldId="406"/>
        </pc:sldMkLst>
        <pc:spChg chg="mod">
          <ac:chgData name="Fink, Robin" userId="c672065f-2ea2-4624-81ea-17dfb5f32e51" providerId="ADAL" clId="{C3B312D0-27CA-0F45-8EBF-250CAF39E421}" dt="2025-06-25T09:11:08.614" v="4339" actId="20577"/>
          <ac:spMkLst>
            <pc:docMk/>
            <pc:sldMk cId="1311711756" sldId="406"/>
            <ac:spMk id="5" creationId="{B2B8F3AD-3C62-0D07-8D21-3F09D4FECC21}"/>
          </ac:spMkLst>
        </pc:spChg>
        <pc:spChg chg="add del mod">
          <ac:chgData name="Fink, Robin" userId="c672065f-2ea2-4624-81ea-17dfb5f32e51" providerId="ADAL" clId="{C3B312D0-27CA-0F45-8EBF-250CAF39E421}" dt="2025-06-25T06:58:01.682" v="2577" actId="478"/>
          <ac:spMkLst>
            <pc:docMk/>
            <pc:sldMk cId="1311711756" sldId="406"/>
            <ac:spMk id="6" creationId="{4E8ACD74-1D37-32A1-9E8A-4576B4C7602C}"/>
          </ac:spMkLst>
        </pc:spChg>
        <pc:spChg chg="add mod">
          <ac:chgData name="Fink, Robin" userId="c672065f-2ea2-4624-81ea-17dfb5f32e51" providerId="ADAL" clId="{C3B312D0-27CA-0F45-8EBF-250CAF39E421}" dt="2025-06-25T06:57:56.158" v="2574"/>
          <ac:spMkLst>
            <pc:docMk/>
            <pc:sldMk cId="1311711756" sldId="406"/>
            <ac:spMk id="7" creationId="{1D314291-DEA5-5DAC-DC48-EB6D336754F1}"/>
          </ac:spMkLst>
        </pc:spChg>
        <pc:spChg chg="del">
          <ac:chgData name="Fink, Robin" userId="c672065f-2ea2-4624-81ea-17dfb5f32e51" providerId="ADAL" clId="{C3B312D0-27CA-0F45-8EBF-250CAF39E421}" dt="2025-06-25T06:56:42.768" v="2568" actId="478"/>
          <ac:spMkLst>
            <pc:docMk/>
            <pc:sldMk cId="1311711756" sldId="406"/>
            <ac:spMk id="9" creationId="{4C91CCC4-7D33-23C4-CAF1-7A1133C7B339}"/>
          </ac:spMkLst>
        </pc:spChg>
        <pc:picChg chg="add mod">
          <ac:chgData name="Fink, Robin" userId="c672065f-2ea2-4624-81ea-17dfb5f32e51" providerId="ADAL" clId="{C3B312D0-27CA-0F45-8EBF-250CAF39E421}" dt="2025-06-25T06:58:28.252" v="2585" actId="1076"/>
          <ac:picMkLst>
            <pc:docMk/>
            <pc:sldMk cId="1311711756" sldId="406"/>
            <ac:picMk id="10" creationId="{6A6A8ADE-FE1E-023C-0C15-9ADF61BE42C7}"/>
          </ac:picMkLst>
        </pc:picChg>
        <pc:picChg chg="add mod">
          <ac:chgData name="Fink, Robin" userId="c672065f-2ea2-4624-81ea-17dfb5f32e51" providerId="ADAL" clId="{C3B312D0-27CA-0F45-8EBF-250CAF39E421}" dt="2025-06-25T06:58:30.566" v="2587" actId="1076"/>
          <ac:picMkLst>
            <pc:docMk/>
            <pc:sldMk cId="1311711756" sldId="406"/>
            <ac:picMk id="11" creationId="{995C0F6F-E9A2-116A-BD6B-6AB6AA8556BE}"/>
          </ac:picMkLst>
        </pc:picChg>
        <pc:picChg chg="add mod">
          <ac:chgData name="Fink, Robin" userId="c672065f-2ea2-4624-81ea-17dfb5f32e51" providerId="ADAL" clId="{C3B312D0-27CA-0F45-8EBF-250CAF39E421}" dt="2025-06-25T06:58:32.440" v="2589" actId="1076"/>
          <ac:picMkLst>
            <pc:docMk/>
            <pc:sldMk cId="1311711756" sldId="406"/>
            <ac:picMk id="12" creationId="{ED67BBC6-A050-6C0D-7E47-E80C9C87ACD0}"/>
          </ac:picMkLst>
        </pc:picChg>
        <pc:picChg chg="add mod">
          <ac:chgData name="Fink, Robin" userId="c672065f-2ea2-4624-81ea-17dfb5f32e51" providerId="ADAL" clId="{C3B312D0-27CA-0F45-8EBF-250CAF39E421}" dt="2025-06-25T06:58:34.541" v="2591" actId="1076"/>
          <ac:picMkLst>
            <pc:docMk/>
            <pc:sldMk cId="1311711756" sldId="406"/>
            <ac:picMk id="13" creationId="{DE2FAFBF-6FB3-4C7A-37BE-345FAD668F0E}"/>
          </ac:picMkLst>
        </pc:picChg>
        <pc:picChg chg="add mod">
          <ac:chgData name="Fink, Robin" userId="c672065f-2ea2-4624-81ea-17dfb5f32e51" providerId="ADAL" clId="{C3B312D0-27CA-0F45-8EBF-250CAF39E421}" dt="2025-06-25T06:58:36.547" v="2593" actId="1076"/>
          <ac:picMkLst>
            <pc:docMk/>
            <pc:sldMk cId="1311711756" sldId="406"/>
            <ac:picMk id="14" creationId="{48710CDE-2C1D-C6E0-21E6-0561D2A3F992}"/>
          </ac:picMkLst>
        </pc:picChg>
        <pc:cxnChg chg="add mod">
          <ac:chgData name="Fink, Robin" userId="c672065f-2ea2-4624-81ea-17dfb5f32e51" providerId="ADAL" clId="{C3B312D0-27CA-0F45-8EBF-250CAF39E421}" dt="2025-06-25T06:58:48.127" v="2596" actId="14100"/>
          <ac:cxnSpMkLst>
            <pc:docMk/>
            <pc:sldMk cId="1311711756" sldId="406"/>
            <ac:cxnSpMk id="15" creationId="{DD277691-ED3F-0E79-F4C5-AD47B98F3C9F}"/>
          </ac:cxnSpMkLst>
        </pc:cxnChg>
        <pc:cxnChg chg="add mod">
          <ac:chgData name="Fink, Robin" userId="c672065f-2ea2-4624-81ea-17dfb5f32e51" providerId="ADAL" clId="{C3B312D0-27CA-0F45-8EBF-250CAF39E421}" dt="2025-06-25T06:58:53.087" v="2599" actId="14100"/>
          <ac:cxnSpMkLst>
            <pc:docMk/>
            <pc:sldMk cId="1311711756" sldId="406"/>
            <ac:cxnSpMk id="18" creationId="{429CE6B9-466C-6121-E21C-9FC6461BD71E}"/>
          </ac:cxnSpMkLst>
        </pc:cxnChg>
        <pc:cxnChg chg="add mod">
          <ac:chgData name="Fink, Robin" userId="c672065f-2ea2-4624-81ea-17dfb5f32e51" providerId="ADAL" clId="{C3B312D0-27CA-0F45-8EBF-250CAF39E421}" dt="2025-06-25T06:58:58.350" v="2602" actId="14100"/>
          <ac:cxnSpMkLst>
            <pc:docMk/>
            <pc:sldMk cId="1311711756" sldId="406"/>
            <ac:cxnSpMk id="21" creationId="{DCD7A9AF-991D-789B-3F83-ABDA988FB116}"/>
          </ac:cxnSpMkLst>
        </pc:cxnChg>
        <pc:cxnChg chg="add mod">
          <ac:chgData name="Fink, Robin" userId="c672065f-2ea2-4624-81ea-17dfb5f32e51" providerId="ADAL" clId="{C3B312D0-27CA-0F45-8EBF-250CAF39E421}" dt="2025-06-25T06:59:03.767" v="2605" actId="14100"/>
          <ac:cxnSpMkLst>
            <pc:docMk/>
            <pc:sldMk cId="1311711756" sldId="406"/>
            <ac:cxnSpMk id="24" creationId="{87B75580-EE29-DC57-24AE-9FA1BC0D7A6F}"/>
          </ac:cxnSpMkLst>
        </pc:cxnChg>
      </pc:sldChg>
      <pc:sldChg chg="addSp modSp add mod modAnim">
        <pc:chgData name="Fink, Robin" userId="c672065f-2ea2-4624-81ea-17dfb5f32e51" providerId="ADAL" clId="{C3B312D0-27CA-0F45-8EBF-250CAF39E421}" dt="2025-06-25T07:01:50.958" v="2652" actId="1076"/>
        <pc:sldMkLst>
          <pc:docMk/>
          <pc:sldMk cId="4016588809" sldId="407"/>
        </pc:sldMkLst>
        <pc:spChg chg="mod">
          <ac:chgData name="Fink, Robin" userId="c672065f-2ea2-4624-81ea-17dfb5f32e51" providerId="ADAL" clId="{C3B312D0-27CA-0F45-8EBF-250CAF39E421}" dt="2025-06-25T07:01:25.413" v="2648" actId="20577"/>
          <ac:spMkLst>
            <pc:docMk/>
            <pc:sldMk cId="4016588809" sldId="407"/>
            <ac:spMk id="5" creationId="{D2EC542D-23A2-02D0-EBA6-AF9C4CCE408E}"/>
          </ac:spMkLst>
        </pc:spChg>
        <pc:picChg chg="add mod modCrop">
          <ac:chgData name="Fink, Robin" userId="c672065f-2ea2-4624-81ea-17dfb5f32e51" providerId="ADAL" clId="{C3B312D0-27CA-0F45-8EBF-250CAF39E421}" dt="2025-06-25T07:01:31.508" v="2650" actId="1076"/>
          <ac:picMkLst>
            <pc:docMk/>
            <pc:sldMk cId="4016588809" sldId="407"/>
            <ac:picMk id="6" creationId="{D6A04AD3-C5C8-DC4D-9F8C-0538EEAEEC0F}"/>
          </ac:picMkLst>
        </pc:picChg>
        <pc:picChg chg="mod">
          <ac:chgData name="Fink, Robin" userId="c672065f-2ea2-4624-81ea-17dfb5f32e51" providerId="ADAL" clId="{C3B312D0-27CA-0F45-8EBF-250CAF39E421}" dt="2025-06-25T07:01:50.958" v="2652" actId="1076"/>
          <ac:picMkLst>
            <pc:docMk/>
            <pc:sldMk cId="4016588809" sldId="407"/>
            <ac:picMk id="10" creationId="{95FD012C-5C82-1F6A-2D60-0D7BB9D1D0D6}"/>
          </ac:picMkLst>
        </pc:picChg>
        <pc:cxnChg chg="mod">
          <ac:chgData name="Fink, Robin" userId="c672065f-2ea2-4624-81ea-17dfb5f32e51" providerId="ADAL" clId="{C3B312D0-27CA-0F45-8EBF-250CAF39E421}" dt="2025-06-25T07:01:50.958" v="2652" actId="1076"/>
          <ac:cxnSpMkLst>
            <pc:docMk/>
            <pc:sldMk cId="4016588809" sldId="407"/>
            <ac:cxnSpMk id="21" creationId="{E1EB4A71-4B55-2949-C2C9-18BDA05EF811}"/>
          </ac:cxnSpMkLst>
        </pc:cxnChg>
        <pc:cxnChg chg="mod">
          <ac:chgData name="Fink, Robin" userId="c672065f-2ea2-4624-81ea-17dfb5f32e51" providerId="ADAL" clId="{C3B312D0-27CA-0F45-8EBF-250CAF39E421}" dt="2025-06-25T07:01:50.958" v="2652" actId="1076"/>
          <ac:cxnSpMkLst>
            <pc:docMk/>
            <pc:sldMk cId="4016588809" sldId="407"/>
            <ac:cxnSpMk id="24" creationId="{50A5A514-FDBA-9511-1C42-08E6E4E12273}"/>
          </ac:cxnSpMkLst>
        </pc:cxnChg>
      </pc:sldChg>
      <pc:sldChg chg="addSp delSp modSp add mod ord modAnim">
        <pc:chgData name="Fink, Robin" userId="c672065f-2ea2-4624-81ea-17dfb5f32e51" providerId="ADAL" clId="{C3B312D0-27CA-0F45-8EBF-250CAF39E421}" dt="2025-06-25T09:41:17.071" v="4417" actId="20578"/>
        <pc:sldMkLst>
          <pc:docMk/>
          <pc:sldMk cId="1457205315" sldId="408"/>
        </pc:sldMkLst>
        <pc:spChg chg="add mod">
          <ac:chgData name="Fink, Robin" userId="c672065f-2ea2-4624-81ea-17dfb5f32e51" providerId="ADAL" clId="{C3B312D0-27CA-0F45-8EBF-250CAF39E421}" dt="2025-06-25T09:40:38.574" v="4416" actId="20577"/>
          <ac:spMkLst>
            <pc:docMk/>
            <pc:sldMk cId="1457205315" sldId="408"/>
            <ac:spMk id="8" creationId="{286FA60E-9549-EDA9-F343-86A7349A837F}"/>
          </ac:spMkLst>
        </pc:spChg>
        <pc:spChg chg="del">
          <ac:chgData name="Fink, Robin" userId="c672065f-2ea2-4624-81ea-17dfb5f32e51" providerId="ADAL" clId="{C3B312D0-27CA-0F45-8EBF-250CAF39E421}" dt="2025-06-25T07:04:18.251" v="2655" actId="478"/>
          <ac:spMkLst>
            <pc:docMk/>
            <pc:sldMk cId="1457205315" sldId="408"/>
            <ac:spMk id="19" creationId="{27AE2E72-8900-569E-49F0-87A0DD6E2CC1}"/>
          </ac:spMkLst>
        </pc:spChg>
        <pc:spChg chg="del mod">
          <ac:chgData name="Fink, Robin" userId="c672065f-2ea2-4624-81ea-17dfb5f32e51" providerId="ADAL" clId="{C3B312D0-27CA-0F45-8EBF-250CAF39E421}" dt="2025-06-25T07:04:18.251" v="2655" actId="478"/>
          <ac:spMkLst>
            <pc:docMk/>
            <pc:sldMk cId="1457205315" sldId="408"/>
            <ac:spMk id="20" creationId="{234EB16F-7AC4-3901-178F-07E45F340533}"/>
          </ac:spMkLst>
        </pc:spChg>
        <pc:spChg chg="del">
          <ac:chgData name="Fink, Robin" userId="c672065f-2ea2-4624-81ea-17dfb5f32e51" providerId="ADAL" clId="{C3B312D0-27CA-0F45-8EBF-250CAF39E421}" dt="2025-06-25T07:04:18.251" v="2655" actId="478"/>
          <ac:spMkLst>
            <pc:docMk/>
            <pc:sldMk cId="1457205315" sldId="408"/>
            <ac:spMk id="21" creationId="{19E0FD2B-82DC-BCE9-0C2C-61D66A714C70}"/>
          </ac:spMkLst>
        </pc:spChg>
        <pc:spChg chg="del">
          <ac:chgData name="Fink, Robin" userId="c672065f-2ea2-4624-81ea-17dfb5f32e51" providerId="ADAL" clId="{C3B312D0-27CA-0F45-8EBF-250CAF39E421}" dt="2025-06-25T07:04:18.251" v="2655" actId="478"/>
          <ac:spMkLst>
            <pc:docMk/>
            <pc:sldMk cId="1457205315" sldId="408"/>
            <ac:spMk id="22" creationId="{4D382B9F-9087-C821-EA1A-3BD44229B393}"/>
          </ac:spMkLst>
        </pc:spChg>
        <pc:cxnChg chg="del mod">
          <ac:chgData name="Fink, Robin" userId="c672065f-2ea2-4624-81ea-17dfb5f32e51" providerId="ADAL" clId="{C3B312D0-27CA-0F45-8EBF-250CAF39E421}" dt="2025-06-25T07:04:18.251" v="2655" actId="478"/>
          <ac:cxnSpMkLst>
            <pc:docMk/>
            <pc:sldMk cId="1457205315" sldId="408"/>
            <ac:cxnSpMk id="23" creationId="{B04F41BD-B1E6-0187-E4C7-C02459FFD883}"/>
          </ac:cxnSpMkLst>
        </pc:cxnChg>
        <pc:cxnChg chg="del mod">
          <ac:chgData name="Fink, Robin" userId="c672065f-2ea2-4624-81ea-17dfb5f32e51" providerId="ADAL" clId="{C3B312D0-27CA-0F45-8EBF-250CAF39E421}" dt="2025-06-25T07:04:18.251" v="2655" actId="478"/>
          <ac:cxnSpMkLst>
            <pc:docMk/>
            <pc:sldMk cId="1457205315" sldId="408"/>
            <ac:cxnSpMk id="24" creationId="{0E32AF1C-A7B0-C275-65F0-360E6AEBA27A}"/>
          </ac:cxnSpMkLst>
        </pc:cxnChg>
        <pc:cxnChg chg="del mod">
          <ac:chgData name="Fink, Robin" userId="c672065f-2ea2-4624-81ea-17dfb5f32e51" providerId="ADAL" clId="{C3B312D0-27CA-0F45-8EBF-250CAF39E421}" dt="2025-06-25T07:04:18.251" v="2655" actId="478"/>
          <ac:cxnSpMkLst>
            <pc:docMk/>
            <pc:sldMk cId="1457205315" sldId="408"/>
            <ac:cxnSpMk id="25" creationId="{CDB4D4C9-85FD-0AFB-84A8-25AA99BFBD10}"/>
          </ac:cxnSpMkLst>
        </pc:cxnChg>
      </pc:sldChg>
      <pc:sldChg chg="add del">
        <pc:chgData name="Fink, Robin" userId="c672065f-2ea2-4624-81ea-17dfb5f32e51" providerId="ADAL" clId="{C3B312D0-27CA-0F45-8EBF-250CAF39E421}" dt="2025-06-25T06:59:55.015" v="2608" actId="2696"/>
        <pc:sldMkLst>
          <pc:docMk/>
          <pc:sldMk cId="3161617773" sldId="408"/>
        </pc:sldMkLst>
      </pc:sldChg>
      <pc:sldChg chg="addSp delSp modSp add mod modTransition modAnim">
        <pc:chgData name="Fink, Robin" userId="c672065f-2ea2-4624-81ea-17dfb5f32e51" providerId="ADAL" clId="{C3B312D0-27CA-0F45-8EBF-250CAF39E421}" dt="2025-06-25T09:22:16.193" v="4400" actId="478"/>
        <pc:sldMkLst>
          <pc:docMk/>
          <pc:sldMk cId="968388941" sldId="409"/>
        </pc:sldMkLst>
        <pc:spChg chg="mod">
          <ac:chgData name="Fink, Robin" userId="c672065f-2ea2-4624-81ea-17dfb5f32e51" providerId="ADAL" clId="{C3B312D0-27CA-0F45-8EBF-250CAF39E421}" dt="2025-06-25T07:20:54.018" v="3170" actId="20577"/>
          <ac:spMkLst>
            <pc:docMk/>
            <pc:sldMk cId="968388941" sldId="409"/>
            <ac:spMk id="5" creationId="{12193B30-17F8-BE18-80C1-008D113AF000}"/>
          </ac:spMkLst>
        </pc:spChg>
        <pc:spChg chg="mod">
          <ac:chgData name="Fink, Robin" userId="c672065f-2ea2-4624-81ea-17dfb5f32e51" providerId="ADAL" clId="{C3B312D0-27CA-0F45-8EBF-250CAF39E421}" dt="2025-06-25T07:16:56.680" v="3101" actId="1076"/>
          <ac:spMkLst>
            <pc:docMk/>
            <pc:sldMk cId="968388941" sldId="409"/>
            <ac:spMk id="17" creationId="{FD4236DE-FFF9-784C-E076-B0DAD5AE1080}"/>
          </ac:spMkLst>
        </pc:spChg>
        <pc:spChg chg="mod">
          <ac:chgData name="Fink, Robin" userId="c672065f-2ea2-4624-81ea-17dfb5f32e51" providerId="ADAL" clId="{C3B312D0-27CA-0F45-8EBF-250CAF39E421}" dt="2025-06-25T07:15:57.293" v="3098" actId="14100"/>
          <ac:spMkLst>
            <pc:docMk/>
            <pc:sldMk cId="968388941" sldId="409"/>
            <ac:spMk id="18" creationId="{1CF4BDA4-D930-7F2E-BC27-AD00E228E332}"/>
          </ac:spMkLst>
        </pc:spChg>
        <pc:spChg chg="mod">
          <ac:chgData name="Fink, Robin" userId="c672065f-2ea2-4624-81ea-17dfb5f32e51" providerId="ADAL" clId="{C3B312D0-27CA-0F45-8EBF-250CAF39E421}" dt="2025-06-25T07:16:04.008" v="3099" actId="1076"/>
          <ac:spMkLst>
            <pc:docMk/>
            <pc:sldMk cId="968388941" sldId="409"/>
            <ac:spMk id="20" creationId="{E1B0D1B8-5D4F-BC52-5244-2318ECE47E10}"/>
          </ac:spMkLst>
        </pc:spChg>
        <pc:spChg chg="mod">
          <ac:chgData name="Fink, Robin" userId="c672065f-2ea2-4624-81ea-17dfb5f32e51" providerId="ADAL" clId="{C3B312D0-27CA-0F45-8EBF-250CAF39E421}" dt="2025-06-25T07:16:04.008" v="3099" actId="1076"/>
          <ac:spMkLst>
            <pc:docMk/>
            <pc:sldMk cId="968388941" sldId="409"/>
            <ac:spMk id="21" creationId="{68619506-37D0-47AB-3F36-AA9884365F4A}"/>
          </ac:spMkLst>
        </pc:spChg>
        <pc:spChg chg="mod">
          <ac:chgData name="Fink, Robin" userId="c672065f-2ea2-4624-81ea-17dfb5f32e51" providerId="ADAL" clId="{C3B312D0-27CA-0F45-8EBF-250CAF39E421}" dt="2025-06-25T07:16:04.008" v="3099" actId="1076"/>
          <ac:spMkLst>
            <pc:docMk/>
            <pc:sldMk cId="968388941" sldId="409"/>
            <ac:spMk id="22" creationId="{0DDA8E3A-2B6C-8883-E415-F7BC8479A7C8}"/>
          </ac:spMkLst>
        </pc:spChg>
        <pc:spChg chg="add del mod">
          <ac:chgData name="Fink, Robin" userId="c672065f-2ea2-4624-81ea-17dfb5f32e51" providerId="ADAL" clId="{C3B312D0-27CA-0F45-8EBF-250CAF39E421}" dt="2025-06-25T09:22:14.342" v="4399" actId="478"/>
          <ac:spMkLst>
            <pc:docMk/>
            <pc:sldMk cId="968388941" sldId="409"/>
            <ac:spMk id="34" creationId="{3424DC1E-5767-A660-55F9-E14E223585C2}"/>
          </ac:spMkLst>
        </pc:spChg>
        <pc:spChg chg="add del mod">
          <ac:chgData name="Fink, Robin" userId="c672065f-2ea2-4624-81ea-17dfb5f32e51" providerId="ADAL" clId="{C3B312D0-27CA-0F45-8EBF-250CAF39E421}" dt="2025-06-25T09:22:14.342" v="4399" actId="478"/>
          <ac:spMkLst>
            <pc:docMk/>
            <pc:sldMk cId="968388941" sldId="409"/>
            <ac:spMk id="35" creationId="{20EDD11B-7AD5-49AC-EBBC-0D4C7D428362}"/>
          </ac:spMkLst>
        </pc:spChg>
        <pc:spChg chg="add del mod">
          <ac:chgData name="Fink, Robin" userId="c672065f-2ea2-4624-81ea-17dfb5f32e51" providerId="ADAL" clId="{C3B312D0-27CA-0F45-8EBF-250CAF39E421}" dt="2025-06-25T09:22:14.342" v="4399" actId="478"/>
          <ac:spMkLst>
            <pc:docMk/>
            <pc:sldMk cId="968388941" sldId="409"/>
            <ac:spMk id="36" creationId="{D2AF3177-A806-7C47-A2BC-2FBE31DB0841}"/>
          </ac:spMkLst>
        </pc:spChg>
        <pc:spChg chg="add del">
          <ac:chgData name="Fink, Robin" userId="c672065f-2ea2-4624-81ea-17dfb5f32e51" providerId="ADAL" clId="{C3B312D0-27CA-0F45-8EBF-250CAF39E421}" dt="2025-06-25T07:20:21.881" v="3158" actId="21"/>
          <ac:spMkLst>
            <pc:docMk/>
            <pc:sldMk cId="968388941" sldId="409"/>
            <ac:spMk id="38" creationId="{EA122072-262F-0B59-9BFC-EEACCAF6874A}"/>
          </ac:spMkLst>
        </pc:spChg>
        <pc:spChg chg="add del mod">
          <ac:chgData name="Fink, Robin" userId="c672065f-2ea2-4624-81ea-17dfb5f32e51" providerId="ADAL" clId="{C3B312D0-27CA-0F45-8EBF-250CAF39E421}" dt="2025-06-25T09:22:14.342" v="4399" actId="478"/>
          <ac:spMkLst>
            <pc:docMk/>
            <pc:sldMk cId="968388941" sldId="409"/>
            <ac:spMk id="39" creationId="{708D9953-2F3B-BFD5-C25C-6ECF8A4B428B}"/>
          </ac:spMkLst>
        </pc:spChg>
        <pc:spChg chg="add mod">
          <ac:chgData name="Fink, Robin" userId="c672065f-2ea2-4624-81ea-17dfb5f32e51" providerId="ADAL" clId="{C3B312D0-27CA-0F45-8EBF-250CAF39E421}" dt="2025-06-25T07:50:31.908" v="3176" actId="1076"/>
          <ac:spMkLst>
            <pc:docMk/>
            <pc:sldMk cId="968388941" sldId="409"/>
            <ac:spMk id="40" creationId="{94423D16-DA45-AE0C-F2B9-2DA7F23ED5E2}"/>
          </ac:spMkLst>
        </pc:spChg>
        <pc:spChg chg="mod">
          <ac:chgData name="Fink, Robin" userId="c672065f-2ea2-4624-81ea-17dfb5f32e51" providerId="ADAL" clId="{C3B312D0-27CA-0F45-8EBF-250CAF39E421}" dt="2025-06-25T07:50:41.984" v="3183" actId="1076"/>
          <ac:spMkLst>
            <pc:docMk/>
            <pc:sldMk cId="968388941" sldId="409"/>
            <ac:spMk id="46" creationId="{B279EF3F-85A1-6E6A-79D5-7EE6B0517215}"/>
          </ac:spMkLst>
        </pc:spChg>
        <pc:spChg chg="mod">
          <ac:chgData name="Fink, Robin" userId="c672065f-2ea2-4624-81ea-17dfb5f32e51" providerId="ADAL" clId="{C3B312D0-27CA-0F45-8EBF-250CAF39E421}" dt="2025-06-25T07:50:37.887" v="3178"/>
          <ac:spMkLst>
            <pc:docMk/>
            <pc:sldMk cId="968388941" sldId="409"/>
            <ac:spMk id="47" creationId="{47C8E527-8C57-1BD1-7AE5-DEC055075641}"/>
          </ac:spMkLst>
        </pc:spChg>
        <pc:spChg chg="mod">
          <ac:chgData name="Fink, Robin" userId="c672065f-2ea2-4624-81ea-17dfb5f32e51" providerId="ADAL" clId="{C3B312D0-27CA-0F45-8EBF-250CAF39E421}" dt="2025-06-25T07:50:37.887" v="3178"/>
          <ac:spMkLst>
            <pc:docMk/>
            <pc:sldMk cId="968388941" sldId="409"/>
            <ac:spMk id="48" creationId="{322DA8DF-AF14-913B-C5E1-227540431CA5}"/>
          </ac:spMkLst>
        </pc:spChg>
        <pc:spChg chg="mod">
          <ac:chgData name="Fink, Robin" userId="c672065f-2ea2-4624-81ea-17dfb5f32e51" providerId="ADAL" clId="{C3B312D0-27CA-0F45-8EBF-250CAF39E421}" dt="2025-06-25T07:50:37.887" v="3178"/>
          <ac:spMkLst>
            <pc:docMk/>
            <pc:sldMk cId="968388941" sldId="409"/>
            <ac:spMk id="49" creationId="{F1182327-2FBD-5747-000D-306490A5E45D}"/>
          </ac:spMkLst>
        </pc:spChg>
        <pc:spChg chg="mod">
          <ac:chgData name="Fink, Robin" userId="c672065f-2ea2-4624-81ea-17dfb5f32e51" providerId="ADAL" clId="{C3B312D0-27CA-0F45-8EBF-250CAF39E421}" dt="2025-06-25T07:50:37.887" v="3178"/>
          <ac:spMkLst>
            <pc:docMk/>
            <pc:sldMk cId="968388941" sldId="409"/>
            <ac:spMk id="50" creationId="{9A560995-7D2A-D737-1AD4-3525EE8F4B57}"/>
          </ac:spMkLst>
        </pc:spChg>
        <pc:spChg chg="mod">
          <ac:chgData name="Fink, Robin" userId="c672065f-2ea2-4624-81ea-17dfb5f32e51" providerId="ADAL" clId="{C3B312D0-27CA-0F45-8EBF-250CAF39E421}" dt="2025-06-25T07:50:37.887" v="3178"/>
          <ac:spMkLst>
            <pc:docMk/>
            <pc:sldMk cId="968388941" sldId="409"/>
            <ac:spMk id="51" creationId="{C564093D-2A48-6B12-D82C-5A1D7CA82883}"/>
          </ac:spMkLst>
        </pc:spChg>
        <pc:grpChg chg="del">
          <ac:chgData name="Fink, Robin" userId="c672065f-2ea2-4624-81ea-17dfb5f32e51" providerId="ADAL" clId="{C3B312D0-27CA-0F45-8EBF-250CAF39E421}" dt="2025-06-25T07:15:54.600" v="3097" actId="478"/>
          <ac:grpSpMkLst>
            <pc:docMk/>
            <pc:sldMk cId="968388941" sldId="409"/>
            <ac:grpSpMk id="6" creationId="{FFEBC5DA-CC09-B90E-5604-055063572B0E}"/>
          </ac:grpSpMkLst>
        </pc:grpChg>
        <pc:grpChg chg="del mod">
          <ac:chgData name="Fink, Robin" userId="c672065f-2ea2-4624-81ea-17dfb5f32e51" providerId="ADAL" clId="{C3B312D0-27CA-0F45-8EBF-250CAF39E421}" dt="2025-06-25T07:15:54.126" v="3096" actId="478"/>
          <ac:grpSpMkLst>
            <pc:docMk/>
            <pc:sldMk cId="968388941" sldId="409"/>
            <ac:grpSpMk id="9" creationId="{805128F9-5992-2287-D823-3A13E4ABD32B}"/>
          </ac:grpSpMkLst>
        </pc:grpChg>
        <pc:grpChg chg="add mod">
          <ac:chgData name="Fink, Robin" userId="c672065f-2ea2-4624-81ea-17dfb5f32e51" providerId="ADAL" clId="{C3B312D0-27CA-0F45-8EBF-250CAF39E421}" dt="2025-06-25T07:50:45.978" v="3185" actId="1076"/>
          <ac:grpSpMkLst>
            <pc:docMk/>
            <pc:sldMk cId="968388941" sldId="409"/>
            <ac:grpSpMk id="45" creationId="{CDEB5B7F-6A77-CA9C-4F5E-60E5B3F25DB5}"/>
          </ac:grpSpMkLst>
        </pc:grpChg>
        <pc:picChg chg="add del mod">
          <ac:chgData name="Fink, Robin" userId="c672065f-2ea2-4624-81ea-17dfb5f32e51" providerId="ADAL" clId="{C3B312D0-27CA-0F45-8EBF-250CAF39E421}" dt="2025-06-25T09:22:16.193" v="4400" actId="478"/>
          <ac:picMkLst>
            <pc:docMk/>
            <pc:sldMk cId="968388941" sldId="409"/>
            <ac:picMk id="33" creationId="{7C6C67E1-805A-DC5E-8965-2620D461FD35}"/>
          </ac:picMkLst>
        </pc:picChg>
        <pc:cxnChg chg="mod">
          <ac:chgData name="Fink, Robin" userId="c672065f-2ea2-4624-81ea-17dfb5f32e51" providerId="ADAL" clId="{C3B312D0-27CA-0F45-8EBF-250CAF39E421}" dt="2025-06-25T07:16:56.680" v="3101" actId="1076"/>
          <ac:cxnSpMkLst>
            <pc:docMk/>
            <pc:sldMk cId="968388941" sldId="409"/>
            <ac:cxnSpMk id="19" creationId="{3CF5302B-B633-ADAA-9FAC-ABC4985F83D7}"/>
          </ac:cxnSpMkLst>
        </pc:cxnChg>
        <pc:cxnChg chg="mod">
          <ac:chgData name="Fink, Robin" userId="c672065f-2ea2-4624-81ea-17dfb5f32e51" providerId="ADAL" clId="{C3B312D0-27CA-0F45-8EBF-250CAF39E421}" dt="2025-06-25T07:16:56.680" v="3101" actId="1076"/>
          <ac:cxnSpMkLst>
            <pc:docMk/>
            <pc:sldMk cId="968388941" sldId="409"/>
            <ac:cxnSpMk id="23" creationId="{885C81FF-7161-7A19-D95A-D733128B1573}"/>
          </ac:cxnSpMkLst>
        </pc:cxnChg>
        <pc:cxnChg chg="mod">
          <ac:chgData name="Fink, Robin" userId="c672065f-2ea2-4624-81ea-17dfb5f32e51" providerId="ADAL" clId="{C3B312D0-27CA-0F45-8EBF-250CAF39E421}" dt="2025-06-25T07:16:56.680" v="3101" actId="1076"/>
          <ac:cxnSpMkLst>
            <pc:docMk/>
            <pc:sldMk cId="968388941" sldId="409"/>
            <ac:cxnSpMk id="24" creationId="{61D0E898-C0DC-B719-310F-8B9F87EEFD53}"/>
          </ac:cxnSpMkLst>
        </pc:cxnChg>
        <pc:cxnChg chg="mod">
          <ac:chgData name="Fink, Robin" userId="c672065f-2ea2-4624-81ea-17dfb5f32e51" providerId="ADAL" clId="{C3B312D0-27CA-0F45-8EBF-250CAF39E421}" dt="2025-06-25T07:16:56.680" v="3101" actId="1076"/>
          <ac:cxnSpMkLst>
            <pc:docMk/>
            <pc:sldMk cId="968388941" sldId="409"/>
            <ac:cxnSpMk id="25" creationId="{7E779318-2A36-8C81-79DD-A9C377470DDF}"/>
          </ac:cxnSpMkLst>
        </pc:cxnChg>
        <pc:cxnChg chg="add mod">
          <ac:chgData name="Fink, Robin" userId="c672065f-2ea2-4624-81ea-17dfb5f32e51" providerId="ADAL" clId="{C3B312D0-27CA-0F45-8EBF-250CAF39E421}" dt="2025-06-25T07:50:33.749" v="3177" actId="14100"/>
          <ac:cxnSpMkLst>
            <pc:docMk/>
            <pc:sldMk cId="968388941" sldId="409"/>
            <ac:cxnSpMk id="41" creationId="{246938C8-8BF0-00C2-0E43-5B68C29C4B18}"/>
          </ac:cxnSpMkLst>
        </pc:cxnChg>
        <pc:cxnChg chg="add del mod">
          <ac:chgData name="Fink, Robin" userId="c672065f-2ea2-4624-81ea-17dfb5f32e51" providerId="ADAL" clId="{C3B312D0-27CA-0F45-8EBF-250CAF39E421}" dt="2025-06-25T07:50:29.534" v="3175" actId="478"/>
          <ac:cxnSpMkLst>
            <pc:docMk/>
            <pc:sldMk cId="968388941" sldId="409"/>
            <ac:cxnSpMk id="42" creationId="{1467CA4B-775B-D1BC-4BF9-B810632C4867}"/>
          </ac:cxnSpMkLst>
        </pc:cxnChg>
      </pc:sldChg>
      <pc:sldChg chg="addSp modSp add mod ord modAnim">
        <pc:chgData name="Fink, Robin" userId="c672065f-2ea2-4624-81ea-17dfb5f32e51" providerId="ADAL" clId="{C3B312D0-27CA-0F45-8EBF-250CAF39E421}" dt="2025-06-25T09:17:22.006" v="4371"/>
        <pc:sldMkLst>
          <pc:docMk/>
          <pc:sldMk cId="1817286232" sldId="410"/>
        </pc:sldMkLst>
        <pc:spChg chg="mod">
          <ac:chgData name="Fink, Robin" userId="c672065f-2ea2-4624-81ea-17dfb5f32e51" providerId="ADAL" clId="{C3B312D0-27CA-0F45-8EBF-250CAF39E421}" dt="2025-06-25T07:51:16.465" v="3193" actId="20577"/>
          <ac:spMkLst>
            <pc:docMk/>
            <pc:sldMk cId="1817286232" sldId="410"/>
            <ac:spMk id="5" creationId="{D5A23307-8712-D856-57DE-2A72CB8F87B3}"/>
          </ac:spMkLst>
        </pc:spChg>
        <pc:spChg chg="add mod">
          <ac:chgData name="Fink, Robin" userId="c672065f-2ea2-4624-81ea-17dfb5f32e51" providerId="ADAL" clId="{C3B312D0-27CA-0F45-8EBF-250CAF39E421}" dt="2025-06-25T08:04:40.976" v="3512" actId="20577"/>
          <ac:spMkLst>
            <pc:docMk/>
            <pc:sldMk cId="1817286232" sldId="410"/>
            <ac:spMk id="6" creationId="{1D694182-847F-1DE3-F044-422B8A99AA34}"/>
          </ac:spMkLst>
        </pc:spChg>
        <pc:spChg chg="add mod">
          <ac:chgData name="Fink, Robin" userId="c672065f-2ea2-4624-81ea-17dfb5f32e51" providerId="ADAL" clId="{C3B312D0-27CA-0F45-8EBF-250CAF39E421}" dt="2025-06-25T08:04:08.978" v="3453" actId="20577"/>
          <ac:spMkLst>
            <pc:docMk/>
            <pc:sldMk cId="1817286232" sldId="410"/>
            <ac:spMk id="7" creationId="{88B000E7-EB65-D6B1-0B9C-87530C1FAFA3}"/>
          </ac:spMkLst>
        </pc:spChg>
        <pc:spChg chg="add mod">
          <ac:chgData name="Fink, Robin" userId="c672065f-2ea2-4624-81ea-17dfb5f32e51" providerId="ADAL" clId="{C3B312D0-27CA-0F45-8EBF-250CAF39E421}" dt="2025-06-25T08:05:32.326" v="3663" actId="20577"/>
          <ac:spMkLst>
            <pc:docMk/>
            <pc:sldMk cId="1817286232" sldId="410"/>
            <ac:spMk id="8" creationId="{7330E23F-3259-BA6C-A5E5-69408709AB33}"/>
          </ac:spMkLst>
        </pc:spChg>
      </pc:sldChg>
      <pc:sldChg chg="addSp modSp add mod modTransition modAnim">
        <pc:chgData name="Fink, Robin" userId="c672065f-2ea2-4624-81ea-17dfb5f32e51" providerId="ADAL" clId="{C3B312D0-27CA-0F45-8EBF-250CAF39E421}" dt="2025-06-25T09:21:59.023" v="4396"/>
        <pc:sldMkLst>
          <pc:docMk/>
          <pc:sldMk cId="2416155432" sldId="411"/>
        </pc:sldMkLst>
        <pc:spChg chg="mod">
          <ac:chgData name="Fink, Robin" userId="c672065f-2ea2-4624-81ea-17dfb5f32e51" providerId="ADAL" clId="{C3B312D0-27CA-0F45-8EBF-250CAF39E421}" dt="2025-06-25T07:57:12.796" v="3288" actId="20577"/>
          <ac:spMkLst>
            <pc:docMk/>
            <pc:sldMk cId="2416155432" sldId="411"/>
            <ac:spMk id="5" creationId="{A73E668B-5C71-859A-55B6-4CA6E1E19E3E}"/>
          </ac:spMkLst>
        </pc:spChg>
        <pc:spChg chg="add mod">
          <ac:chgData name="Fink, Robin" userId="c672065f-2ea2-4624-81ea-17dfb5f32e51" providerId="ADAL" clId="{C3B312D0-27CA-0F45-8EBF-250CAF39E421}" dt="2025-06-25T07:57:05.447" v="3273" actId="14100"/>
          <ac:spMkLst>
            <pc:docMk/>
            <pc:sldMk cId="2416155432" sldId="411"/>
            <ac:spMk id="6" creationId="{C6007C6A-5B50-AE81-7F3B-16C0D2F7CF19}"/>
          </ac:spMkLst>
        </pc:spChg>
      </pc:sldChg>
      <pc:sldChg chg="addSp delSp modSp add mod ord modAnim">
        <pc:chgData name="Fink, Robin" userId="c672065f-2ea2-4624-81ea-17dfb5f32e51" providerId="ADAL" clId="{C3B312D0-27CA-0F45-8EBF-250CAF39E421}" dt="2025-06-25T09:23:00.482" v="4401" actId="1076"/>
        <pc:sldMkLst>
          <pc:docMk/>
          <pc:sldMk cId="2557839522" sldId="412"/>
        </pc:sldMkLst>
        <pc:spChg chg="mod">
          <ac:chgData name="Fink, Robin" userId="c672065f-2ea2-4624-81ea-17dfb5f32e51" providerId="ADAL" clId="{C3B312D0-27CA-0F45-8EBF-250CAF39E421}" dt="2025-06-25T07:58:29.196" v="3296" actId="20577"/>
          <ac:spMkLst>
            <pc:docMk/>
            <pc:sldMk cId="2557839522" sldId="412"/>
            <ac:spMk id="5" creationId="{BB88978E-E333-140D-9CD4-A260C5F38434}"/>
          </ac:spMkLst>
        </pc:spChg>
        <pc:spChg chg="del">
          <ac:chgData name="Fink, Robin" userId="c672065f-2ea2-4624-81ea-17dfb5f32e51" providerId="ADAL" clId="{C3B312D0-27CA-0F45-8EBF-250CAF39E421}" dt="2025-06-25T08:02:15.955" v="3343" actId="478"/>
          <ac:spMkLst>
            <pc:docMk/>
            <pc:sldMk cId="2557839522" sldId="412"/>
            <ac:spMk id="6" creationId="{70D23EA4-8657-C44D-7023-C1E9AA202AD6}"/>
          </ac:spMkLst>
        </pc:spChg>
        <pc:spChg chg="add mod">
          <ac:chgData name="Fink, Robin" userId="c672065f-2ea2-4624-81ea-17dfb5f32e51" providerId="ADAL" clId="{C3B312D0-27CA-0F45-8EBF-250CAF39E421}" dt="2025-06-25T08:00:15.137" v="3321" actId="20577"/>
          <ac:spMkLst>
            <pc:docMk/>
            <pc:sldMk cId="2557839522" sldId="412"/>
            <ac:spMk id="10" creationId="{F4DB4A93-4754-8EA2-FB07-32466190DF37}"/>
          </ac:spMkLst>
        </pc:spChg>
        <pc:spChg chg="mod">
          <ac:chgData name="Fink, Robin" userId="c672065f-2ea2-4624-81ea-17dfb5f32e51" providerId="ADAL" clId="{C3B312D0-27CA-0F45-8EBF-250CAF39E421}" dt="2025-06-25T08:01:52.528" v="3339" actId="20577"/>
          <ac:spMkLst>
            <pc:docMk/>
            <pc:sldMk cId="2557839522" sldId="412"/>
            <ac:spMk id="35" creationId="{78BA2AC6-4BA4-1E57-4CE1-48F68EB2B450}"/>
          </ac:spMkLst>
        </pc:spChg>
        <pc:spChg chg="mod">
          <ac:chgData name="Fink, Robin" userId="c672065f-2ea2-4624-81ea-17dfb5f32e51" providerId="ADAL" clId="{C3B312D0-27CA-0F45-8EBF-250CAF39E421}" dt="2025-06-25T08:02:28.365" v="3346" actId="1076"/>
          <ac:spMkLst>
            <pc:docMk/>
            <pc:sldMk cId="2557839522" sldId="412"/>
            <ac:spMk id="36" creationId="{A15DFD50-95C0-0B31-A568-CCE56A28BB1E}"/>
          </ac:spMkLst>
        </pc:spChg>
        <pc:spChg chg="mod">
          <ac:chgData name="Fink, Robin" userId="c672065f-2ea2-4624-81ea-17dfb5f32e51" providerId="ADAL" clId="{C3B312D0-27CA-0F45-8EBF-250CAF39E421}" dt="2025-06-25T08:02:46.149" v="3358" actId="20577"/>
          <ac:spMkLst>
            <pc:docMk/>
            <pc:sldMk cId="2557839522" sldId="412"/>
            <ac:spMk id="39" creationId="{5F7A225F-85CB-531F-AB9B-F3CD816E5967}"/>
          </ac:spMkLst>
        </pc:spChg>
        <pc:cxnChg chg="mod">
          <ac:chgData name="Fink, Robin" userId="c672065f-2ea2-4624-81ea-17dfb5f32e51" providerId="ADAL" clId="{C3B312D0-27CA-0F45-8EBF-250CAF39E421}" dt="2025-06-25T08:00:20.112" v="3323" actId="14100"/>
          <ac:cxnSpMkLst>
            <pc:docMk/>
            <pc:sldMk cId="2557839522" sldId="412"/>
            <ac:cxnSpMk id="23" creationId="{00D5D800-D74C-C735-926E-8279E6C5908F}"/>
          </ac:cxnSpMkLst>
        </pc:cxnChg>
        <pc:cxnChg chg="mod">
          <ac:chgData name="Fink, Robin" userId="c672065f-2ea2-4624-81ea-17dfb5f32e51" providerId="ADAL" clId="{C3B312D0-27CA-0F45-8EBF-250CAF39E421}" dt="2025-06-25T08:00:23.202" v="3324" actId="14100"/>
          <ac:cxnSpMkLst>
            <pc:docMk/>
            <pc:sldMk cId="2557839522" sldId="412"/>
            <ac:cxnSpMk id="24" creationId="{3953EB9D-08FE-E3D0-1F97-8795FFB08C39}"/>
          </ac:cxnSpMkLst>
        </pc:cxnChg>
        <pc:cxnChg chg="mod">
          <ac:chgData name="Fink, Robin" userId="c672065f-2ea2-4624-81ea-17dfb5f32e51" providerId="ADAL" clId="{C3B312D0-27CA-0F45-8EBF-250CAF39E421}" dt="2025-06-25T08:00:26.960" v="3325" actId="14100"/>
          <ac:cxnSpMkLst>
            <pc:docMk/>
            <pc:sldMk cId="2557839522" sldId="412"/>
            <ac:cxnSpMk id="25" creationId="{614ED8F1-9964-8F9F-B0CA-1EBD16B637E6}"/>
          </ac:cxnSpMkLst>
        </pc:cxnChg>
        <pc:cxnChg chg="mod">
          <ac:chgData name="Fink, Robin" userId="c672065f-2ea2-4624-81ea-17dfb5f32e51" providerId="ADAL" clId="{C3B312D0-27CA-0F45-8EBF-250CAF39E421}" dt="2025-06-25T09:23:00.482" v="4401" actId="1076"/>
          <ac:cxnSpMkLst>
            <pc:docMk/>
            <pc:sldMk cId="2557839522" sldId="412"/>
            <ac:cxnSpMk id="41" creationId="{9980F451-EA78-504D-DD4D-391FEDA15763}"/>
          </ac:cxnSpMkLst>
        </pc:cxnChg>
      </pc:sldChg>
      <pc:sldChg chg="modSp add mod modAnim">
        <pc:chgData name="Fink, Robin" userId="c672065f-2ea2-4624-81ea-17dfb5f32e51" providerId="ADAL" clId="{C3B312D0-27CA-0F45-8EBF-250CAF39E421}" dt="2025-06-25T09:17:11.449" v="4366"/>
        <pc:sldMkLst>
          <pc:docMk/>
          <pc:sldMk cId="3814434092" sldId="413"/>
        </pc:sldMkLst>
        <pc:spChg chg="mod">
          <ac:chgData name="Fink, Robin" userId="c672065f-2ea2-4624-81ea-17dfb5f32e51" providerId="ADAL" clId="{C3B312D0-27CA-0F45-8EBF-250CAF39E421}" dt="2025-06-25T08:06:51.137" v="3674" actId="20577"/>
          <ac:spMkLst>
            <pc:docMk/>
            <pc:sldMk cId="3814434092" sldId="413"/>
            <ac:spMk id="5" creationId="{202B559E-B804-F679-82FA-03BB6BFD897D}"/>
          </ac:spMkLst>
        </pc:spChg>
        <pc:spChg chg="mod">
          <ac:chgData name="Fink, Robin" userId="c672065f-2ea2-4624-81ea-17dfb5f32e51" providerId="ADAL" clId="{C3B312D0-27CA-0F45-8EBF-250CAF39E421}" dt="2025-06-25T08:17:59.797" v="3936" actId="1076"/>
          <ac:spMkLst>
            <pc:docMk/>
            <pc:sldMk cId="3814434092" sldId="413"/>
            <ac:spMk id="6" creationId="{65960C3D-72ED-A60E-88B0-3FB17929034F}"/>
          </ac:spMkLst>
        </pc:spChg>
        <pc:spChg chg="mod">
          <ac:chgData name="Fink, Robin" userId="c672065f-2ea2-4624-81ea-17dfb5f32e51" providerId="ADAL" clId="{C3B312D0-27CA-0F45-8EBF-250CAF39E421}" dt="2025-06-25T08:08:26.411" v="3770" actId="20577"/>
          <ac:spMkLst>
            <pc:docMk/>
            <pc:sldMk cId="3814434092" sldId="413"/>
            <ac:spMk id="7" creationId="{925DDBD9-F621-37C8-2365-C3BC5443F8F0}"/>
          </ac:spMkLst>
        </pc:spChg>
        <pc:spChg chg="mod">
          <ac:chgData name="Fink, Robin" userId="c672065f-2ea2-4624-81ea-17dfb5f32e51" providerId="ADAL" clId="{C3B312D0-27CA-0F45-8EBF-250CAF39E421}" dt="2025-06-25T08:09:55.894" v="3892" actId="20577"/>
          <ac:spMkLst>
            <pc:docMk/>
            <pc:sldMk cId="3814434092" sldId="413"/>
            <ac:spMk id="8" creationId="{372C9236-E3AD-0FD6-A660-6F73FF943EF5}"/>
          </ac:spMkLst>
        </pc:spChg>
      </pc:sldChg>
      <pc:sldChg chg="add modAnim">
        <pc:chgData name="Fink, Robin" userId="c672065f-2ea2-4624-81ea-17dfb5f32e51" providerId="ADAL" clId="{C3B312D0-27CA-0F45-8EBF-250CAF39E421}" dt="2025-06-25T09:17:15.902" v="4370"/>
        <pc:sldMkLst>
          <pc:docMk/>
          <pc:sldMk cId="846148140" sldId="414"/>
        </pc:sldMkLst>
      </pc:sldChg>
      <pc:sldChg chg="addSp modSp add del mod">
        <pc:chgData name="Fink, Robin" userId="c672065f-2ea2-4624-81ea-17dfb5f32e51" providerId="ADAL" clId="{C3B312D0-27CA-0F45-8EBF-250CAF39E421}" dt="2025-06-25T09:15:52.045" v="4352" actId="2696"/>
        <pc:sldMkLst>
          <pc:docMk/>
          <pc:sldMk cId="3690398037" sldId="415"/>
        </pc:sldMkLst>
        <pc:spChg chg="add mod">
          <ac:chgData name="Fink, Robin" userId="c672065f-2ea2-4624-81ea-17dfb5f32e51" providerId="ADAL" clId="{C3B312D0-27CA-0F45-8EBF-250CAF39E421}" dt="2025-06-25T08:14:29.879" v="3898" actId="1076"/>
          <ac:spMkLst>
            <pc:docMk/>
            <pc:sldMk cId="3690398037" sldId="415"/>
            <ac:spMk id="7" creationId="{82FF236F-1BDF-7FBE-5369-253153D9B9E0}"/>
          </ac:spMkLst>
        </pc:spChg>
      </pc:sldChg>
      <pc:sldChg chg="addSp modSp add del mod">
        <pc:chgData name="Fink, Robin" userId="c672065f-2ea2-4624-81ea-17dfb5f32e51" providerId="ADAL" clId="{C3B312D0-27CA-0F45-8EBF-250CAF39E421}" dt="2025-06-25T09:15:52.047" v="4353" actId="2696"/>
        <pc:sldMkLst>
          <pc:docMk/>
          <pc:sldMk cId="2618728557" sldId="416"/>
        </pc:sldMkLst>
        <pc:spChg chg="add mod">
          <ac:chgData name="Fink, Robin" userId="c672065f-2ea2-4624-81ea-17dfb5f32e51" providerId="ADAL" clId="{C3B312D0-27CA-0F45-8EBF-250CAF39E421}" dt="2025-06-25T08:15:03.486" v="3902" actId="20577"/>
          <ac:spMkLst>
            <pc:docMk/>
            <pc:sldMk cId="2618728557" sldId="416"/>
            <ac:spMk id="18" creationId="{3196E0EB-F40D-D5C8-999A-157FEDD647FD}"/>
          </ac:spMkLst>
        </pc:spChg>
      </pc:sldChg>
      <pc:sldChg chg="addSp modSp add del mod">
        <pc:chgData name="Fink, Robin" userId="c672065f-2ea2-4624-81ea-17dfb5f32e51" providerId="ADAL" clId="{C3B312D0-27CA-0F45-8EBF-250CAF39E421}" dt="2025-06-25T09:15:52.048" v="4354" actId="2696"/>
        <pc:sldMkLst>
          <pc:docMk/>
          <pc:sldMk cId="2785689388" sldId="417"/>
        </pc:sldMkLst>
        <pc:spChg chg="mod">
          <ac:chgData name="Fink, Robin" userId="c672065f-2ea2-4624-81ea-17dfb5f32e51" providerId="ADAL" clId="{C3B312D0-27CA-0F45-8EBF-250CAF39E421}" dt="2025-06-25T08:15:30.487" v="3906" actId="1076"/>
          <ac:spMkLst>
            <pc:docMk/>
            <pc:sldMk cId="2785689388" sldId="417"/>
            <ac:spMk id="18" creationId="{A79B8CC3-8EF2-5B37-8E2E-5A8908E53154}"/>
          </ac:spMkLst>
        </pc:spChg>
        <pc:spChg chg="add mod">
          <ac:chgData name="Fink, Robin" userId="c672065f-2ea2-4624-81ea-17dfb5f32e51" providerId="ADAL" clId="{C3B312D0-27CA-0F45-8EBF-250CAF39E421}" dt="2025-06-25T08:15:41.917" v="3911" actId="1076"/>
          <ac:spMkLst>
            <pc:docMk/>
            <pc:sldMk cId="2785689388" sldId="417"/>
            <ac:spMk id="27" creationId="{37416C4F-F043-7E91-88C3-C52BF5AFFDC0}"/>
          </ac:spMkLst>
        </pc:spChg>
      </pc:sldChg>
      <pc:sldChg chg="add del">
        <pc:chgData name="Fink, Robin" userId="c672065f-2ea2-4624-81ea-17dfb5f32e51" providerId="ADAL" clId="{C3B312D0-27CA-0F45-8EBF-250CAF39E421}" dt="2025-06-25T08:15:33.314" v="3908"/>
        <pc:sldMkLst>
          <pc:docMk/>
          <pc:sldMk cId="3947052493" sldId="418"/>
        </pc:sldMkLst>
      </pc:sldChg>
      <pc:sldChg chg="addSp modSp add del mod">
        <pc:chgData name="Fink, Robin" userId="c672065f-2ea2-4624-81ea-17dfb5f32e51" providerId="ADAL" clId="{C3B312D0-27CA-0F45-8EBF-250CAF39E421}" dt="2025-06-25T09:15:52.043" v="4351" actId="2696"/>
        <pc:sldMkLst>
          <pc:docMk/>
          <pc:sldMk cId="3977424540" sldId="418"/>
        </pc:sldMkLst>
        <pc:spChg chg="mod">
          <ac:chgData name="Fink, Robin" userId="c672065f-2ea2-4624-81ea-17dfb5f32e51" providerId="ADAL" clId="{C3B312D0-27CA-0F45-8EBF-250CAF39E421}" dt="2025-06-25T08:16:13.218" v="3920" actId="20577"/>
          <ac:spMkLst>
            <pc:docMk/>
            <pc:sldMk cId="3977424540" sldId="418"/>
            <ac:spMk id="27" creationId="{2475BE7C-EF70-E2FB-9F90-F241F5F729B5}"/>
          </ac:spMkLst>
        </pc:spChg>
        <pc:spChg chg="add mod">
          <ac:chgData name="Fink, Robin" userId="c672065f-2ea2-4624-81ea-17dfb5f32e51" providerId="ADAL" clId="{C3B312D0-27CA-0F45-8EBF-250CAF39E421}" dt="2025-06-25T08:16:29.647" v="3926" actId="20577"/>
          <ac:spMkLst>
            <pc:docMk/>
            <pc:sldMk cId="3977424540" sldId="418"/>
            <ac:spMk id="35" creationId="{CD6EB303-4616-DD1A-4733-37C7A7109810}"/>
          </ac:spMkLst>
        </pc:spChg>
      </pc:sldChg>
      <pc:sldChg chg="modSp add del mod">
        <pc:chgData name="Fink, Robin" userId="c672065f-2ea2-4624-81ea-17dfb5f32e51" providerId="ADAL" clId="{C3B312D0-27CA-0F45-8EBF-250CAF39E421}" dt="2025-06-25T08:16:20.247" v="3923" actId="2696"/>
        <pc:sldMkLst>
          <pc:docMk/>
          <pc:sldMk cId="1329689460" sldId="419"/>
        </pc:sldMkLst>
        <pc:spChg chg="mod">
          <ac:chgData name="Fink, Robin" userId="c672065f-2ea2-4624-81ea-17dfb5f32e51" providerId="ADAL" clId="{C3B312D0-27CA-0F45-8EBF-250CAF39E421}" dt="2025-06-25T08:16:17.967" v="3922" actId="1076"/>
          <ac:spMkLst>
            <pc:docMk/>
            <pc:sldMk cId="1329689460" sldId="419"/>
            <ac:spMk id="27" creationId="{55658FB7-2720-BC46-60B5-17EF5D2E16CE}"/>
          </ac:spMkLst>
        </pc:spChg>
      </pc:sldChg>
      <pc:sldChg chg="add del">
        <pc:chgData name="Fink, Robin" userId="c672065f-2ea2-4624-81ea-17dfb5f32e51" providerId="ADAL" clId="{C3B312D0-27CA-0F45-8EBF-250CAF39E421}" dt="2025-06-25T08:23:15.504" v="4219" actId="2696"/>
        <pc:sldMkLst>
          <pc:docMk/>
          <pc:sldMk cId="3207716190" sldId="419"/>
        </pc:sldMkLst>
      </pc:sldChg>
      <pc:sldChg chg="add del">
        <pc:chgData name="Fink, Robin" userId="c672065f-2ea2-4624-81ea-17dfb5f32e51" providerId="ADAL" clId="{C3B312D0-27CA-0F45-8EBF-250CAF39E421}" dt="2025-06-25T08:23:15.500" v="4217" actId="2696"/>
        <pc:sldMkLst>
          <pc:docMk/>
          <pc:sldMk cId="1280661345" sldId="420"/>
        </pc:sldMkLst>
      </pc:sldChg>
      <pc:sldChg chg="add del">
        <pc:chgData name="Fink, Robin" userId="c672065f-2ea2-4624-81ea-17dfb5f32e51" providerId="ADAL" clId="{C3B312D0-27CA-0F45-8EBF-250CAF39E421}" dt="2025-06-25T08:23:15.506" v="4220" actId="2696"/>
        <pc:sldMkLst>
          <pc:docMk/>
          <pc:sldMk cId="1996408001" sldId="421"/>
        </pc:sldMkLst>
      </pc:sldChg>
      <pc:sldChg chg="add del">
        <pc:chgData name="Fink, Robin" userId="c672065f-2ea2-4624-81ea-17dfb5f32e51" providerId="ADAL" clId="{C3B312D0-27CA-0F45-8EBF-250CAF39E421}" dt="2025-06-25T08:23:15.502" v="4218" actId="2696"/>
        <pc:sldMkLst>
          <pc:docMk/>
          <pc:sldMk cId="3335493542" sldId="422"/>
        </pc:sldMkLst>
      </pc:sldChg>
      <pc:sldChg chg="addSp modSp add del mod">
        <pc:chgData name="Fink, Robin" userId="c672065f-2ea2-4624-81ea-17dfb5f32e51" providerId="ADAL" clId="{C3B312D0-27CA-0F45-8EBF-250CAF39E421}" dt="2025-06-25T08:23:15.498" v="4216" actId="2696"/>
        <pc:sldMkLst>
          <pc:docMk/>
          <pc:sldMk cId="1054457722" sldId="423"/>
        </pc:sldMkLst>
        <pc:spChg chg="add mod">
          <ac:chgData name="Fink, Robin" userId="c672065f-2ea2-4624-81ea-17dfb5f32e51" providerId="ADAL" clId="{C3B312D0-27CA-0F45-8EBF-250CAF39E421}" dt="2025-06-25T08:17:27.659" v="3931" actId="20577"/>
          <ac:spMkLst>
            <pc:docMk/>
            <pc:sldMk cId="1054457722" sldId="423"/>
            <ac:spMk id="36" creationId="{41DAB799-7E8B-3EE1-9F65-9034DBCDC5B8}"/>
          </ac:spMkLst>
        </pc:spChg>
      </pc:sldChg>
      <pc:sldChg chg="addSp delSp modSp add mod modTransition modAnim">
        <pc:chgData name="Fink, Robin" userId="c672065f-2ea2-4624-81ea-17dfb5f32e51" providerId="ADAL" clId="{C3B312D0-27CA-0F45-8EBF-250CAF39E421}" dt="2025-06-25T09:16:50.985" v="4359"/>
        <pc:sldMkLst>
          <pc:docMk/>
          <pc:sldMk cId="3587845303" sldId="424"/>
        </pc:sldMkLst>
        <pc:spChg chg="mod">
          <ac:chgData name="Fink, Robin" userId="c672065f-2ea2-4624-81ea-17dfb5f32e51" providerId="ADAL" clId="{C3B312D0-27CA-0F45-8EBF-250CAF39E421}" dt="2025-06-25T08:23:27.855" v="4236" actId="20577"/>
          <ac:spMkLst>
            <pc:docMk/>
            <pc:sldMk cId="3587845303" sldId="424"/>
            <ac:spMk id="5" creationId="{3EA7EAC0-AAFF-8579-1581-BF683A49D8B6}"/>
          </ac:spMkLst>
        </pc:spChg>
        <pc:spChg chg="mod">
          <ac:chgData name="Fink, Robin" userId="c672065f-2ea2-4624-81ea-17dfb5f32e51" providerId="ADAL" clId="{C3B312D0-27CA-0F45-8EBF-250CAF39E421}" dt="2025-06-25T08:22:25.748" v="4209" actId="207"/>
          <ac:spMkLst>
            <pc:docMk/>
            <pc:sldMk cId="3587845303" sldId="424"/>
            <ac:spMk id="7" creationId="{8EA8741A-0FA7-4F67-EAE4-8864DC395A19}"/>
          </ac:spMkLst>
        </pc:spChg>
        <pc:spChg chg="del mod">
          <ac:chgData name="Fink, Robin" userId="c672065f-2ea2-4624-81ea-17dfb5f32e51" providerId="ADAL" clId="{C3B312D0-27CA-0F45-8EBF-250CAF39E421}" dt="2025-06-25T08:24:06.217" v="4249" actId="478"/>
          <ac:spMkLst>
            <pc:docMk/>
            <pc:sldMk cId="3587845303" sldId="424"/>
            <ac:spMk id="18" creationId="{FBF2C684-C9F9-CDA8-0827-020053103543}"/>
          </ac:spMkLst>
        </pc:spChg>
        <pc:spChg chg="del mod">
          <ac:chgData name="Fink, Robin" userId="c672065f-2ea2-4624-81ea-17dfb5f32e51" providerId="ADAL" clId="{C3B312D0-27CA-0F45-8EBF-250CAF39E421}" dt="2025-06-25T08:24:09.487" v="4250" actId="478"/>
          <ac:spMkLst>
            <pc:docMk/>
            <pc:sldMk cId="3587845303" sldId="424"/>
            <ac:spMk id="27" creationId="{62353193-191C-1CF7-D6C1-3B0C2B7CA511}"/>
          </ac:spMkLst>
        </pc:spChg>
        <pc:spChg chg="mod">
          <ac:chgData name="Fink, Robin" userId="c672065f-2ea2-4624-81ea-17dfb5f32e51" providerId="ADAL" clId="{C3B312D0-27CA-0F45-8EBF-250CAF39E421}" dt="2025-06-25T08:17:49.747" v="3933" actId="1076"/>
          <ac:spMkLst>
            <pc:docMk/>
            <pc:sldMk cId="3587845303" sldId="424"/>
            <ac:spMk id="31" creationId="{4A911723-2AAF-0C30-E456-7B93DB762FB7}"/>
          </ac:spMkLst>
        </pc:spChg>
        <pc:spChg chg="del mod">
          <ac:chgData name="Fink, Robin" userId="c672065f-2ea2-4624-81ea-17dfb5f32e51" providerId="ADAL" clId="{C3B312D0-27CA-0F45-8EBF-250CAF39E421}" dt="2025-06-25T08:24:05.597" v="4248" actId="478"/>
          <ac:spMkLst>
            <pc:docMk/>
            <pc:sldMk cId="3587845303" sldId="424"/>
            <ac:spMk id="35" creationId="{818812F3-6569-C6C2-98F8-99516213E037}"/>
          </ac:spMkLst>
        </pc:spChg>
        <pc:spChg chg="del mod">
          <ac:chgData name="Fink, Robin" userId="c672065f-2ea2-4624-81ea-17dfb5f32e51" providerId="ADAL" clId="{C3B312D0-27CA-0F45-8EBF-250CAF39E421}" dt="2025-06-25T08:24:05.580" v="4247" actId="478"/>
          <ac:spMkLst>
            <pc:docMk/>
            <pc:sldMk cId="3587845303" sldId="424"/>
            <ac:spMk id="36" creationId="{F65E08C8-1EF4-0E61-1ACB-0A216FDCA53D}"/>
          </ac:spMkLst>
        </pc:spChg>
        <pc:spChg chg="add mod">
          <ac:chgData name="Fink, Robin" userId="c672065f-2ea2-4624-81ea-17dfb5f32e51" providerId="ADAL" clId="{C3B312D0-27CA-0F45-8EBF-250CAF39E421}" dt="2025-06-25T08:19:05.404" v="3981" actId="20577"/>
          <ac:spMkLst>
            <pc:docMk/>
            <pc:sldMk cId="3587845303" sldId="424"/>
            <ac:spMk id="42" creationId="{F0988BBE-1F9E-550D-B022-B9532E8A1BFA}"/>
          </ac:spMkLst>
        </pc:spChg>
        <pc:spChg chg="add mod">
          <ac:chgData name="Fink, Robin" userId="c672065f-2ea2-4624-81ea-17dfb5f32e51" providerId="ADAL" clId="{C3B312D0-27CA-0F45-8EBF-250CAF39E421}" dt="2025-06-25T08:22:22.497" v="4208" actId="207"/>
          <ac:spMkLst>
            <pc:docMk/>
            <pc:sldMk cId="3587845303" sldId="424"/>
            <ac:spMk id="43" creationId="{30DA15EA-E24B-8688-A23D-BD0075E9E597}"/>
          </ac:spMkLst>
        </pc:spChg>
        <pc:spChg chg="add mod">
          <ac:chgData name="Fink, Robin" userId="c672065f-2ea2-4624-81ea-17dfb5f32e51" providerId="ADAL" clId="{C3B312D0-27CA-0F45-8EBF-250CAF39E421}" dt="2025-06-25T08:19:41.116" v="4041" actId="1076"/>
          <ac:spMkLst>
            <pc:docMk/>
            <pc:sldMk cId="3587845303" sldId="424"/>
            <ac:spMk id="45" creationId="{69A3DA5C-7ACD-E661-FC52-BC288579BB38}"/>
          </ac:spMkLst>
        </pc:spChg>
        <pc:spChg chg="add mod">
          <ac:chgData name="Fink, Robin" userId="c672065f-2ea2-4624-81ea-17dfb5f32e51" providerId="ADAL" clId="{C3B312D0-27CA-0F45-8EBF-250CAF39E421}" dt="2025-06-25T08:22:19.558" v="4207" actId="207"/>
          <ac:spMkLst>
            <pc:docMk/>
            <pc:sldMk cId="3587845303" sldId="424"/>
            <ac:spMk id="46" creationId="{098CF9AE-AB9E-9847-D78A-09CFB8E220BF}"/>
          </ac:spMkLst>
        </pc:spChg>
        <pc:spChg chg="add mod">
          <ac:chgData name="Fink, Robin" userId="c672065f-2ea2-4624-81ea-17dfb5f32e51" providerId="ADAL" clId="{C3B312D0-27CA-0F45-8EBF-250CAF39E421}" dt="2025-06-25T08:20:38.423" v="4092" actId="164"/>
          <ac:spMkLst>
            <pc:docMk/>
            <pc:sldMk cId="3587845303" sldId="424"/>
            <ac:spMk id="47" creationId="{6FE3BB21-E0EC-1167-1953-D7E46C636BDD}"/>
          </ac:spMkLst>
        </pc:spChg>
        <pc:spChg chg="mod">
          <ac:chgData name="Fink, Robin" userId="c672065f-2ea2-4624-81ea-17dfb5f32e51" providerId="ADAL" clId="{C3B312D0-27CA-0F45-8EBF-250CAF39E421}" dt="2025-06-25T08:22:16.350" v="4206" actId="207"/>
          <ac:spMkLst>
            <pc:docMk/>
            <pc:sldMk cId="3587845303" sldId="424"/>
            <ac:spMk id="51" creationId="{D8CEEF30-AC51-D0F8-A8CF-3670009D9F67}"/>
          </ac:spMkLst>
        </pc:spChg>
        <pc:spChg chg="mod">
          <ac:chgData name="Fink, Robin" userId="c672065f-2ea2-4624-81ea-17dfb5f32e51" providerId="ADAL" clId="{C3B312D0-27CA-0F45-8EBF-250CAF39E421}" dt="2025-06-25T08:21:12.427" v="4155" actId="20577"/>
          <ac:spMkLst>
            <pc:docMk/>
            <pc:sldMk cId="3587845303" sldId="424"/>
            <ac:spMk id="52" creationId="{AC7ADEB3-00AD-59EF-1A1D-1DD5D4163BE0}"/>
          </ac:spMkLst>
        </pc:spChg>
        <pc:spChg chg="mod">
          <ac:chgData name="Fink, Robin" userId="c672065f-2ea2-4624-81ea-17dfb5f32e51" providerId="ADAL" clId="{C3B312D0-27CA-0F45-8EBF-250CAF39E421}" dt="2025-06-25T08:22:12.684" v="4205" actId="207"/>
          <ac:spMkLst>
            <pc:docMk/>
            <pc:sldMk cId="3587845303" sldId="424"/>
            <ac:spMk id="54" creationId="{42A1E374-9C54-FED7-93DC-A03FE30A1F02}"/>
          </ac:spMkLst>
        </pc:spChg>
        <pc:spChg chg="mod">
          <ac:chgData name="Fink, Robin" userId="c672065f-2ea2-4624-81ea-17dfb5f32e51" providerId="ADAL" clId="{C3B312D0-27CA-0F45-8EBF-250CAF39E421}" dt="2025-06-25T08:21:50.773" v="4200" actId="20577"/>
          <ac:spMkLst>
            <pc:docMk/>
            <pc:sldMk cId="3587845303" sldId="424"/>
            <ac:spMk id="55" creationId="{B68667BC-F03E-6DFB-0804-E2EBA77C6DBF}"/>
          </ac:spMkLst>
        </pc:spChg>
        <pc:spChg chg="add mod">
          <ac:chgData name="Fink, Robin" userId="c672065f-2ea2-4624-81ea-17dfb5f32e51" providerId="ADAL" clId="{C3B312D0-27CA-0F45-8EBF-250CAF39E421}" dt="2025-06-25T08:23:07.855" v="4214" actId="207"/>
          <ac:spMkLst>
            <pc:docMk/>
            <pc:sldMk cId="3587845303" sldId="424"/>
            <ac:spMk id="56" creationId="{040B8B5B-E89B-31AE-B1DE-9C7217A20316}"/>
          </ac:spMkLst>
        </pc:spChg>
        <pc:spChg chg="add mod">
          <ac:chgData name="Fink, Robin" userId="c672065f-2ea2-4624-81ea-17dfb5f32e51" providerId="ADAL" clId="{C3B312D0-27CA-0F45-8EBF-250CAF39E421}" dt="2025-06-25T08:23:07.855" v="4214" actId="207"/>
          <ac:spMkLst>
            <pc:docMk/>
            <pc:sldMk cId="3587845303" sldId="424"/>
            <ac:spMk id="57" creationId="{4816B7C3-050B-79D7-B376-190E4F835D35}"/>
          </ac:spMkLst>
        </pc:spChg>
        <pc:grpChg chg="del">
          <ac:chgData name="Fink, Robin" userId="c672065f-2ea2-4624-81ea-17dfb5f32e51" providerId="ADAL" clId="{C3B312D0-27CA-0F45-8EBF-250CAF39E421}" dt="2025-06-25T08:23:11.727" v="4215" actId="478"/>
          <ac:grpSpMkLst>
            <pc:docMk/>
            <pc:sldMk cId="3587845303" sldId="424"/>
            <ac:grpSpMk id="19" creationId="{3435B2E6-4F39-87C3-3628-3CD7D9D38884}"/>
          </ac:grpSpMkLst>
        </pc:grpChg>
        <pc:grpChg chg="mod">
          <ac:chgData name="Fink, Robin" userId="c672065f-2ea2-4624-81ea-17dfb5f32e51" providerId="ADAL" clId="{C3B312D0-27CA-0F45-8EBF-250CAF39E421}" dt="2025-06-25T08:17:49.747" v="3933" actId="1076"/>
          <ac:grpSpMkLst>
            <pc:docMk/>
            <pc:sldMk cId="3587845303" sldId="424"/>
            <ac:grpSpMk id="23" creationId="{FB652CB8-D859-1011-7DAE-78351D227711}"/>
          </ac:grpSpMkLst>
        </pc:grpChg>
        <pc:grpChg chg="add del mod">
          <ac:chgData name="Fink, Robin" userId="c672065f-2ea2-4624-81ea-17dfb5f32e51" providerId="ADAL" clId="{C3B312D0-27CA-0F45-8EBF-250CAF39E421}" dt="2025-06-25T08:24:03.779" v="4246" actId="478"/>
          <ac:grpSpMkLst>
            <pc:docMk/>
            <pc:sldMk cId="3587845303" sldId="424"/>
            <ac:grpSpMk id="49" creationId="{ECE5C1B3-B9D2-9C55-F609-3294F2C97808}"/>
          </ac:grpSpMkLst>
        </pc:grpChg>
        <pc:grpChg chg="add del mod">
          <ac:chgData name="Fink, Robin" userId="c672065f-2ea2-4624-81ea-17dfb5f32e51" providerId="ADAL" clId="{C3B312D0-27CA-0F45-8EBF-250CAF39E421}" dt="2025-06-25T08:24:03.779" v="4246" actId="478"/>
          <ac:grpSpMkLst>
            <pc:docMk/>
            <pc:sldMk cId="3587845303" sldId="424"/>
            <ac:grpSpMk id="50" creationId="{B8FB78FE-33E8-8773-5F92-81F3E54AACD9}"/>
          </ac:grpSpMkLst>
        </pc:grpChg>
        <pc:grpChg chg="add del mod">
          <ac:chgData name="Fink, Robin" userId="c672065f-2ea2-4624-81ea-17dfb5f32e51" providerId="ADAL" clId="{C3B312D0-27CA-0F45-8EBF-250CAF39E421}" dt="2025-06-25T08:24:03.779" v="4246" actId="478"/>
          <ac:grpSpMkLst>
            <pc:docMk/>
            <pc:sldMk cId="3587845303" sldId="424"/>
            <ac:grpSpMk id="53" creationId="{7A44E6AA-D35B-DCCD-C953-AD159144FB0B}"/>
          </ac:grpSpMkLst>
        </pc:grpChg>
        <pc:cxnChg chg="mod">
          <ac:chgData name="Fink, Robin" userId="c672065f-2ea2-4624-81ea-17dfb5f32e51" providerId="ADAL" clId="{C3B312D0-27CA-0F45-8EBF-250CAF39E421}" dt="2025-06-25T08:17:49.747" v="3933" actId="1076"/>
          <ac:cxnSpMkLst>
            <pc:docMk/>
            <pc:sldMk cId="3587845303" sldId="424"/>
            <ac:cxnSpMk id="34" creationId="{CDB784F5-ACD3-E682-B7BB-FC2FF0410B83}"/>
          </ac:cxnSpMkLst>
        </pc:cxnChg>
      </pc:sldChg>
      <pc:sldChg chg="delSp add mod modTransition modAnim">
        <pc:chgData name="Fink, Robin" userId="c672065f-2ea2-4624-81ea-17dfb5f32e51" providerId="ADAL" clId="{C3B312D0-27CA-0F45-8EBF-250CAF39E421}" dt="2025-06-25T09:16:53.219" v="4361"/>
        <pc:sldMkLst>
          <pc:docMk/>
          <pc:sldMk cId="3432662107" sldId="425"/>
        </pc:sldMkLst>
        <pc:spChg chg="del">
          <ac:chgData name="Fink, Robin" userId="c672065f-2ea2-4624-81ea-17dfb5f32e51" providerId="ADAL" clId="{C3B312D0-27CA-0F45-8EBF-250CAF39E421}" dt="2025-06-25T08:24:23.453" v="4253" actId="478"/>
          <ac:spMkLst>
            <pc:docMk/>
            <pc:sldMk cId="3432662107" sldId="425"/>
            <ac:spMk id="35" creationId="{809AECC6-C757-969B-96EE-8F24765F7CA1}"/>
          </ac:spMkLst>
        </pc:spChg>
        <pc:spChg chg="del">
          <ac:chgData name="Fink, Robin" userId="c672065f-2ea2-4624-81ea-17dfb5f32e51" providerId="ADAL" clId="{C3B312D0-27CA-0F45-8EBF-250CAF39E421}" dt="2025-06-25T08:24:21.386" v="4252" actId="478"/>
          <ac:spMkLst>
            <pc:docMk/>
            <pc:sldMk cId="3432662107" sldId="425"/>
            <ac:spMk id="36" creationId="{FB4165E7-EDEB-0188-9DDD-10D4DA7A1CDD}"/>
          </ac:spMkLst>
        </pc:spChg>
        <pc:grpChg chg="del">
          <ac:chgData name="Fink, Robin" userId="c672065f-2ea2-4624-81ea-17dfb5f32e51" providerId="ADAL" clId="{C3B312D0-27CA-0F45-8EBF-250CAF39E421}" dt="2025-06-25T08:24:16.089" v="4251" actId="478"/>
          <ac:grpSpMkLst>
            <pc:docMk/>
            <pc:sldMk cId="3432662107" sldId="425"/>
            <ac:grpSpMk id="50" creationId="{B108A54B-70F7-F1E6-9143-8FCBBD956089}"/>
          </ac:grpSpMkLst>
        </pc:grpChg>
        <pc:grpChg chg="del">
          <ac:chgData name="Fink, Robin" userId="c672065f-2ea2-4624-81ea-17dfb5f32e51" providerId="ADAL" clId="{C3B312D0-27CA-0F45-8EBF-250CAF39E421}" dt="2025-06-25T08:24:16.089" v="4251" actId="478"/>
          <ac:grpSpMkLst>
            <pc:docMk/>
            <pc:sldMk cId="3432662107" sldId="425"/>
            <ac:grpSpMk id="53" creationId="{DF3D64C2-40C2-EEA8-160C-FC94A9E5BBB9}"/>
          </ac:grpSpMkLst>
        </pc:grpChg>
      </pc:sldChg>
      <pc:sldChg chg="delSp add mod modTransition modAnim">
        <pc:chgData name="Fink, Robin" userId="c672065f-2ea2-4624-81ea-17dfb5f32e51" providerId="ADAL" clId="{C3B312D0-27CA-0F45-8EBF-250CAF39E421}" dt="2025-06-25T09:16:55.444" v="4363"/>
        <pc:sldMkLst>
          <pc:docMk/>
          <pc:sldMk cId="2332032573" sldId="426"/>
        </pc:sldMkLst>
        <pc:spChg chg="del">
          <ac:chgData name="Fink, Robin" userId="c672065f-2ea2-4624-81ea-17dfb5f32e51" providerId="ADAL" clId="{C3B312D0-27CA-0F45-8EBF-250CAF39E421}" dt="2025-06-25T08:24:27.421" v="4254" actId="478"/>
          <ac:spMkLst>
            <pc:docMk/>
            <pc:sldMk cId="2332032573" sldId="426"/>
            <ac:spMk id="36" creationId="{5659E9C1-C7A7-AB13-6992-4F489DAD2BE6}"/>
          </ac:spMkLst>
        </pc:spChg>
        <pc:grpChg chg="del">
          <ac:chgData name="Fink, Robin" userId="c672065f-2ea2-4624-81ea-17dfb5f32e51" providerId="ADAL" clId="{C3B312D0-27CA-0F45-8EBF-250CAF39E421}" dt="2025-06-25T08:24:30.569" v="4255" actId="478"/>
          <ac:grpSpMkLst>
            <pc:docMk/>
            <pc:sldMk cId="2332032573" sldId="426"/>
            <ac:grpSpMk id="53" creationId="{1019E95F-E434-1A55-4C2C-CF5164122469}"/>
          </ac:grpSpMkLst>
        </pc:grpChg>
      </pc:sldChg>
      <pc:sldChg chg="add modTransition modAnim">
        <pc:chgData name="Fink, Robin" userId="c672065f-2ea2-4624-81ea-17dfb5f32e51" providerId="ADAL" clId="{C3B312D0-27CA-0F45-8EBF-250CAF39E421}" dt="2025-06-25T09:16:57.708" v="4365"/>
        <pc:sldMkLst>
          <pc:docMk/>
          <pc:sldMk cId="2308183838" sldId="427"/>
        </pc:sldMkLst>
      </pc:sldChg>
      <pc:sldChg chg="add del">
        <pc:chgData name="Fink, Robin" userId="c672065f-2ea2-4624-81ea-17dfb5f32e51" providerId="ADAL" clId="{C3B312D0-27CA-0F45-8EBF-250CAF39E421}" dt="2025-06-25T09:16:25.368" v="4355" actId="2696"/>
        <pc:sldMkLst>
          <pc:docMk/>
          <pc:sldMk cId="3490783197" sldId="428"/>
        </pc:sldMkLst>
      </pc:sldChg>
      <pc:sldChg chg="delSp add mod ord modTransition delAnim modAnim">
        <pc:chgData name="Fink, Robin" userId="c672065f-2ea2-4624-81ea-17dfb5f32e51" providerId="ADAL" clId="{C3B312D0-27CA-0F45-8EBF-250CAF39E421}" dt="2025-06-25T09:16:48.428" v="4357"/>
        <pc:sldMkLst>
          <pc:docMk/>
          <pc:sldMk cId="2611828163" sldId="429"/>
        </pc:sldMkLst>
        <pc:spChg chg="del">
          <ac:chgData name="Fink, Robin" userId="c672065f-2ea2-4624-81ea-17dfb5f32e51" providerId="ADAL" clId="{C3B312D0-27CA-0F45-8EBF-250CAF39E421}" dt="2025-06-25T08:23:54.013" v="4244" actId="478"/>
          <ac:spMkLst>
            <pc:docMk/>
            <pc:sldMk cId="2611828163" sldId="429"/>
            <ac:spMk id="18" creationId="{53F014C0-1086-1CFC-45CC-241B5E784E85}"/>
          </ac:spMkLst>
        </pc:spChg>
        <pc:spChg chg="del">
          <ac:chgData name="Fink, Robin" userId="c672065f-2ea2-4624-81ea-17dfb5f32e51" providerId="ADAL" clId="{C3B312D0-27CA-0F45-8EBF-250CAF39E421}" dt="2025-06-25T08:23:54.013" v="4244" actId="478"/>
          <ac:spMkLst>
            <pc:docMk/>
            <pc:sldMk cId="2611828163" sldId="429"/>
            <ac:spMk id="27" creationId="{6798DA60-AA64-C638-5EB5-E5779D87E211}"/>
          </ac:spMkLst>
        </pc:spChg>
        <pc:spChg chg="del">
          <ac:chgData name="Fink, Robin" userId="c672065f-2ea2-4624-81ea-17dfb5f32e51" providerId="ADAL" clId="{C3B312D0-27CA-0F45-8EBF-250CAF39E421}" dt="2025-06-25T08:23:54.013" v="4244" actId="478"/>
          <ac:spMkLst>
            <pc:docMk/>
            <pc:sldMk cId="2611828163" sldId="429"/>
            <ac:spMk id="35" creationId="{4A9B35CB-1E13-C131-B6FF-ADCE1B73C232}"/>
          </ac:spMkLst>
        </pc:spChg>
        <pc:spChg chg="del">
          <ac:chgData name="Fink, Robin" userId="c672065f-2ea2-4624-81ea-17dfb5f32e51" providerId="ADAL" clId="{C3B312D0-27CA-0F45-8EBF-250CAF39E421}" dt="2025-06-25T08:23:54.013" v="4244" actId="478"/>
          <ac:spMkLst>
            <pc:docMk/>
            <pc:sldMk cId="2611828163" sldId="429"/>
            <ac:spMk id="36" creationId="{4F237254-8EB3-DC96-15D4-35B2E6644548}"/>
          </ac:spMkLst>
        </pc:spChg>
        <pc:spChg chg="del">
          <ac:chgData name="Fink, Robin" userId="c672065f-2ea2-4624-81ea-17dfb5f32e51" providerId="ADAL" clId="{C3B312D0-27CA-0F45-8EBF-250CAF39E421}" dt="2025-06-25T08:23:46.127" v="4243" actId="478"/>
          <ac:spMkLst>
            <pc:docMk/>
            <pc:sldMk cId="2611828163" sldId="429"/>
            <ac:spMk id="43" creationId="{D459F1D6-4154-98B9-B284-34EC915D3BE7}"/>
          </ac:spMkLst>
        </pc:spChg>
        <pc:spChg chg="del">
          <ac:chgData name="Fink, Robin" userId="c672065f-2ea2-4624-81ea-17dfb5f32e51" providerId="ADAL" clId="{C3B312D0-27CA-0F45-8EBF-250CAF39E421}" dt="2025-06-25T08:23:46.127" v="4243" actId="478"/>
          <ac:spMkLst>
            <pc:docMk/>
            <pc:sldMk cId="2611828163" sldId="429"/>
            <ac:spMk id="45" creationId="{B94B7146-7920-F5EE-38BB-32E965FFCAA1}"/>
          </ac:spMkLst>
        </pc:spChg>
        <pc:spChg chg="del">
          <ac:chgData name="Fink, Robin" userId="c672065f-2ea2-4624-81ea-17dfb5f32e51" providerId="ADAL" clId="{C3B312D0-27CA-0F45-8EBF-250CAF39E421}" dt="2025-06-25T08:23:54.013" v="4244" actId="478"/>
          <ac:spMkLst>
            <pc:docMk/>
            <pc:sldMk cId="2611828163" sldId="429"/>
            <ac:spMk id="57" creationId="{6EC708C6-0B2B-E0F2-ED5D-6CA59A0616E8}"/>
          </ac:spMkLst>
        </pc:spChg>
        <pc:grpChg chg="del">
          <ac:chgData name="Fink, Robin" userId="c672065f-2ea2-4624-81ea-17dfb5f32e51" providerId="ADAL" clId="{C3B312D0-27CA-0F45-8EBF-250CAF39E421}" dt="2025-06-25T08:23:46.127" v="4243" actId="478"/>
          <ac:grpSpMkLst>
            <pc:docMk/>
            <pc:sldMk cId="2611828163" sldId="429"/>
            <ac:grpSpMk id="49" creationId="{9AA13A3E-A186-64D5-8CDD-06D6F5A9F1ED}"/>
          </ac:grpSpMkLst>
        </pc:grpChg>
        <pc:grpChg chg="del">
          <ac:chgData name="Fink, Robin" userId="c672065f-2ea2-4624-81ea-17dfb5f32e51" providerId="ADAL" clId="{C3B312D0-27CA-0F45-8EBF-250CAF39E421}" dt="2025-06-25T08:23:46.127" v="4243" actId="478"/>
          <ac:grpSpMkLst>
            <pc:docMk/>
            <pc:sldMk cId="2611828163" sldId="429"/>
            <ac:grpSpMk id="50" creationId="{6B96EA08-17DB-418D-A389-02CD7C57AE7D}"/>
          </ac:grpSpMkLst>
        </pc:grpChg>
        <pc:grpChg chg="del">
          <ac:chgData name="Fink, Robin" userId="c672065f-2ea2-4624-81ea-17dfb5f32e51" providerId="ADAL" clId="{C3B312D0-27CA-0F45-8EBF-250CAF39E421}" dt="2025-06-25T08:23:46.127" v="4243" actId="478"/>
          <ac:grpSpMkLst>
            <pc:docMk/>
            <pc:sldMk cId="2611828163" sldId="429"/>
            <ac:grpSpMk id="53" creationId="{49E4AF61-7953-58F0-0E71-3751443A8D97}"/>
          </ac:grpSpMkLst>
        </pc:grpChg>
      </pc:sldChg>
      <pc:sldChg chg="addSp delSp modSp add mod ord modTransition modAnim">
        <pc:chgData name="Fink, Robin" userId="c672065f-2ea2-4624-81ea-17dfb5f32e51" providerId="ADAL" clId="{C3B312D0-27CA-0F45-8EBF-250CAF39E421}" dt="2025-06-25T09:21:11.774" v="4391"/>
        <pc:sldMkLst>
          <pc:docMk/>
          <pc:sldMk cId="4118202318" sldId="430"/>
        </pc:sldMkLst>
        <pc:spChg chg="mod">
          <ac:chgData name="Fink, Robin" userId="c672065f-2ea2-4624-81ea-17dfb5f32e51" providerId="ADAL" clId="{C3B312D0-27CA-0F45-8EBF-250CAF39E421}" dt="2025-06-25T08:30:45.504" v="4305" actId="20577"/>
          <ac:spMkLst>
            <pc:docMk/>
            <pc:sldMk cId="4118202318" sldId="430"/>
            <ac:spMk id="5" creationId="{88F2F6D9-257D-6A3D-452A-1B41A9E5DCAB}"/>
          </ac:spMkLst>
        </pc:spChg>
        <pc:spChg chg="del">
          <ac:chgData name="Fink, Robin" userId="c672065f-2ea2-4624-81ea-17dfb5f32e51" providerId="ADAL" clId="{C3B312D0-27CA-0F45-8EBF-250CAF39E421}" dt="2025-06-25T08:27:22.220" v="4257" actId="478"/>
          <ac:spMkLst>
            <pc:docMk/>
            <pc:sldMk cId="4118202318" sldId="430"/>
            <ac:spMk id="6" creationId="{92E3E61E-4F19-936C-5C1D-74C9283F2C11}"/>
          </ac:spMkLst>
        </pc:spChg>
        <pc:spChg chg="add del mod">
          <ac:chgData name="Fink, Robin" userId="c672065f-2ea2-4624-81ea-17dfb5f32e51" providerId="ADAL" clId="{C3B312D0-27CA-0F45-8EBF-250CAF39E421}" dt="2025-06-25T08:31:47.754" v="4330" actId="478"/>
          <ac:spMkLst>
            <pc:docMk/>
            <pc:sldMk cId="4118202318" sldId="430"/>
            <ac:spMk id="7" creationId="{8EC49BDF-80BE-DD85-14D9-650D61961E4F}"/>
          </ac:spMkLst>
        </pc:spChg>
        <pc:spChg chg="add del">
          <ac:chgData name="Fink, Robin" userId="c672065f-2ea2-4624-81ea-17dfb5f32e51" providerId="ADAL" clId="{C3B312D0-27CA-0F45-8EBF-250CAF39E421}" dt="2025-06-25T08:31:06.869" v="4310" actId="22"/>
          <ac:spMkLst>
            <pc:docMk/>
            <pc:sldMk cId="4118202318" sldId="430"/>
            <ac:spMk id="9" creationId="{32018D2E-7AE6-B2D4-0F3C-26E37007D524}"/>
          </ac:spMkLst>
        </pc:spChg>
        <pc:spChg chg="mod">
          <ac:chgData name="Fink, Robin" userId="c672065f-2ea2-4624-81ea-17dfb5f32e51" providerId="ADAL" clId="{C3B312D0-27CA-0F45-8EBF-250CAF39E421}" dt="2025-06-25T08:29:05.287" v="4292" actId="207"/>
          <ac:spMkLst>
            <pc:docMk/>
            <pc:sldMk cId="4118202318" sldId="430"/>
            <ac:spMk id="35" creationId="{04DA5321-9DDE-04C2-15C2-267C4B070570}"/>
          </ac:spMkLst>
        </pc:spChg>
        <pc:spChg chg="mod">
          <ac:chgData name="Fink, Robin" userId="c672065f-2ea2-4624-81ea-17dfb5f32e51" providerId="ADAL" clId="{C3B312D0-27CA-0F45-8EBF-250CAF39E421}" dt="2025-06-25T08:29:10.668" v="4293" actId="207"/>
          <ac:spMkLst>
            <pc:docMk/>
            <pc:sldMk cId="4118202318" sldId="430"/>
            <ac:spMk id="36" creationId="{39335DDD-CB1E-BC04-F948-44E56FAAC357}"/>
          </ac:spMkLst>
        </pc:spChg>
        <pc:spChg chg="mod">
          <ac:chgData name="Fink, Robin" userId="c672065f-2ea2-4624-81ea-17dfb5f32e51" providerId="ADAL" clId="{C3B312D0-27CA-0F45-8EBF-250CAF39E421}" dt="2025-06-25T08:28:45.036" v="4286" actId="207"/>
          <ac:spMkLst>
            <pc:docMk/>
            <pc:sldMk cId="4118202318" sldId="430"/>
            <ac:spMk id="39" creationId="{F663ADC0-4E35-2402-6552-499BDFB08600}"/>
          </ac:spMkLst>
        </pc:spChg>
      </pc:sldChg>
      <pc:sldChg chg="modSp add mod modTransition modAnim">
        <pc:chgData name="Fink, Robin" userId="c672065f-2ea2-4624-81ea-17dfb5f32e51" providerId="ADAL" clId="{C3B312D0-27CA-0F45-8EBF-250CAF39E421}" dt="2025-06-25T09:44:46.076" v="4420" actId="207"/>
        <pc:sldMkLst>
          <pc:docMk/>
          <pc:sldMk cId="2988520317" sldId="431"/>
        </pc:sldMkLst>
        <pc:spChg chg="mod">
          <ac:chgData name="Fink, Robin" userId="c672065f-2ea2-4624-81ea-17dfb5f32e51" providerId="ADAL" clId="{C3B312D0-27CA-0F45-8EBF-250CAF39E421}" dt="2025-06-25T09:44:46.076" v="4420" actId="207"/>
          <ac:spMkLst>
            <pc:docMk/>
            <pc:sldMk cId="2988520317" sldId="431"/>
            <ac:spMk id="7" creationId="{144DEC7F-20DC-7C4C-2E2D-E5684F795AE5}"/>
          </ac:spMkLst>
        </pc:spChg>
      </pc:sldChg>
      <pc:sldChg chg="add modTransition">
        <pc:chgData name="Fink, Robin" userId="c672065f-2ea2-4624-81ea-17dfb5f32e51" providerId="ADAL" clId="{C3B312D0-27CA-0F45-8EBF-250CAF39E421}" dt="2025-06-25T09:22:08.818" v="4398"/>
        <pc:sldMkLst>
          <pc:docMk/>
          <pc:sldMk cId="5404528" sldId="432"/>
        </pc:sldMkLst>
      </pc:sldChg>
      <pc:sldChg chg="modSp mod">
        <pc:chgData name="Fink, Robin" userId="c672065f-2ea2-4624-81ea-17dfb5f32e51" providerId="ADAL" clId="{C3B312D0-27CA-0F45-8EBF-250CAF39E421}" dt="2025-06-25T09:13:45.633" v="4350" actId="108"/>
        <pc:sldMkLst>
          <pc:docMk/>
          <pc:sldMk cId="4122308809" sldId="432"/>
        </pc:sldMkLst>
        <pc:spChg chg="mod">
          <ac:chgData name="Fink, Robin" userId="c672065f-2ea2-4624-81ea-17dfb5f32e51" providerId="ADAL" clId="{C3B312D0-27CA-0F45-8EBF-250CAF39E421}" dt="2025-06-25T09:13:29.403" v="4347" actId="108"/>
          <ac:spMkLst>
            <pc:docMk/>
            <pc:sldMk cId="4122308809" sldId="432"/>
            <ac:spMk id="7" creationId="{E8722038-EF79-BEC4-809C-8F9133AA3971}"/>
          </ac:spMkLst>
        </pc:spChg>
        <pc:spChg chg="mod">
          <ac:chgData name="Fink, Robin" userId="c672065f-2ea2-4624-81ea-17dfb5f32e51" providerId="ADAL" clId="{C3B312D0-27CA-0F45-8EBF-250CAF39E421}" dt="2025-06-25T09:13:45.633" v="4350" actId="108"/>
          <ac:spMkLst>
            <pc:docMk/>
            <pc:sldMk cId="4122308809" sldId="432"/>
            <ac:spMk id="8" creationId="{6CB33B86-14D4-FE76-A6D3-33FC0A13D6D6}"/>
          </ac:spMkLst>
        </pc:spChg>
      </pc:sldChg>
      <pc:sldChg chg="add">
        <pc:chgData name="Fink, Robin" userId="c672065f-2ea2-4624-81ea-17dfb5f32e51" providerId="ADAL" clId="{C3B312D0-27CA-0F45-8EBF-250CAF39E421}" dt="2025-06-25T09:40:19.756" v="4415"/>
        <pc:sldMkLst>
          <pc:docMk/>
          <pc:sldMk cId="2348080636" sldId="433"/>
        </pc:sldMkLst>
      </pc:sldChg>
      <pc:sldMasterChg chg="modSp modSldLayout">
        <pc:chgData name="Fink, Robin" userId="c672065f-2ea2-4624-81ea-17dfb5f32e51" providerId="ADAL" clId="{C3B312D0-27CA-0F45-8EBF-250CAF39E421}" dt="2025-06-19T14:54:19.544" v="491"/>
        <pc:sldMasterMkLst>
          <pc:docMk/>
          <pc:sldMasterMk cId="3027035346" sldId="2147483648"/>
        </pc:sldMasterMkLst>
        <pc:sldLayoutChg chg="modSp mod">
          <pc:chgData name="Fink, Robin" userId="c672065f-2ea2-4624-81ea-17dfb5f32e51" providerId="ADAL" clId="{C3B312D0-27CA-0F45-8EBF-250CAF39E421}" dt="2025-06-19T10:11:44.279" v="358"/>
          <pc:sldLayoutMkLst>
            <pc:docMk/>
            <pc:sldMasterMk cId="3027035346" sldId="2147483648"/>
            <pc:sldLayoutMk cId="168228003" sldId="2147483650"/>
          </pc:sldLayoutMkLst>
          <pc:spChg chg="mod">
            <ac:chgData name="Fink, Robin" userId="c672065f-2ea2-4624-81ea-17dfb5f32e51" providerId="ADAL" clId="{C3B312D0-27CA-0F45-8EBF-250CAF39E421}" dt="2025-06-19T10:11:44.279" v="358"/>
            <ac:spMkLst>
              <pc:docMk/>
              <pc:sldMasterMk cId="3027035346" sldId="2147483648"/>
              <pc:sldLayoutMk cId="168228003" sldId="2147483650"/>
              <ac:spMk id="5" creationId="{5CEFAB38-3BAD-6096-DF1C-B727D747C37C}"/>
            </ac:spMkLst>
          </pc:spChg>
        </pc:sldLayoutChg>
        <pc:sldLayoutChg chg="addSp delSp modSp mod">
          <pc:chgData name="Fink, Robin" userId="c672065f-2ea2-4624-81ea-17dfb5f32e51" providerId="ADAL" clId="{C3B312D0-27CA-0F45-8EBF-250CAF39E421}" dt="2025-06-19T14:54:19.544" v="491"/>
          <pc:sldLayoutMkLst>
            <pc:docMk/>
            <pc:sldMasterMk cId="3027035346" sldId="2147483648"/>
            <pc:sldLayoutMk cId="3866975445" sldId="2147483660"/>
          </pc:sldLayoutMkLst>
          <pc:spChg chg="mod">
            <ac:chgData name="Fink, Robin" userId="c672065f-2ea2-4624-81ea-17dfb5f32e51" providerId="ADAL" clId="{C3B312D0-27CA-0F45-8EBF-250CAF39E421}" dt="2025-06-19T14:20:32.020" v="461" actId="255"/>
            <ac:spMkLst>
              <pc:docMk/>
              <pc:sldMasterMk cId="3027035346" sldId="2147483648"/>
              <pc:sldLayoutMk cId="3866975445" sldId="2147483660"/>
              <ac:spMk id="2" creationId="{AE501A47-33C3-FA8E-D9F3-FC3898B1CC0B}"/>
            </ac:spMkLst>
          </pc:spChg>
          <pc:spChg chg="add mod">
            <ac:chgData name="Fink, Robin" userId="c672065f-2ea2-4624-81ea-17dfb5f32e51" providerId="ADAL" clId="{C3B312D0-27CA-0F45-8EBF-250CAF39E421}" dt="2025-06-19T14:20:23.547" v="460"/>
            <ac:spMkLst>
              <pc:docMk/>
              <pc:sldMasterMk cId="3027035346" sldId="2147483648"/>
              <pc:sldLayoutMk cId="3866975445" sldId="2147483660"/>
              <ac:spMk id="7" creationId="{B6D4F2F4-A0C6-30CF-9113-1A8A81AE80BA}"/>
            </ac:spMkLst>
          </pc:spChg>
          <pc:spChg chg="add mod">
            <ac:chgData name="Fink, Robin" userId="c672065f-2ea2-4624-81ea-17dfb5f32e51" providerId="ADAL" clId="{C3B312D0-27CA-0F45-8EBF-250CAF39E421}" dt="2025-06-19T14:20:23.547" v="460"/>
            <ac:spMkLst>
              <pc:docMk/>
              <pc:sldMasterMk cId="3027035346" sldId="2147483648"/>
              <pc:sldLayoutMk cId="3866975445" sldId="2147483660"/>
              <ac:spMk id="10" creationId="{904DA37D-8272-2C13-1A2E-173677D32E0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0B95B-A47C-EA44-AE61-B1F1C977E379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B66BB-548F-7644-96F3-A01A802ED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43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66BB-548F-7644-96F3-A01A802ED7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91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740A9-4723-46EC-8C91-D54A84A5A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CE1AB8C-6097-8186-C98F-644EC3802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CC93AE7-032D-E104-EC03-ED4EAC4D8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AA3B18-7559-C897-CA6B-8214A652B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867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BBF19-7416-94F3-610C-C1CBED985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CE762DA-2142-EA1F-9B8A-0864D0F6B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F0E0530-8E4C-8F87-D13D-A1B19F6D4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1DD087-4285-D3B1-39A3-EF4A94D2AE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13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77108-05FC-E894-0EDD-412F9A38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73C6E04-44E4-D492-0233-5E9868983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ED554A3-17C6-CC45-7F14-1CC6B74A2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2128A0-4781-AC03-37BB-255CC88E9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664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66BB-548F-7644-96F3-A01A802ED7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9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A413-76D0-25F3-2A5D-9004A9588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DEEF7B9-01EB-17E6-C555-15D96D0E0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8A8A604-D77F-7A60-F8B2-D420113C1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EF788F-2AF6-2988-9D23-49201A0F7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348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36929-FDD2-DAA7-5D07-045064E35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EE070C-D038-D722-EEBF-C6955895D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AF73580-B03A-731D-FCB4-F1387904FE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922262-600B-2A47-E9E2-0A11B3946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1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7267-B07D-FCE8-5FA0-1E678FB08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708FDDE-C678-C0F3-020E-ED854D4D0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5ECB70-FEBC-5541-20D7-8959AB53B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DC3E61-60B6-422B-341D-FA0A08C17B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673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D63D4-E87C-C9DF-2CD6-4AE7429E0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FFA8F1A-B6C2-40F3-5D9C-8D381AAF50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8618920-C247-8331-5214-40F6A81AB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038EF2-2807-32F6-2A6A-978BAC326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067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622E9-737B-A820-8D59-87EBF8622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99124D1-8522-C2BD-347A-45D2B70A9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16FF9F-5272-D6CA-76A2-BC54B8C06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9208AA-0B7A-D4C8-1F70-EE8201046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60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E108C-A4AF-E96F-78F1-CD89B1E7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812AD7-AA08-C2D9-6214-E8EAAE2E2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45B4967-3F95-A038-D8C8-6C45837CA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7FBB82-1B43-6DC5-40DE-4AEDC266C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5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0C156-9E70-6B9A-A079-16D880C0E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2B643F-27B4-9A00-DA54-7D88A0858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91A422-6ED0-4337-ED90-8BB075E10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D096622-FCF4-9FB5-9449-C162DA97A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38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CF6DF-8B9D-2A81-C136-0D214B260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E22FC60-D810-811B-B6FA-CD8DA5F83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F0A2664-9FEA-879C-A527-0BE1250C2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7A6FEC9-B574-FA1A-3D77-D2EC536EA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23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E0297-8074-4361-85B3-73F789923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9C153C-A0E4-B9A4-CE42-56C416A28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F6D635D-E5E7-0160-1732-B2E89B012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089825-9065-CA9C-249B-036400DE0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86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FEEA-03FB-9120-6EE5-C9BD639DB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E29ADE-7968-9F5F-523C-3420EA303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E6B0CCA-6772-23C3-7AE0-BC3B11411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24EB0-B2C2-7624-4792-07CB2AF31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983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A8114-C97B-8718-EC27-8596AD2AE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C68C585-A0AE-BDBA-F5A1-A3EF34293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8511736-D720-4B80-FF61-6D6545CB1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82481FC-AC51-6B3F-BEBE-2B211821B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72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CC1B8-8463-C294-FB7C-D6F492634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528F86D-7C1E-8560-16BC-AF3492C991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DBC7D2-6695-6CC0-9A9A-D69D20CE44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C96DAE-DCC3-4611-0044-B8BD6B63B4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388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0C847-DF55-03B0-DEC2-2FA0856ED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63A240-D32B-B186-8C31-E593617A0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AE94BDC-E611-EF37-8F0D-46931F4E9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37F93A-4C7C-A082-5399-5EE378797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15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D3781-0D72-E2F7-EC77-59D184531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1B1B4A2-BB8E-ABFF-F0CB-E56209CCA2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F1FC93D-927F-8B7B-5530-9F99BD70FB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38084E-3526-40DB-C3F8-0C6D6B3F2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95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29FDF-BEBF-9417-9217-FAD44CE14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0B49E33-3A96-95DB-F17C-03951FFCF4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4296175-9615-AE50-660B-F05E5C0C6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24C0B5-EEE8-8AA1-2EF0-555AF0F1D4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083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0EA8B-4387-EADF-7E2F-2D2E956FE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5A4126C-41CF-4023-6B75-4AC43ED9E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3F1B263-B277-831C-4EBF-449E0545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F9A508-9053-8632-3F93-A188E0BCA5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548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9A9A5-D9BF-FBEB-ECA4-1B60E972D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0FA2612-2B37-C280-A950-7FD6F3A461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46D4664-25A1-DF97-A363-0D932F9B5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D0627F-5EDE-FF40-2D93-9935EA341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15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31373-EC1D-F7AF-9AE8-625FB1F6A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A14C389-67FC-36AD-B0E4-D1343491F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BF5B5B-5A05-FFC9-8ED5-AE723C2216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463F94-E2A7-2B99-A3E2-0C2B106BB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2665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6EE55-D31A-5F71-C036-C4664B0A5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54413DA-D865-9C95-D0BE-F49A777E68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EBA95FF-E607-95BA-56B0-E668D013B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8C558C-A597-37E1-EED7-B86CB0EFFB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4914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2DFE7-4047-0807-8B99-89E7D386C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468AB3A-5A82-3709-0664-7F0EDA86B6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CC2F929-F2D2-727A-A6DF-E2C35AA67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D36BCE-43CB-3421-4FD9-FCC0BD754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616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CEB5D-8ADB-A4D2-4AEA-9348C0839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E79D3E9-5A0B-FD11-2DD2-614E838FA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6CEDA3E-45E9-A0D9-20F0-74C7AC338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FFAAF4-03D5-2606-D46B-A650ED93C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77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10714-F9DF-F66E-4ED9-6D58F152B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A89E68E-0035-9D0B-4392-E7BD505CD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AA24E92-F322-5DD8-C43E-54FD4D939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78A5FD-2419-5F08-6444-726C9A5A8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801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6ABDC-CD95-E29C-E434-4E649737F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728F282-AFB4-64D2-8D08-FD05F34476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DD0CB36-A5F7-8792-54BE-74B1B6A59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F92B50-A738-5983-6E97-DC6C6DD32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284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92480-63ED-2058-4504-53195D0DF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6326426-AE70-EA72-959E-5E31978C37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7803C01-535E-68E2-4215-7D11410AF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423D44-B9DF-BF66-04C7-DE37AD1E12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60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23D3E-0CF9-AC74-4B83-0F42895E2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BA71633-FD66-2E1F-BBE8-AC3A67A86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42B233E-4835-65CC-BA79-41C97EC8F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104491-9003-1C5E-5041-5890ADB1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6998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45147-95A2-1908-76AA-FE0B91B1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9D61DA8-2BF2-3584-2A90-154E922E2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9DC55B-68A6-56A1-8D65-1A1942CAD2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5E8551-6F26-F073-256B-F1BCA8262A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29745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D8BF1-CA41-5CD2-2AA4-9BC38417A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99D9034-F475-ADB3-A540-68BF4525A8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6F4A305-AA83-A891-5E7E-6760D4FA7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3A49D8-8520-685A-1E27-811A6B8A1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024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6A406-5EB7-75D2-8348-3D775D273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34E700D-9011-8072-670D-0F30D012E0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AAA13CF-3123-BEE1-E648-7FA4A3E3E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B45EA44-7208-91E8-2387-20DB9A175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8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9CDCC-AFD9-A319-2BA0-A0919FFD9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5A8599-B734-DC04-62CB-49C3CB92D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37BD5A-1D06-DBB0-1790-5EB5CA9CA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C61732B-6C28-F164-CF76-853E0373C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23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4F6E9-B483-0050-D4C1-2F4F013F2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FD8C60B-22A9-410D-2343-A7850C27E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944C0A6-6B32-9662-5942-64D92859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155BF2-A011-21D3-45C4-51521522E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9366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62081-F5EF-4004-61EE-4529F5219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F1C35C5-C85B-7832-4292-410881F83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79FC1D-27AA-0FBF-D752-622453113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783DFE-2109-825A-6398-D63B81AF4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935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B0F88-0CF6-ACFF-91C1-11CE4D824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2171407-F170-0FA7-B250-E7C9FE871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E9E7D8F-F4C2-8FE2-468E-11AC2B227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F18426-5353-0265-0985-372708D595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62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B8258-8324-8CD2-935F-A342CFB56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8B6F39-7ABF-41DB-A940-EE18E27AC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0005B7B-4102-BC2E-3B1C-FACF6206B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565B04-F032-0C55-ED3B-105069FD44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254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6C79D-6A9B-C59A-FC01-4FE38C81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D57C6A2-0F84-0F87-75E1-E585D90525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355C143-1C35-DD9B-336B-D8DF21B3B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83C059-AFFA-2D60-C73A-7CF664402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3435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22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9BD7B-ED3F-67C9-FDB8-41BAFC262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96DC8E-25DB-B590-947A-64E6CD627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BE5AB6D-21AB-97AF-0FF1-1B8071E0AF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F96E38-F2E3-B5C6-299B-5953ABC05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464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CF525-566F-BB9D-E82B-8BC15D31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35E315F-5F2D-4CBD-5818-1B3509513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B170E1B-6A11-4BCD-E651-DA12EE3B3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58786F-8754-185C-85AE-2770E340C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2209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1F543-1559-3199-1E83-336B4184F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70BD46F-9196-1AD8-8BB3-11E0AB04A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644AC2-358A-E933-A51D-21EED94DE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A7256E-9B70-9A31-47C0-D6C4861A2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60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AB77F-7363-93E2-7B90-ADC49394C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DD77EA3-3188-5DE6-220A-D4DDBD358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53779DC-2D32-C95A-34D2-EA3A74EB0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2A6815-AB8F-A7B5-91AA-BDEFC0F70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2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F4254-6887-E945-005F-1095A65FE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3705144-1BBE-C0DE-49F2-C24131BE5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7F97CBD-337B-C692-06DA-90A2E30F7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A2EAC4B-399E-7981-EA49-1EC66226F7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7001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2503-C52F-AE2B-3428-5872530DE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4961253-38FF-4619-CD40-119D3E1B5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3333C8F-2C67-751B-591E-1EDC1AF585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C48923-6E72-62AF-5780-CE56371A0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256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9261D-A6A7-B310-918E-0BA7B8AC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E55E85B-CB78-EFBB-D1EA-B7DAD7976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531B5B5-A2AB-10F8-418B-28ABA0AA8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A9636F-F347-B708-ED6C-9972550FB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611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0C4C3-64E4-E409-7E94-3EDC3362D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A4705A-C0CA-B2E6-3E02-6EC620B0C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183578A-A9CA-9671-2011-4421FEB05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25C542-7B74-06EB-BA1A-454B8BD30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94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EE7D6-2E1F-18E0-5406-DCF3B87D8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5AF0AA6-E40D-5D05-6244-6353F27F3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DA2A09C-C34E-FD9A-5E21-9B1AD39D89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D92FFA-FEC9-8F8A-CD42-4B672A849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0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1BE41-9ECD-09E5-4FD1-A94004A7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F483DE0-4B4E-1FCA-BC5B-EBF610F0D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A84BB7D-B1ED-1E5F-E0AB-D3421FEAD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FE2C71-9C5D-3059-20E9-4BE9EB47A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341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66BB-548F-7644-96F3-A01A802ED71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1610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66BB-548F-7644-96F3-A01A802ED71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90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66BB-548F-7644-96F3-A01A802ED71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3754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66BB-548F-7644-96F3-A01A802ED71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404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66BB-548F-7644-96F3-A01A802ED71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92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215DC-29EA-C899-23F7-E3DEAC851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9F17DD-F803-A3A0-9866-6AB7E60B1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0B53BC-9759-B949-65A0-8432691AD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DEA8F70-4920-D4D2-D684-08E1ACABC6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921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6FE9A-F1DC-5521-EDCB-CC980F26A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48873-F40C-364E-47AE-83FA768A36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5F4729-983A-8C64-A163-3077335EEE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EBB4E-FB66-02C9-F1AB-766C1B5FA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66BB-548F-7644-96F3-A01A802ED71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462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3B66BB-548F-7644-96F3-A01A802ED713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09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6EB96-2158-1092-78D7-8DB57655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929B0A-3BAE-76A4-D003-086E49AF9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1C90832-684E-DA3B-7B03-58F545B1C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2775F7-7D77-09F5-4857-8AD954EE9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12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41C31-8217-90BE-5015-70CD6A2F2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F4B3801-F813-8A13-04CD-86B5037FA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5CCC60-BB20-4058-3B34-5830D7C42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A53EFC-A23D-A860-0A63-1DC7A4F7E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65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E027B-5A14-1866-2DD9-F41E009D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BE0A160-9378-F66B-37D9-0B2A6D5A8A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FB513DB-75BD-F808-E7DE-4B0DFCF86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8032197-66D7-538B-E36C-646665D96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4E45E6-3B70-0245-8554-ACE9204E8B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31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71FE-EB66-5CFA-079E-DC3FEB55B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62992C-44DD-05F2-ECCA-F95799D221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986A6-45A5-72F2-A7F7-AD619D23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B461F-9B56-E591-C19A-CE845BA4F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B178F-E5D0-3927-6FD8-145A3C537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EDEB-57C8-35F9-7F4D-A6AEF526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F29792-1F45-91A3-2C73-E8E01890A6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4614F-7B4A-C478-A06C-18F861964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7D816-5613-1C45-CEFC-1D6BF4BE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417EF-36F1-9AB1-B523-5E516FD4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8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68CC9-6B5C-779C-BC59-81A90C975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FC126-9D63-1E5E-C13D-CA8EECD14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252BD-1E9B-D46C-711F-F4035D44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B7CA2-994C-FDE8-889D-9451DBF0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D423C-0DA6-462F-CD32-DCA95D36B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40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4AF8E-E7FA-D41D-8114-CF7C369C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173"/>
            <a:ext cx="10515600" cy="493079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Montserrat" pitchFamily="2" charset="77"/>
              </a:defRPr>
            </a:lvl1pPr>
            <a:lvl2pPr>
              <a:defRPr sz="2200">
                <a:latin typeface="Montserrat" pitchFamily="2" charset="77"/>
              </a:defRPr>
            </a:lvl2pPr>
            <a:lvl3pPr>
              <a:defRPr>
                <a:latin typeface="Montserrat" pitchFamily="2" charset="77"/>
              </a:defRPr>
            </a:lvl3pPr>
            <a:lvl4pPr>
              <a:defRPr>
                <a:latin typeface="Montserrat" pitchFamily="2" charset="77"/>
              </a:defRPr>
            </a:lvl4pPr>
            <a:lvl5pPr>
              <a:defRPr>
                <a:latin typeface="Montserrat" pitchFamily="2" charset="77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39B462-7B12-999C-689E-1DAD62BB7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‹#›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501A47-33C3-FA8E-D9F3-FC3898B1C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01" y="112608"/>
            <a:ext cx="10515600" cy="99032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chemeClr val="accent1"/>
                </a:solidFill>
                <a:latin typeface="Montserrat" pitchFamily="2" charset="77"/>
              </a:defRPr>
            </a:lvl1pPr>
          </a:lstStyle>
          <a:p>
            <a:r>
              <a:rPr lang="en-US">
                <a:latin typeface="Montserrat" panose="00000500000000000000" pitchFamily="2" charset="0"/>
              </a:rPr>
              <a:t>Click to edit</a:t>
            </a:r>
            <a:endParaRPr lang="de-DE">
              <a:latin typeface="Montserrat" panose="00000500000000000000" pitchFamily="2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F59F2F-4EE0-1B3E-E380-427BCD378F7E}"/>
              </a:ext>
            </a:extLst>
          </p:cNvPr>
          <p:cNvCxnSpPr/>
          <p:nvPr userDrawn="1"/>
        </p:nvCxnSpPr>
        <p:spPr>
          <a:xfrm>
            <a:off x="828781" y="1121789"/>
            <a:ext cx="10514013" cy="0"/>
          </a:xfrm>
          <a:prstGeom prst="line">
            <a:avLst/>
          </a:prstGeom>
          <a:ln>
            <a:solidFill>
              <a:srgbClr val="B2B2B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4">
            <a:extLst>
              <a:ext uri="{FF2B5EF4-FFF2-40B4-BE49-F238E27FC236}">
                <a16:creationId xmlns:a16="http://schemas.microsoft.com/office/drawing/2014/main" id="{B6D4F2F4-A0C6-30CF-9113-1A8A81AE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904DA37D-8272-2C13-1A2E-173677D32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Cloud &amp; 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866975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pos="7151">
          <p15:clr>
            <a:srgbClr val="FBAE40"/>
          </p15:clr>
        </p15:guide>
        <p15:guide id="3" orient="horz" pos="3884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0F1DF-C6F8-CD23-0E5D-C4651D94E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7C2B-82BD-9AC8-3848-2CD74C9DD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47C45-15E0-B174-A885-BB87CBB9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FAB38-3BAD-6096-DF1C-B727D747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18D06-34BF-3158-A0F8-70127829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28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6DF0-B2B3-0103-6378-6AED2ABD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9B678-CE59-774B-C892-92ADE2F9E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7254-739F-47CE-BAD7-8D300F79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4053-0BCC-4380-31F9-263F8A08D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0F5E9-96B1-7A35-2B4D-EBF05D96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8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87A58-CE49-34F2-5B64-FB7F4ADC2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02E8A-E14A-D8B4-1934-FE1310223F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1D7DD5-F388-082D-D48E-2CDDFB2AC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6E82A-0292-76DF-1830-45153169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FB11B-FA6C-16CA-5A6A-B6C992F80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91FBA-63F5-551D-2FC3-2744D051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668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F798-4E6B-6C2B-3D22-919DEBD97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80A43C-893E-179D-9538-75B7FC607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C2A11-1883-7EF5-3DC1-0EBE0E504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4CF297-7F69-0281-8991-0207ED4043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E42B9-23F6-05E1-D030-A4547F3C66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B18A4-A29B-DD9C-A515-94DFEEFA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33243-1114-4C0D-4BAE-7464C9BD7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42647-F502-D73B-835D-BA77E848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90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D0AEA-AC49-1537-6341-6139AA480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6982C-73DA-9203-AF73-0383C4A9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0DC08-A9B4-12D3-66EA-0C268701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E0F0F-B893-AAAE-FC51-B5C9299B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25AB15-0A23-7AAA-0410-A95F9EB7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543F3-DC79-9C98-D6AC-E7BC685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94183-C556-9141-6933-5BB2DE19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11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D0A6-5180-3002-753D-9E0E9495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2969-49CE-E941-D23D-381B5BDC3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BF822-DBF8-BCFD-811F-9D74AC657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7C453-D0EB-E7D0-D3B7-69BE99B62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4311E-261F-D646-F993-EE666919E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3F53-A434-9F67-6C5B-FEA6E010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C0D0-2D09-F5C7-D020-1DCC1E8C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AE230-3A39-AE0B-3390-D97F7DF7C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EB3FF-7089-F73E-5AA1-95AA9A4A6B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3AA2F-B6BB-8D5F-7913-FD9BA34D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5E26-C827-B422-EB2D-ACA88D76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62D0D6-6F53-01B9-511A-99DE2928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EE1C0-607C-9946-84B8-0999C690F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7FAA3-EF7C-DDB1-BAEF-FC823432E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07BD1-5F7F-B983-34BF-424E95C0A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25.06.2025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A5D17-D5B0-07F2-9EAA-AD5B77C42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Cloud &amp; Big Data Technologies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F1576-5B74-DD4D-9047-88427A7BE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5B45E-699F-FC4C-9F9C-EB9968148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3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sv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961DF5-7966-8995-0EC7-121BFE498B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Deploying MongoDB Sharded Clusters with OpenStack, Terraform, Kubernetes and Helm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8B7CFD-5D79-80FE-3ACD-0E2C2CA0ED26}"/>
              </a:ext>
            </a:extLst>
          </p:cNvPr>
          <p:cNvSpPr txBox="1"/>
          <p:nvPr/>
        </p:nvSpPr>
        <p:spPr>
          <a:xfrm>
            <a:off x="2241550" y="5029200"/>
            <a:ext cx="770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Nico Döbele, Robin Fink, </a:t>
            </a:r>
            <a:r>
              <a:rPr lang="en-US" err="1"/>
              <a:t>Faraan</a:t>
            </a:r>
            <a:r>
              <a:rPr lang="en-US"/>
              <a:t> Choudhry and </a:t>
            </a:r>
            <a:r>
              <a:rPr lang="en-US" err="1"/>
              <a:t>Jianbang</a:t>
            </a:r>
            <a:r>
              <a:rPr lang="en-US"/>
              <a:t> Zhuang</a:t>
            </a:r>
          </a:p>
          <a:p>
            <a:pPr algn="ctr"/>
            <a:r>
              <a:rPr lang="en-US"/>
              <a:t>Cloud &amp; Big Data Technologies</a:t>
            </a:r>
          </a:p>
        </p:txBody>
      </p:sp>
      <p:pic>
        <p:nvPicPr>
          <p:cNvPr id="6" name="Picture 5" descr="A black background with blue letters&#10;&#10;AI-generated content may be incorrect.">
            <a:extLst>
              <a:ext uri="{FF2B5EF4-FFF2-40B4-BE49-F238E27FC236}">
                <a16:creationId xmlns:a16="http://schemas.microsoft.com/office/drawing/2014/main" id="{DF7507CE-8B4D-3773-6814-4B28DA8CD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757" y="1443036"/>
            <a:ext cx="6716486" cy="18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93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BA0D7-59D5-EC59-E9B2-648BB42F4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3C5333-81F0-2AB4-C806-CB1250F5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888D3-1869-DE58-6FE4-25850C09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10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09788C-DC89-542F-FD59-F94A591D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C106E28-8284-6C02-8F48-03F5371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311756-DED6-7250-16C9-E245D74DDC9B}"/>
              </a:ext>
            </a:extLst>
          </p:cNvPr>
          <p:cNvSpPr txBox="1"/>
          <p:nvPr/>
        </p:nvSpPr>
        <p:spPr>
          <a:xfrm>
            <a:off x="1946694" y="2921168"/>
            <a:ext cx="8298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u="none" strike="noStrike">
                <a:effectLst/>
                <a:latin typeface="Montserrat" pitchFamily="2" charset="77"/>
              </a:rPr>
              <a:t>NoSQL</a:t>
            </a:r>
            <a:endParaRPr lang="en-US" sz="600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9259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5AFE8-4DCE-12C4-B187-48419437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D3EF6C-59A6-08E6-839E-412111ACD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0687B-345F-EFFE-CE04-869FF2FB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11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340D78-CEC4-68F2-54A0-70924D35B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1170DD-49E9-7E0B-E034-4C722121D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8CC6A7-71CA-E3FB-B53C-5115DDCBBDCE}"/>
              </a:ext>
            </a:extLst>
          </p:cNvPr>
          <p:cNvSpPr txBox="1"/>
          <p:nvPr/>
        </p:nvSpPr>
        <p:spPr>
          <a:xfrm>
            <a:off x="1946694" y="2921168"/>
            <a:ext cx="82986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u="none" strike="noStrike">
                <a:effectLst/>
                <a:latin typeface="Montserrat" pitchFamily="2" charset="77"/>
              </a:rPr>
              <a:t>Not Only SQL</a:t>
            </a:r>
            <a:endParaRPr lang="en-US" sz="600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1450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2A67B-370B-CD15-70DA-879CA8F8A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DDD9EC-6C74-E057-32B9-4AC49A65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BD977-1BB6-DA22-635D-E23984B3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12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4DE8E5-51FC-4856-D9EE-8DE2292A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9D99DB8-3E91-C861-EE6F-F1F2098A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177655-827E-9B2B-EFB5-D6763262C7E1}"/>
              </a:ext>
            </a:extLst>
          </p:cNvPr>
          <p:cNvSpPr txBox="1"/>
          <p:nvPr/>
        </p:nvSpPr>
        <p:spPr>
          <a:xfrm>
            <a:off x="1946694" y="2382688"/>
            <a:ext cx="82986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0" i="0" u="none" strike="noStrike" err="1">
                <a:effectLst/>
                <a:latin typeface="Montserrat" pitchFamily="2" charset="77"/>
              </a:rPr>
              <a:t>Nicht</a:t>
            </a:r>
            <a:r>
              <a:rPr lang="en-US" sz="6000" b="0" i="0" u="none" strike="noStrike">
                <a:effectLst/>
                <a:latin typeface="Montserrat" pitchFamily="2" charset="77"/>
              </a:rPr>
              <a:t> </a:t>
            </a:r>
            <a:r>
              <a:rPr lang="en-US" sz="6000" b="0" i="0" u="none" strike="noStrike" err="1">
                <a:effectLst/>
                <a:latin typeface="Montserrat" pitchFamily="2" charset="77"/>
              </a:rPr>
              <a:t>relationale</a:t>
            </a:r>
            <a:r>
              <a:rPr lang="en-US" sz="6000" b="0" i="0" u="none" strike="noStrike">
                <a:effectLst/>
                <a:latin typeface="Montserrat" pitchFamily="2" charset="77"/>
              </a:rPr>
              <a:t> </a:t>
            </a:r>
            <a:r>
              <a:rPr lang="en-US" sz="6000" b="0" i="0" u="none" strike="noStrike" err="1">
                <a:effectLst/>
                <a:latin typeface="Montserrat" pitchFamily="2" charset="77"/>
              </a:rPr>
              <a:t>Datenbank</a:t>
            </a:r>
            <a:endParaRPr lang="en-US" sz="600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130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4D453-0B8B-C37A-1408-B47A8E76D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38C77B-14E6-CD81-4B5E-046CFCE4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01B38-86FA-1140-C1E5-352CFF02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13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B8F3AD-3C62-0D07-8D21-3F09D4FE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Relational Database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E25490-816E-EC4E-91BB-99B7EC10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A6A8ADE-FE1E-023C-0C15-9ADF61BE42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733910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95C0F6F-E9A2-116A-BD6B-6AB6AA8556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922144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ED67BBC6-A050-6C0D-7E47-E80C9C87AC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3023" y="2648310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E2FAFBF-6FB3-4C7A-37BE-345FAD668F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9732" y="4586378"/>
            <a:ext cx="914400" cy="9144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48710CDE-2C1D-C6E0-21E6-0561D2A3F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4132" y="1670650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277691-ED3F-0E79-F4C5-AD47B98F3C9F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449902" y="3562710"/>
            <a:ext cx="1327030" cy="10236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9CE6B9-466C-6121-E21C-9FC6461BD71E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776932" y="2585050"/>
            <a:ext cx="914400" cy="20013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D7A9AF-991D-789B-3F83-ABDA988FB116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1752600" y="2127850"/>
            <a:ext cx="2481532" cy="632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B75580-EE29-DC57-24AE-9FA1BC0D7A6F}"/>
              </a:ext>
            </a:extLst>
          </p:cNvPr>
          <p:cNvCxnSpPr>
            <a:cxnSpLocks/>
            <a:stCxn id="12" idx="1"/>
            <a:endCxn id="10" idx="2"/>
          </p:cNvCxnSpPr>
          <p:nvPr/>
        </p:nvCxnSpPr>
        <p:spPr>
          <a:xfrm flipH="1" flipV="1">
            <a:off x="1295400" y="2648310"/>
            <a:ext cx="747623" cy="457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71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F73CD-7DA5-0BE9-C0F1-968B63490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ACAAB2-F82D-E4CC-1D1A-740507E08C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B7D6B-6618-6171-FBB3-0C371D096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14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0DE282-2FAA-C518-8F87-28B4D8BC6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</a:t>
            </a:r>
            <a:r>
              <a:rPr lang="en-US"/>
              <a:t>Document</a:t>
            </a:r>
            <a:endParaRPr lang="en-US" sz="32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E184494-3B2B-84EF-A9B0-26F37F4E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5D273-36AF-8FBC-8CE0-AB14EAF7B095}"/>
              </a:ext>
            </a:extLst>
          </p:cNvPr>
          <p:cNvSpPr txBox="1"/>
          <p:nvPr/>
        </p:nvSpPr>
        <p:spPr>
          <a:xfrm>
            <a:off x="2070339" y="1384539"/>
            <a:ext cx="8298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A record in MongoDB is a document, which is a data structure composed of field and value pairs.</a:t>
            </a:r>
            <a:endParaRPr lang="en-US" sz="2400">
              <a:latin typeface="Montserrat" pitchFamily="2" charset="77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32C84E9-98F9-DA61-825F-896B5C3E7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7700" y="3029565"/>
            <a:ext cx="5422900" cy="16129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D8FE54F0-3749-D7AD-DEA2-328AA1347CF3}"/>
              </a:ext>
            </a:extLst>
          </p:cNvPr>
          <p:cNvSpPr/>
          <p:nvPr/>
        </p:nvSpPr>
        <p:spPr>
          <a:xfrm>
            <a:off x="8188024" y="2811960"/>
            <a:ext cx="1958197" cy="4352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Basically a JSON</a:t>
            </a:r>
          </a:p>
        </p:txBody>
      </p:sp>
    </p:spTree>
    <p:extLst>
      <p:ext uri="{BB962C8B-B14F-4D97-AF65-F5344CB8AC3E}">
        <p14:creationId xmlns:p14="http://schemas.microsoft.com/office/powerpoint/2010/main" val="65406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EC679-8231-31AD-CD3A-936A2F100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BC430-E175-5762-282B-8DE83D08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D5B8B-0561-6E9A-F9C8-5101476D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15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43B18B-77ED-F8A6-0D39-CFBDC345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Document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C68964-AD07-88B5-D254-60D9C5FFC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F6BBB1-A0B3-B423-6CD3-5FB82B35D4CB}"/>
              </a:ext>
            </a:extLst>
          </p:cNvPr>
          <p:cNvSpPr txBox="1"/>
          <p:nvPr/>
        </p:nvSpPr>
        <p:spPr>
          <a:xfrm>
            <a:off x="2070339" y="1384539"/>
            <a:ext cx="8298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A record in MongoDB is a document, which is a data structure composed of field and value pairs.</a:t>
            </a:r>
            <a:endParaRPr lang="en-US" sz="2400">
              <a:latin typeface="Montserrat" pitchFamily="2" charset="77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058EF275-AE29-9958-7782-21CF9A349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7700" y="3029565"/>
            <a:ext cx="5422900" cy="1612900"/>
          </a:xfrm>
          <a:prstGeom prst="rect">
            <a:avLst/>
          </a:prstGeom>
        </p:spPr>
      </p:pic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6480A17-750F-B554-43DF-1E4A9F95141C}"/>
              </a:ext>
            </a:extLst>
          </p:cNvPr>
          <p:cNvSpPr/>
          <p:nvPr/>
        </p:nvSpPr>
        <p:spPr>
          <a:xfrm>
            <a:off x="8188024" y="2811960"/>
            <a:ext cx="1958197" cy="4352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</a:rPr>
              <a:t>BSON</a:t>
            </a:r>
          </a:p>
        </p:txBody>
      </p:sp>
    </p:spTree>
    <p:extLst>
      <p:ext uri="{BB962C8B-B14F-4D97-AF65-F5344CB8AC3E}">
        <p14:creationId xmlns:p14="http://schemas.microsoft.com/office/powerpoint/2010/main" val="2459612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253073-2AE8-7ED6-5BF0-6270F800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16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F770A3-AE29-BDDE-B377-C92BDC6B2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- Collections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E6804-7C3E-1C40-6F04-C1FA61F3B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1EEA5-4311-44F0-5AF6-411F7F92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3564971-8020-03C2-F628-5046AE6ED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26701" y="2379812"/>
            <a:ext cx="5715000" cy="285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D29249-3052-591F-99EA-15AEF9E19126}"/>
              </a:ext>
            </a:extLst>
          </p:cNvPr>
          <p:cNvSpPr txBox="1"/>
          <p:nvPr/>
        </p:nvSpPr>
        <p:spPr>
          <a:xfrm>
            <a:off x="2070339" y="1384539"/>
            <a:ext cx="829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Documents are stored in Collections</a:t>
            </a:r>
            <a:endParaRPr lang="en-US" sz="2400">
              <a:latin typeface="Montserra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F6864-150E-D9D0-7065-EF33B6F3B1A7}"/>
              </a:ext>
            </a:extLst>
          </p:cNvPr>
          <p:cNvSpPr txBox="1"/>
          <p:nvPr/>
        </p:nvSpPr>
        <p:spPr>
          <a:xfrm>
            <a:off x="2070338" y="5473461"/>
            <a:ext cx="829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Comparable to tables in relational databases</a:t>
            </a:r>
            <a:endParaRPr lang="en-US" sz="240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57267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4DC92-EACE-D219-46F3-A686036E5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6E516F-61FA-C177-F1D2-AA739811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17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5C7944-F9A5-A79A-81AC-4C721A16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- Database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0DB520-B687-FE1B-FE5C-F73243A7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94884-267D-F22D-D7B2-4C28925F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9526317-AE91-81D9-D7BB-4497EFB5D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178170"/>
            <a:ext cx="3288156" cy="1644078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8AC8FB0-5CB6-08FC-07FF-84B2BA0BE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6022" y="3178170"/>
            <a:ext cx="3288156" cy="164407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C1A25669-04F8-AE86-AC59-7FE34F2E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3845" y="3178170"/>
            <a:ext cx="3288156" cy="16440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CC86D3-A92F-12A7-1309-F40E48CE89E0}"/>
              </a:ext>
            </a:extLst>
          </p:cNvPr>
          <p:cNvSpPr>
            <a:spLocks noChangeAspect="1"/>
          </p:cNvSpPr>
          <p:nvPr/>
        </p:nvSpPr>
        <p:spPr>
          <a:xfrm>
            <a:off x="585093" y="1986617"/>
            <a:ext cx="10998216" cy="338894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Database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E83AE6-2D23-6233-DBC3-E4B14B4E25A4}"/>
              </a:ext>
            </a:extLst>
          </p:cNvPr>
          <p:cNvSpPr>
            <a:spLocks noChangeAspect="1"/>
          </p:cNvSpPr>
          <p:nvPr/>
        </p:nvSpPr>
        <p:spPr>
          <a:xfrm>
            <a:off x="826402" y="2671002"/>
            <a:ext cx="3323930" cy="228892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1600" b="1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B1EDE6-F56F-923E-1083-DAEB3526495E}"/>
              </a:ext>
            </a:extLst>
          </p:cNvPr>
          <p:cNvSpPr>
            <a:spLocks noChangeAspect="1"/>
          </p:cNvSpPr>
          <p:nvPr/>
        </p:nvSpPr>
        <p:spPr>
          <a:xfrm>
            <a:off x="4391641" y="2671001"/>
            <a:ext cx="3323930" cy="228892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1600" b="1">
              <a:solidFill>
                <a:schemeClr val="tx1"/>
              </a:solidFill>
              <a:latin typeface="Montserrat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D3B95B-277A-4C96-AD3F-873E4F01DE18}"/>
              </a:ext>
            </a:extLst>
          </p:cNvPr>
          <p:cNvSpPr>
            <a:spLocks noChangeAspect="1"/>
          </p:cNvSpPr>
          <p:nvPr/>
        </p:nvSpPr>
        <p:spPr>
          <a:xfrm>
            <a:off x="8035958" y="2671000"/>
            <a:ext cx="3323930" cy="228892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1600" b="1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83716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C0E2-7808-8CE3-F487-FC20A24E3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291A66-0296-22C1-AA87-B48DE484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2CF29-05FA-FE5C-9C67-5A2A9DB3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18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EC542D-23A2-02D0-EBA6-AF9C4CCE4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Relational vs No Relational DB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62C7EC0-4569-F887-5B87-8BF5E85A3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5FD012C-5C82-1F6A-2D60-0D7BB9D1D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733910"/>
            <a:ext cx="914400" cy="914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E9C7E70-79A7-AC0C-9E5D-60AF65FB34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922144"/>
            <a:ext cx="914400" cy="9144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4A5AB6F4-208F-EEC8-9D5D-9E2929E0F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3023" y="2648310"/>
            <a:ext cx="914400" cy="9144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27AE8F8-7915-2D01-01D8-66775583C8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9732" y="4586378"/>
            <a:ext cx="914400" cy="9144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DFC91BB-10CA-9A3D-D543-FE49CF0E2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4132" y="1670650"/>
            <a:ext cx="914400" cy="9144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9BE6445-4E37-FED8-8850-E965F1E5622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449902" y="3562710"/>
            <a:ext cx="1327030" cy="102366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88B4335-EEB2-080A-4EC9-5C09441C0C2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776932" y="2585050"/>
            <a:ext cx="914400" cy="2001328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EB4A71-4B55-2949-C2C9-18BDA05EF811}"/>
              </a:ext>
            </a:extLst>
          </p:cNvPr>
          <p:cNvCxnSpPr>
            <a:cxnSpLocks/>
            <a:stCxn id="14" idx="1"/>
            <a:endCxn id="10" idx="3"/>
          </p:cNvCxnSpPr>
          <p:nvPr/>
        </p:nvCxnSpPr>
        <p:spPr>
          <a:xfrm flipH="1">
            <a:off x="1752600" y="2127850"/>
            <a:ext cx="2481532" cy="6326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0A5A514-FDBA-9511-1C42-08E6E4E12273}"/>
              </a:ext>
            </a:extLst>
          </p:cNvPr>
          <p:cNvCxnSpPr>
            <a:cxnSpLocks/>
            <a:stCxn id="12" idx="1"/>
            <a:endCxn id="10" idx="2"/>
          </p:cNvCxnSpPr>
          <p:nvPr/>
        </p:nvCxnSpPr>
        <p:spPr>
          <a:xfrm flipH="1" flipV="1">
            <a:off x="1295400" y="2648310"/>
            <a:ext cx="747623" cy="457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D6A04AD3-C5C8-DC4D-9F8C-0538EEAEEC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r="34841"/>
          <a:stretch/>
        </p:blipFill>
        <p:spPr>
          <a:xfrm>
            <a:off x="7130515" y="2797660"/>
            <a:ext cx="2960169" cy="13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8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09961-71EC-D010-08DE-8D6FB0DD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CFEAB-FC45-C674-5DA3-3C566EDAEC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2D75-AB06-5E44-D282-C21A6411B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19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639DA34-2F03-A0C5-B75D-A0EC9F595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- Server Types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5682AA-4F3D-AAC9-CED4-A6C506D83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6" name="Google Shape;10265;p78">
            <a:extLst>
              <a:ext uri="{FF2B5EF4-FFF2-40B4-BE49-F238E27FC236}">
                <a16:creationId xmlns:a16="http://schemas.microsoft.com/office/drawing/2014/main" id="{56FDC151-D03C-8B81-B702-B55BD146C2E2}"/>
              </a:ext>
            </a:extLst>
          </p:cNvPr>
          <p:cNvGrpSpPr>
            <a:grpSpLocks noChangeAspect="1"/>
          </p:cNvGrpSpPr>
          <p:nvPr/>
        </p:nvGrpSpPr>
        <p:grpSpPr>
          <a:xfrm>
            <a:off x="2181520" y="1681373"/>
            <a:ext cx="661315" cy="662563"/>
            <a:chOff x="-52513800" y="1903475"/>
            <a:chExt cx="316650" cy="317250"/>
          </a:xfrm>
        </p:grpSpPr>
        <p:sp>
          <p:nvSpPr>
            <p:cNvPr id="8" name="Google Shape;10266;p78">
              <a:extLst>
                <a:ext uri="{FF2B5EF4-FFF2-40B4-BE49-F238E27FC236}">
                  <a16:creationId xmlns:a16="http://schemas.microsoft.com/office/drawing/2014/main" id="{CFD6D39E-8247-F431-C9F8-5B73EA9D65A0}"/>
                </a:ext>
              </a:extLst>
            </p:cNvPr>
            <p:cNvSpPr/>
            <p:nvPr/>
          </p:nvSpPr>
          <p:spPr>
            <a:xfrm>
              <a:off x="-5239170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1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8" y="465"/>
                    <a:pt x="2898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0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0267;p78">
              <a:extLst>
                <a:ext uri="{FF2B5EF4-FFF2-40B4-BE49-F238E27FC236}">
                  <a16:creationId xmlns:a16="http://schemas.microsoft.com/office/drawing/2014/main" id="{31B673DE-4C35-5117-27A1-4EFD1CBA0D04}"/>
                </a:ext>
              </a:extLst>
            </p:cNvPr>
            <p:cNvSpPr/>
            <p:nvPr/>
          </p:nvSpPr>
          <p:spPr>
            <a:xfrm>
              <a:off x="-52513800" y="1903475"/>
              <a:ext cx="316650" cy="317250"/>
            </a:xfrm>
            <a:custGeom>
              <a:avLst/>
              <a:gdLst/>
              <a:ahLst/>
              <a:cxnLst/>
              <a:rect l="l" t="t" r="r" b="b"/>
              <a:pathLst>
                <a:path w="12666" h="12690" extrusionOk="0">
                  <a:moveTo>
                    <a:pt x="6333" y="781"/>
                  </a:moveTo>
                  <a:lnTo>
                    <a:pt x="11500" y="3332"/>
                  </a:lnTo>
                  <a:lnTo>
                    <a:pt x="10082" y="4057"/>
                  </a:lnTo>
                  <a:lnTo>
                    <a:pt x="9641" y="3175"/>
                  </a:lnTo>
                  <a:cubicBezTo>
                    <a:pt x="9547" y="3049"/>
                    <a:pt x="9452" y="2986"/>
                    <a:pt x="9326" y="2986"/>
                  </a:cubicBezTo>
                  <a:lnTo>
                    <a:pt x="3309" y="2986"/>
                  </a:lnTo>
                  <a:cubicBezTo>
                    <a:pt x="3151" y="2986"/>
                    <a:pt x="3025" y="3049"/>
                    <a:pt x="2994" y="3175"/>
                  </a:cubicBezTo>
                  <a:lnTo>
                    <a:pt x="2553" y="4057"/>
                  </a:lnTo>
                  <a:lnTo>
                    <a:pt x="1167" y="3332"/>
                  </a:lnTo>
                  <a:lnTo>
                    <a:pt x="6333" y="781"/>
                  </a:lnTo>
                  <a:close/>
                  <a:moveTo>
                    <a:pt x="9043" y="3742"/>
                  </a:moveTo>
                  <a:lnTo>
                    <a:pt x="9389" y="4467"/>
                  </a:lnTo>
                  <a:lnTo>
                    <a:pt x="3151" y="4467"/>
                  </a:lnTo>
                  <a:lnTo>
                    <a:pt x="3498" y="3742"/>
                  </a:lnTo>
                  <a:close/>
                  <a:moveTo>
                    <a:pt x="9673" y="5223"/>
                  </a:moveTo>
                  <a:lnTo>
                    <a:pt x="9673" y="6105"/>
                  </a:lnTo>
                  <a:cubicBezTo>
                    <a:pt x="9547" y="6042"/>
                    <a:pt x="9452" y="6010"/>
                    <a:pt x="9326" y="6010"/>
                  </a:cubicBezTo>
                  <a:lnTo>
                    <a:pt x="7782" y="6010"/>
                  </a:lnTo>
                  <a:cubicBezTo>
                    <a:pt x="7310" y="6010"/>
                    <a:pt x="6869" y="6325"/>
                    <a:pt x="6743" y="6766"/>
                  </a:cubicBezTo>
                  <a:lnTo>
                    <a:pt x="5861" y="6766"/>
                  </a:lnTo>
                  <a:cubicBezTo>
                    <a:pt x="5703" y="6325"/>
                    <a:pt x="5325" y="6010"/>
                    <a:pt x="4790" y="6010"/>
                  </a:cubicBezTo>
                  <a:lnTo>
                    <a:pt x="3277" y="6010"/>
                  </a:lnTo>
                  <a:cubicBezTo>
                    <a:pt x="3151" y="6010"/>
                    <a:pt x="2994" y="6042"/>
                    <a:pt x="2899" y="6105"/>
                  </a:cubicBezTo>
                  <a:lnTo>
                    <a:pt x="2899" y="5223"/>
                  </a:lnTo>
                  <a:close/>
                  <a:moveTo>
                    <a:pt x="4821" y="6766"/>
                  </a:moveTo>
                  <a:cubicBezTo>
                    <a:pt x="5042" y="6766"/>
                    <a:pt x="5199" y="6924"/>
                    <a:pt x="5199" y="7113"/>
                  </a:cubicBezTo>
                  <a:cubicBezTo>
                    <a:pt x="5199" y="7743"/>
                    <a:pt x="4664" y="8216"/>
                    <a:pt x="4096" y="8216"/>
                  </a:cubicBezTo>
                  <a:lnTo>
                    <a:pt x="3309" y="8216"/>
                  </a:lnTo>
                  <a:cubicBezTo>
                    <a:pt x="3088" y="8216"/>
                    <a:pt x="2931" y="8058"/>
                    <a:pt x="2931" y="7869"/>
                  </a:cubicBezTo>
                  <a:lnTo>
                    <a:pt x="2931" y="7113"/>
                  </a:lnTo>
                  <a:cubicBezTo>
                    <a:pt x="2931" y="6924"/>
                    <a:pt x="3088" y="6766"/>
                    <a:pt x="3309" y="6766"/>
                  </a:cubicBezTo>
                  <a:close/>
                  <a:moveTo>
                    <a:pt x="9326" y="6766"/>
                  </a:moveTo>
                  <a:cubicBezTo>
                    <a:pt x="9515" y="6766"/>
                    <a:pt x="9673" y="6924"/>
                    <a:pt x="9673" y="7113"/>
                  </a:cubicBezTo>
                  <a:lnTo>
                    <a:pt x="9673" y="7869"/>
                  </a:lnTo>
                  <a:cubicBezTo>
                    <a:pt x="9673" y="8058"/>
                    <a:pt x="9515" y="8216"/>
                    <a:pt x="9326" y="8216"/>
                  </a:cubicBezTo>
                  <a:lnTo>
                    <a:pt x="8570" y="8216"/>
                  </a:lnTo>
                  <a:cubicBezTo>
                    <a:pt x="7940" y="8216"/>
                    <a:pt x="7436" y="7712"/>
                    <a:pt x="7436" y="7113"/>
                  </a:cubicBezTo>
                  <a:cubicBezTo>
                    <a:pt x="7436" y="6924"/>
                    <a:pt x="7593" y="6766"/>
                    <a:pt x="7782" y="6766"/>
                  </a:cubicBezTo>
                  <a:close/>
                  <a:moveTo>
                    <a:pt x="2206" y="6766"/>
                  </a:moveTo>
                  <a:lnTo>
                    <a:pt x="2206" y="8247"/>
                  </a:lnTo>
                  <a:cubicBezTo>
                    <a:pt x="1765" y="8247"/>
                    <a:pt x="1450" y="7901"/>
                    <a:pt x="1450" y="7523"/>
                  </a:cubicBezTo>
                  <a:cubicBezTo>
                    <a:pt x="1450" y="7113"/>
                    <a:pt x="1765" y="6766"/>
                    <a:pt x="2206" y="6766"/>
                  </a:cubicBezTo>
                  <a:close/>
                  <a:moveTo>
                    <a:pt x="10429" y="6766"/>
                  </a:moveTo>
                  <a:cubicBezTo>
                    <a:pt x="10870" y="6766"/>
                    <a:pt x="11185" y="7082"/>
                    <a:pt x="11185" y="7523"/>
                  </a:cubicBezTo>
                  <a:cubicBezTo>
                    <a:pt x="11185" y="7901"/>
                    <a:pt x="10807" y="8247"/>
                    <a:pt x="10429" y="8247"/>
                  </a:cubicBezTo>
                  <a:lnTo>
                    <a:pt x="10429" y="6766"/>
                  </a:lnTo>
                  <a:close/>
                  <a:moveTo>
                    <a:pt x="6680" y="7523"/>
                  </a:moveTo>
                  <a:cubicBezTo>
                    <a:pt x="6774" y="7869"/>
                    <a:pt x="6932" y="8184"/>
                    <a:pt x="7184" y="8468"/>
                  </a:cubicBezTo>
                  <a:cubicBezTo>
                    <a:pt x="7562" y="8814"/>
                    <a:pt x="8035" y="9003"/>
                    <a:pt x="8539" y="9003"/>
                  </a:cubicBezTo>
                  <a:lnTo>
                    <a:pt x="9295" y="9003"/>
                  </a:lnTo>
                  <a:cubicBezTo>
                    <a:pt x="9389" y="9003"/>
                    <a:pt x="9515" y="8972"/>
                    <a:pt x="9641" y="8940"/>
                  </a:cubicBezTo>
                  <a:lnTo>
                    <a:pt x="9641" y="8940"/>
                  </a:lnTo>
                  <a:cubicBezTo>
                    <a:pt x="9515" y="10610"/>
                    <a:pt x="8066" y="11965"/>
                    <a:pt x="6302" y="11965"/>
                  </a:cubicBezTo>
                  <a:cubicBezTo>
                    <a:pt x="4506" y="11965"/>
                    <a:pt x="3088" y="10610"/>
                    <a:pt x="2899" y="8940"/>
                  </a:cubicBezTo>
                  <a:lnTo>
                    <a:pt x="2899" y="8940"/>
                  </a:lnTo>
                  <a:cubicBezTo>
                    <a:pt x="3025" y="8972"/>
                    <a:pt x="3151" y="9003"/>
                    <a:pt x="3246" y="9003"/>
                  </a:cubicBezTo>
                  <a:lnTo>
                    <a:pt x="4033" y="9003"/>
                  </a:lnTo>
                  <a:cubicBezTo>
                    <a:pt x="4947" y="9003"/>
                    <a:pt x="5703" y="8373"/>
                    <a:pt x="5861" y="7523"/>
                  </a:cubicBezTo>
                  <a:close/>
                  <a:moveTo>
                    <a:pt x="6310" y="1"/>
                  </a:moveTo>
                  <a:cubicBezTo>
                    <a:pt x="6255" y="1"/>
                    <a:pt x="6207" y="9"/>
                    <a:pt x="6176" y="24"/>
                  </a:cubicBezTo>
                  <a:lnTo>
                    <a:pt x="190" y="3017"/>
                  </a:lnTo>
                  <a:cubicBezTo>
                    <a:pt x="64" y="3112"/>
                    <a:pt x="1" y="3206"/>
                    <a:pt x="1" y="3332"/>
                  </a:cubicBezTo>
                  <a:cubicBezTo>
                    <a:pt x="1" y="3490"/>
                    <a:pt x="64" y="3616"/>
                    <a:pt x="190" y="3647"/>
                  </a:cubicBezTo>
                  <a:lnTo>
                    <a:pt x="2238" y="4656"/>
                  </a:lnTo>
                  <a:cubicBezTo>
                    <a:pt x="2238" y="4719"/>
                    <a:pt x="2206" y="4750"/>
                    <a:pt x="2206" y="4782"/>
                  </a:cubicBezTo>
                  <a:lnTo>
                    <a:pt x="2206" y="5979"/>
                  </a:lnTo>
                  <a:cubicBezTo>
                    <a:pt x="1356" y="5979"/>
                    <a:pt x="694" y="6640"/>
                    <a:pt x="694" y="7460"/>
                  </a:cubicBezTo>
                  <a:cubicBezTo>
                    <a:pt x="694" y="8279"/>
                    <a:pt x="1356" y="8972"/>
                    <a:pt x="2206" y="8972"/>
                  </a:cubicBezTo>
                  <a:cubicBezTo>
                    <a:pt x="2395" y="11051"/>
                    <a:pt x="4159" y="12689"/>
                    <a:pt x="6302" y="12689"/>
                  </a:cubicBezTo>
                  <a:cubicBezTo>
                    <a:pt x="8413" y="12689"/>
                    <a:pt x="10240" y="11051"/>
                    <a:pt x="10397" y="8972"/>
                  </a:cubicBezTo>
                  <a:cubicBezTo>
                    <a:pt x="11217" y="8972"/>
                    <a:pt x="11878" y="8279"/>
                    <a:pt x="11878" y="7460"/>
                  </a:cubicBezTo>
                  <a:cubicBezTo>
                    <a:pt x="11878" y="6640"/>
                    <a:pt x="11217" y="5979"/>
                    <a:pt x="10397" y="5979"/>
                  </a:cubicBezTo>
                  <a:lnTo>
                    <a:pt x="10397" y="4782"/>
                  </a:lnTo>
                  <a:cubicBezTo>
                    <a:pt x="10397" y="4750"/>
                    <a:pt x="10397" y="4719"/>
                    <a:pt x="10334" y="4656"/>
                  </a:cubicBezTo>
                  <a:lnTo>
                    <a:pt x="11847" y="3931"/>
                  </a:lnTo>
                  <a:lnTo>
                    <a:pt x="11847" y="6357"/>
                  </a:lnTo>
                  <a:cubicBezTo>
                    <a:pt x="11847" y="6546"/>
                    <a:pt x="12004" y="6703"/>
                    <a:pt x="12193" y="6703"/>
                  </a:cubicBezTo>
                  <a:cubicBezTo>
                    <a:pt x="12382" y="6703"/>
                    <a:pt x="12540" y="6546"/>
                    <a:pt x="12540" y="6357"/>
                  </a:cubicBezTo>
                  <a:lnTo>
                    <a:pt x="12540" y="3332"/>
                  </a:lnTo>
                  <a:lnTo>
                    <a:pt x="12666" y="3332"/>
                  </a:lnTo>
                  <a:cubicBezTo>
                    <a:pt x="12666" y="3206"/>
                    <a:pt x="12603" y="3049"/>
                    <a:pt x="12477" y="3017"/>
                  </a:cubicBezTo>
                  <a:lnTo>
                    <a:pt x="6491" y="24"/>
                  </a:lnTo>
                  <a:cubicBezTo>
                    <a:pt x="6428" y="9"/>
                    <a:pt x="6365" y="1"/>
                    <a:pt x="6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" name="Google Shape;10880;p81">
            <a:extLst>
              <a:ext uri="{FF2B5EF4-FFF2-40B4-BE49-F238E27FC236}">
                <a16:creationId xmlns:a16="http://schemas.microsoft.com/office/drawing/2014/main" id="{F750CDFC-FB6F-963D-1655-E9028EB5FE9A}"/>
              </a:ext>
            </a:extLst>
          </p:cNvPr>
          <p:cNvGrpSpPr/>
          <p:nvPr/>
        </p:nvGrpSpPr>
        <p:grpSpPr>
          <a:xfrm>
            <a:off x="2710413" y="2165641"/>
            <a:ext cx="1061890" cy="936789"/>
            <a:chOff x="-2571753" y="2403619"/>
            <a:chExt cx="292227" cy="291425"/>
          </a:xfrm>
        </p:grpSpPr>
        <p:sp>
          <p:nvSpPr>
            <p:cNvPr id="11" name="Google Shape;10881;p81">
              <a:extLst>
                <a:ext uri="{FF2B5EF4-FFF2-40B4-BE49-F238E27FC236}">
                  <a16:creationId xmlns:a16="http://schemas.microsoft.com/office/drawing/2014/main" id="{FF50702F-C565-5F37-677C-4C1229D38AAD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0882;p81">
              <a:extLst>
                <a:ext uri="{FF2B5EF4-FFF2-40B4-BE49-F238E27FC236}">
                  <a16:creationId xmlns:a16="http://schemas.microsoft.com/office/drawing/2014/main" id="{0B04B7BB-BBE1-DE09-AA05-DB1840EBA0D7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883;p81">
              <a:extLst>
                <a:ext uri="{FF2B5EF4-FFF2-40B4-BE49-F238E27FC236}">
                  <a16:creationId xmlns:a16="http://schemas.microsoft.com/office/drawing/2014/main" id="{955F687C-ED96-163B-A1F0-61A58CC1FDDF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0884;p81">
              <a:extLst>
                <a:ext uri="{FF2B5EF4-FFF2-40B4-BE49-F238E27FC236}">
                  <a16:creationId xmlns:a16="http://schemas.microsoft.com/office/drawing/2014/main" id="{E9FFB08B-B464-61C5-1131-53B6ADDFD319}"/>
                </a:ext>
              </a:extLst>
            </p:cNvPr>
            <p:cNvSpPr/>
            <p:nvPr/>
          </p:nvSpPr>
          <p:spPr>
            <a:xfrm>
              <a:off x="-2540200" y="2511316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0885;p81">
              <a:extLst>
                <a:ext uri="{FF2B5EF4-FFF2-40B4-BE49-F238E27FC236}">
                  <a16:creationId xmlns:a16="http://schemas.microsoft.com/office/drawing/2014/main" id="{D12C99C0-926D-5907-10C4-21A749A83EB4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0886;p81">
              <a:extLst>
                <a:ext uri="{FF2B5EF4-FFF2-40B4-BE49-F238E27FC236}">
                  <a16:creationId xmlns:a16="http://schemas.microsoft.com/office/drawing/2014/main" id="{38C0E6B0-B5BD-E0D6-DD7B-DF28A9B1C65D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0887;p81">
              <a:extLst>
                <a:ext uri="{FF2B5EF4-FFF2-40B4-BE49-F238E27FC236}">
                  <a16:creationId xmlns:a16="http://schemas.microsoft.com/office/drawing/2014/main" id="{1A3DB80E-C2DF-6A31-E25E-881D71BDD7C0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2E367305-D1BA-6D30-57FB-D1D5C1BDE6B1}"/>
              </a:ext>
            </a:extLst>
          </p:cNvPr>
          <p:cNvSpPr/>
          <p:nvPr/>
        </p:nvSpPr>
        <p:spPr>
          <a:xfrm>
            <a:off x="1586440" y="3889076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6FF9B4-123A-68B2-800A-C3345F10B444}"/>
              </a:ext>
            </a:extLst>
          </p:cNvPr>
          <p:cNvSpPr/>
          <p:nvPr/>
        </p:nvSpPr>
        <p:spPr>
          <a:xfrm>
            <a:off x="1500407" y="1265844"/>
            <a:ext cx="2883058" cy="209009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23" name="Google Shape;10880;p81">
            <a:extLst>
              <a:ext uri="{FF2B5EF4-FFF2-40B4-BE49-F238E27FC236}">
                <a16:creationId xmlns:a16="http://schemas.microsoft.com/office/drawing/2014/main" id="{029490B5-96EF-F2D6-126A-BE0EA9FC1AC7}"/>
              </a:ext>
            </a:extLst>
          </p:cNvPr>
          <p:cNvGrpSpPr/>
          <p:nvPr/>
        </p:nvGrpSpPr>
        <p:grpSpPr>
          <a:xfrm>
            <a:off x="8763596" y="3907616"/>
            <a:ext cx="972935" cy="926247"/>
            <a:chOff x="-2571753" y="2403619"/>
            <a:chExt cx="292227" cy="291425"/>
          </a:xfrm>
        </p:grpSpPr>
        <p:sp>
          <p:nvSpPr>
            <p:cNvPr id="24" name="Google Shape;10881;p81">
              <a:extLst>
                <a:ext uri="{FF2B5EF4-FFF2-40B4-BE49-F238E27FC236}">
                  <a16:creationId xmlns:a16="http://schemas.microsoft.com/office/drawing/2014/main" id="{640788EC-DC1E-5446-E2E0-BBAEB529722D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882;p81">
              <a:extLst>
                <a:ext uri="{FF2B5EF4-FFF2-40B4-BE49-F238E27FC236}">
                  <a16:creationId xmlns:a16="http://schemas.microsoft.com/office/drawing/2014/main" id="{5609050B-9257-4F93-FD48-C2D86664864F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883;p81">
              <a:extLst>
                <a:ext uri="{FF2B5EF4-FFF2-40B4-BE49-F238E27FC236}">
                  <a16:creationId xmlns:a16="http://schemas.microsoft.com/office/drawing/2014/main" id="{46DCDB48-5D5A-A453-BADF-C66D115E568A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85;p81">
              <a:extLst>
                <a:ext uri="{FF2B5EF4-FFF2-40B4-BE49-F238E27FC236}">
                  <a16:creationId xmlns:a16="http://schemas.microsoft.com/office/drawing/2014/main" id="{058F8347-DCA1-4C19-683D-C756F8DA7F6D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886;p81">
              <a:extLst>
                <a:ext uri="{FF2B5EF4-FFF2-40B4-BE49-F238E27FC236}">
                  <a16:creationId xmlns:a16="http://schemas.microsoft.com/office/drawing/2014/main" id="{7347A4F3-EC5A-8F08-9219-8BBEF50B44AE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0887;p81">
              <a:extLst>
                <a:ext uri="{FF2B5EF4-FFF2-40B4-BE49-F238E27FC236}">
                  <a16:creationId xmlns:a16="http://schemas.microsoft.com/office/drawing/2014/main" id="{8F512561-4985-A2D0-281E-1C2BC42964FC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BE31FF8-EB1C-3776-E2A0-F2A5318FB745}"/>
              </a:ext>
            </a:extLst>
          </p:cNvPr>
          <p:cNvSpPr/>
          <p:nvPr/>
        </p:nvSpPr>
        <p:spPr>
          <a:xfrm>
            <a:off x="8172649" y="3299380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9B4A3BE-8B55-E838-C3FD-435DCCDCD467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941936" y="3355942"/>
            <a:ext cx="0" cy="5331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CDF880-8F0E-B91F-FD54-20F891BBB05A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97432" y="4162454"/>
            <a:ext cx="3875217" cy="118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093F5E8-AE52-32E4-0468-AE4959AE219F}"/>
              </a:ext>
            </a:extLst>
          </p:cNvPr>
          <p:cNvSpPr/>
          <p:nvPr/>
        </p:nvSpPr>
        <p:spPr>
          <a:xfrm>
            <a:off x="987017" y="5231897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FD64652-C63F-4A55-017A-270BBDCD365A}"/>
              </a:ext>
            </a:extLst>
          </p:cNvPr>
          <p:cNvSpPr/>
          <p:nvPr/>
        </p:nvSpPr>
        <p:spPr>
          <a:xfrm>
            <a:off x="2342513" y="5231896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07A6C8-DF70-102B-ECAD-0DEA4D0D01F6}"/>
              </a:ext>
            </a:extLst>
          </p:cNvPr>
          <p:cNvSpPr/>
          <p:nvPr/>
        </p:nvSpPr>
        <p:spPr>
          <a:xfrm>
            <a:off x="3698008" y="5231895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F9A7D4-0397-9F2E-13A9-F1107661F1BC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flipH="1">
            <a:off x="1586440" y="4435831"/>
            <a:ext cx="1355496" cy="7960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7DD68EE-0C0D-46BC-EEB3-FB5E5CB97524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2941936" y="4435831"/>
            <a:ext cx="0" cy="796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ED409DB-2846-7A0B-E65C-913EB3575771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2941936" y="4435831"/>
            <a:ext cx="1355495" cy="796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oogle Shape;9003;p75">
            <a:extLst>
              <a:ext uri="{FF2B5EF4-FFF2-40B4-BE49-F238E27FC236}">
                <a16:creationId xmlns:a16="http://schemas.microsoft.com/office/drawing/2014/main" id="{91150437-CF89-1F96-FB39-5EA3E7DD74E9}"/>
              </a:ext>
            </a:extLst>
          </p:cNvPr>
          <p:cNvGrpSpPr>
            <a:grpSpLocks noChangeAspect="1"/>
          </p:cNvGrpSpPr>
          <p:nvPr/>
        </p:nvGrpSpPr>
        <p:grpSpPr>
          <a:xfrm>
            <a:off x="-1742997" y="1171033"/>
            <a:ext cx="1759893" cy="1683242"/>
            <a:chOff x="5049750" y="832600"/>
            <a:chExt cx="505100" cy="483100"/>
          </a:xfrm>
        </p:grpSpPr>
        <p:sp>
          <p:nvSpPr>
            <p:cNvPr id="22" name="Google Shape;9004;p75">
              <a:extLst>
                <a:ext uri="{FF2B5EF4-FFF2-40B4-BE49-F238E27FC236}">
                  <a16:creationId xmlns:a16="http://schemas.microsoft.com/office/drawing/2014/main" id="{142486A0-694B-A8CC-EFF0-6FFFF3EC1208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32" name="Google Shape;9005;p75">
              <a:extLst>
                <a:ext uri="{FF2B5EF4-FFF2-40B4-BE49-F238E27FC236}">
                  <a16:creationId xmlns:a16="http://schemas.microsoft.com/office/drawing/2014/main" id="{8C1E13B9-B762-82B9-FF3F-093B2C01BF74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45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04272-BEF2-005D-942E-20A0FCBFE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72A4C-8382-DCEF-3198-EEC87AAB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580C6-05D7-34CF-C379-041C359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A6E182-F2BA-D80F-F15A-1C961DB90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D56336-62CB-0438-E474-040DE72F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Motivation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MongoDB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Initial Concept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Implementation </a:t>
            </a:r>
          </a:p>
          <a:p>
            <a:pPr lvl="1"/>
            <a:r>
              <a:rPr lang="en-US"/>
              <a:t>Kubernetes</a:t>
            </a:r>
          </a:p>
          <a:p>
            <a:pPr lvl="1"/>
            <a:r>
              <a:rPr lang="en-US"/>
              <a:t>MongoDB</a:t>
            </a:r>
          </a:p>
          <a:p>
            <a:pPr lvl="1"/>
            <a:r>
              <a:rPr lang="en-US"/>
              <a:t>Helm</a:t>
            </a:r>
          </a:p>
          <a:p>
            <a:pPr lvl="1"/>
            <a:r>
              <a:rPr lang="en-US"/>
              <a:t>Terraform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Tough nuts to crack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Example Application </a:t>
            </a:r>
            <a:r>
              <a:rPr lang="en-US" err="1"/>
              <a:t>Twutter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/>
              <a:t>Appendix: MongoDB Load Testing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4A62B3-B0C2-F1CB-FC85-55043928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272916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B7C57-4075-650E-D248-645B287C1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B4B603-FD19-90FB-68E5-7AB3708E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BD1F2-27F2-4F84-D668-17F74BAE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20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645744-FD91-269C-6459-64C12B8C3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E0513F-5F91-50A1-EFCF-1EB4E15AF30C}"/>
              </a:ext>
            </a:extLst>
          </p:cNvPr>
          <p:cNvSpPr>
            <a:spLocks noChangeAspect="1"/>
          </p:cNvSpPr>
          <p:nvPr/>
        </p:nvSpPr>
        <p:spPr>
          <a:xfrm>
            <a:off x="3938566" y="1850433"/>
            <a:ext cx="4314868" cy="298035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Replica Set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A895A9EF-30B3-6B26-BCB9-3EE3FFC8D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– Replica Set</a:t>
            </a:r>
          </a:p>
        </p:txBody>
      </p:sp>
      <p:grpSp>
        <p:nvGrpSpPr>
          <p:cNvPr id="34" name="Google Shape;10880;p81">
            <a:extLst>
              <a:ext uri="{FF2B5EF4-FFF2-40B4-BE49-F238E27FC236}">
                <a16:creationId xmlns:a16="http://schemas.microsoft.com/office/drawing/2014/main" id="{A914FEC4-DAB8-00A0-CC19-D9FFECB34007}"/>
              </a:ext>
            </a:extLst>
          </p:cNvPr>
          <p:cNvGrpSpPr>
            <a:grpSpLocks noChangeAspect="1"/>
          </p:cNvGrpSpPr>
          <p:nvPr/>
        </p:nvGrpSpPr>
        <p:grpSpPr>
          <a:xfrm>
            <a:off x="4953720" y="2526121"/>
            <a:ext cx="2260962" cy="2152466"/>
            <a:chOff x="-2571753" y="2403619"/>
            <a:chExt cx="292227" cy="291425"/>
          </a:xfrm>
        </p:grpSpPr>
        <p:sp>
          <p:nvSpPr>
            <p:cNvPr id="35" name="Google Shape;10881;p81">
              <a:extLst>
                <a:ext uri="{FF2B5EF4-FFF2-40B4-BE49-F238E27FC236}">
                  <a16:creationId xmlns:a16="http://schemas.microsoft.com/office/drawing/2014/main" id="{24023766-58D1-0073-5A6B-B5B19D9D9CA0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0882;p81">
              <a:extLst>
                <a:ext uri="{FF2B5EF4-FFF2-40B4-BE49-F238E27FC236}">
                  <a16:creationId xmlns:a16="http://schemas.microsoft.com/office/drawing/2014/main" id="{08BA3EC7-5AB8-C2BD-FECD-EF6E1B6D48D0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0883;p81">
              <a:extLst>
                <a:ext uri="{FF2B5EF4-FFF2-40B4-BE49-F238E27FC236}">
                  <a16:creationId xmlns:a16="http://schemas.microsoft.com/office/drawing/2014/main" id="{EE61775E-E6D0-4057-0DDB-53D743F5A25B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0885;p81">
              <a:extLst>
                <a:ext uri="{FF2B5EF4-FFF2-40B4-BE49-F238E27FC236}">
                  <a16:creationId xmlns:a16="http://schemas.microsoft.com/office/drawing/2014/main" id="{1CA270A7-79E6-9643-DC5F-794C1A8BA0D2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0886;p81">
              <a:extLst>
                <a:ext uri="{FF2B5EF4-FFF2-40B4-BE49-F238E27FC236}">
                  <a16:creationId xmlns:a16="http://schemas.microsoft.com/office/drawing/2014/main" id="{0DD0D758-0EE6-C99B-8E11-93F0CF8B8572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0887;p81">
              <a:extLst>
                <a:ext uri="{FF2B5EF4-FFF2-40B4-BE49-F238E27FC236}">
                  <a16:creationId xmlns:a16="http://schemas.microsoft.com/office/drawing/2014/main" id="{AD881E1D-A5FC-9808-73CA-3A75804AB747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6E4C594-287B-799C-3BBE-4D2C11D76A16}"/>
              </a:ext>
            </a:extLst>
          </p:cNvPr>
          <p:cNvSpPr txBox="1"/>
          <p:nvPr/>
        </p:nvSpPr>
        <p:spPr>
          <a:xfrm>
            <a:off x="1946694" y="5326366"/>
            <a:ext cx="829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Group of servers that maintain the same data set</a:t>
            </a:r>
            <a:endParaRPr lang="en-US" sz="2400">
              <a:latin typeface="Montserrat" pitchFamily="2" charset="77"/>
            </a:endParaRPr>
          </a:p>
        </p:txBody>
      </p:sp>
      <p:grpSp>
        <p:nvGrpSpPr>
          <p:cNvPr id="6" name="Google Shape;9003;p75">
            <a:extLst>
              <a:ext uri="{FF2B5EF4-FFF2-40B4-BE49-F238E27FC236}">
                <a16:creationId xmlns:a16="http://schemas.microsoft.com/office/drawing/2014/main" id="{EBF2B14E-D4D2-BBB8-18DE-A7A5DA1D1A22}"/>
              </a:ext>
            </a:extLst>
          </p:cNvPr>
          <p:cNvGrpSpPr>
            <a:grpSpLocks noChangeAspect="1"/>
          </p:cNvGrpSpPr>
          <p:nvPr/>
        </p:nvGrpSpPr>
        <p:grpSpPr>
          <a:xfrm>
            <a:off x="2801294" y="1354859"/>
            <a:ext cx="1759893" cy="1683242"/>
            <a:chOff x="5049750" y="832600"/>
            <a:chExt cx="505100" cy="483100"/>
          </a:xfrm>
        </p:grpSpPr>
        <p:sp>
          <p:nvSpPr>
            <p:cNvPr id="7" name="Google Shape;9004;p75">
              <a:extLst>
                <a:ext uri="{FF2B5EF4-FFF2-40B4-BE49-F238E27FC236}">
                  <a16:creationId xmlns:a16="http://schemas.microsoft.com/office/drawing/2014/main" id="{588218B6-8C7C-7698-5A14-590279881D9D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9" name="Google Shape;9005;p75">
              <a:extLst>
                <a:ext uri="{FF2B5EF4-FFF2-40B4-BE49-F238E27FC236}">
                  <a16:creationId xmlns:a16="http://schemas.microsoft.com/office/drawing/2014/main" id="{0D83F0D0-E847-B439-010B-A94B4A075309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7214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864E8-A027-4A35-ABD0-525BB2932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80AD71-B47D-951A-F77F-10888493435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BC0C9-B1C2-24D6-7506-AC8659A7D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21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3184EE-CDD3-AD49-3B02-958D18457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4D8BE1-95A1-A8A7-2523-8580D2D5E79B}"/>
              </a:ext>
            </a:extLst>
          </p:cNvPr>
          <p:cNvSpPr>
            <a:spLocks noChangeAspect="1"/>
          </p:cNvSpPr>
          <p:nvPr/>
        </p:nvSpPr>
        <p:spPr>
          <a:xfrm>
            <a:off x="3938566" y="1850433"/>
            <a:ext cx="4314868" cy="298035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Replica Set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008E4A1-83C9-AE69-70C2-9038F185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– Replica Set</a:t>
            </a:r>
          </a:p>
        </p:txBody>
      </p:sp>
      <p:grpSp>
        <p:nvGrpSpPr>
          <p:cNvPr id="34" name="Google Shape;10880;p81">
            <a:extLst>
              <a:ext uri="{FF2B5EF4-FFF2-40B4-BE49-F238E27FC236}">
                <a16:creationId xmlns:a16="http://schemas.microsoft.com/office/drawing/2014/main" id="{F98051D5-EE0D-FE45-5032-D53A2E4800E3}"/>
              </a:ext>
            </a:extLst>
          </p:cNvPr>
          <p:cNvGrpSpPr>
            <a:grpSpLocks noChangeAspect="1"/>
          </p:cNvGrpSpPr>
          <p:nvPr/>
        </p:nvGrpSpPr>
        <p:grpSpPr>
          <a:xfrm>
            <a:off x="4953720" y="2526121"/>
            <a:ext cx="2260962" cy="2152466"/>
            <a:chOff x="-2571753" y="2403619"/>
            <a:chExt cx="292227" cy="291425"/>
          </a:xfrm>
        </p:grpSpPr>
        <p:sp>
          <p:nvSpPr>
            <p:cNvPr id="35" name="Google Shape;10881;p81">
              <a:extLst>
                <a:ext uri="{FF2B5EF4-FFF2-40B4-BE49-F238E27FC236}">
                  <a16:creationId xmlns:a16="http://schemas.microsoft.com/office/drawing/2014/main" id="{2D05C6A7-D43F-4D9A-A553-FA08FBEDAE17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0882;p81">
              <a:extLst>
                <a:ext uri="{FF2B5EF4-FFF2-40B4-BE49-F238E27FC236}">
                  <a16:creationId xmlns:a16="http://schemas.microsoft.com/office/drawing/2014/main" id="{F918C5FB-E9E5-B759-742C-69EF5DC40449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0883;p81">
              <a:extLst>
                <a:ext uri="{FF2B5EF4-FFF2-40B4-BE49-F238E27FC236}">
                  <a16:creationId xmlns:a16="http://schemas.microsoft.com/office/drawing/2014/main" id="{B6956C1F-B492-4C75-F10F-4E6110B3EF78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0885;p81">
              <a:extLst>
                <a:ext uri="{FF2B5EF4-FFF2-40B4-BE49-F238E27FC236}">
                  <a16:creationId xmlns:a16="http://schemas.microsoft.com/office/drawing/2014/main" id="{7F76A7D5-4FC8-A982-21F2-82EA24C33103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0886;p81">
              <a:extLst>
                <a:ext uri="{FF2B5EF4-FFF2-40B4-BE49-F238E27FC236}">
                  <a16:creationId xmlns:a16="http://schemas.microsoft.com/office/drawing/2014/main" id="{F8D43D50-5FFB-6A5A-BADB-0FAB453569FF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0887;p81">
              <a:extLst>
                <a:ext uri="{FF2B5EF4-FFF2-40B4-BE49-F238E27FC236}">
                  <a16:creationId xmlns:a16="http://schemas.microsoft.com/office/drawing/2014/main" id="{1D6A757D-86C1-BD76-2B63-0BDF635B8F02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0241D66-9C1F-B3E6-A84A-3A619856FED6}"/>
              </a:ext>
            </a:extLst>
          </p:cNvPr>
          <p:cNvSpPr txBox="1"/>
          <p:nvPr/>
        </p:nvSpPr>
        <p:spPr>
          <a:xfrm>
            <a:off x="1946694" y="5326366"/>
            <a:ext cx="829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Group of servers that maintain the same data set</a:t>
            </a:r>
            <a:endParaRPr lang="en-US" sz="2400"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89520-1E85-7846-33B0-D1E11FA34F98}"/>
              </a:ext>
            </a:extLst>
          </p:cNvPr>
          <p:cNvSpPr txBox="1"/>
          <p:nvPr/>
        </p:nvSpPr>
        <p:spPr>
          <a:xfrm>
            <a:off x="319176" y="2983818"/>
            <a:ext cx="3995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ontserrat" pitchFamily="2" charset="77"/>
              </a:rPr>
              <a:t>Increasing d</a:t>
            </a:r>
            <a:r>
              <a:rPr lang="en-US" sz="2400" b="0" i="0" u="none" strike="noStrike">
                <a:effectLst/>
                <a:latin typeface="Montserrat" pitchFamily="2" charset="77"/>
              </a:rPr>
              <a:t>ata availability</a:t>
            </a:r>
            <a:endParaRPr lang="en-US" sz="2400"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A494DF-0B57-C376-8186-709601E3F302}"/>
              </a:ext>
            </a:extLst>
          </p:cNvPr>
          <p:cNvSpPr txBox="1"/>
          <p:nvPr/>
        </p:nvSpPr>
        <p:spPr>
          <a:xfrm>
            <a:off x="8472394" y="2973100"/>
            <a:ext cx="30196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Providing redundancy</a:t>
            </a:r>
          </a:p>
          <a:p>
            <a:pPr algn="ctr"/>
            <a:r>
              <a:rPr lang="en-US" sz="2400">
                <a:latin typeface="Montserrat" pitchFamily="2" charset="77"/>
              </a:rPr>
              <a:t>(fault tolerance)</a:t>
            </a:r>
          </a:p>
        </p:txBody>
      </p:sp>
      <p:grpSp>
        <p:nvGrpSpPr>
          <p:cNvPr id="8" name="Google Shape;9003;p75">
            <a:extLst>
              <a:ext uri="{FF2B5EF4-FFF2-40B4-BE49-F238E27FC236}">
                <a16:creationId xmlns:a16="http://schemas.microsoft.com/office/drawing/2014/main" id="{6662BBA4-53D5-DA51-CDC9-DDFC5CF9680E}"/>
              </a:ext>
            </a:extLst>
          </p:cNvPr>
          <p:cNvGrpSpPr>
            <a:grpSpLocks noChangeAspect="1"/>
          </p:cNvGrpSpPr>
          <p:nvPr/>
        </p:nvGrpSpPr>
        <p:grpSpPr>
          <a:xfrm>
            <a:off x="2801294" y="1354859"/>
            <a:ext cx="1759893" cy="1683242"/>
            <a:chOff x="5049750" y="832600"/>
            <a:chExt cx="505100" cy="483100"/>
          </a:xfrm>
        </p:grpSpPr>
        <p:sp>
          <p:nvSpPr>
            <p:cNvPr id="12" name="Google Shape;9004;p75">
              <a:extLst>
                <a:ext uri="{FF2B5EF4-FFF2-40B4-BE49-F238E27FC236}">
                  <a16:creationId xmlns:a16="http://schemas.microsoft.com/office/drawing/2014/main" id="{FF206BEE-95E6-B48C-D822-33FE11C1E5FE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13" name="Google Shape;9005;p75">
              <a:extLst>
                <a:ext uri="{FF2B5EF4-FFF2-40B4-BE49-F238E27FC236}">
                  <a16:creationId xmlns:a16="http://schemas.microsoft.com/office/drawing/2014/main" id="{827A2ABF-DBCC-E1A7-758A-7A89B87DD657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7305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133AB-9523-A029-8767-F36BEBEFD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33099E-B413-21AE-9906-1A63F7519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22A7B-EC1A-44CB-ECD3-F7377B86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22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DA795B-AFBC-9BF1-E275-FBD29780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2039D9EF-40A6-828D-FA00-45B690F74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– Replica 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464783-0499-A992-1F65-A610B427DFE8}"/>
              </a:ext>
            </a:extLst>
          </p:cNvPr>
          <p:cNvSpPr/>
          <p:nvPr/>
        </p:nvSpPr>
        <p:spPr>
          <a:xfrm>
            <a:off x="4735081" y="2596090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09F051-5877-B31F-AF84-D09EB85B096B}"/>
              </a:ext>
            </a:extLst>
          </p:cNvPr>
          <p:cNvSpPr/>
          <p:nvPr/>
        </p:nvSpPr>
        <p:spPr>
          <a:xfrm>
            <a:off x="2494116" y="4592036"/>
            <a:ext cx="2710992" cy="5467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Secondary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ED0399-B030-54AA-596B-7476D65A486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849612" y="3142845"/>
            <a:ext cx="2240965" cy="144919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112ECE-E018-6472-0217-40B0D18B8C4E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>
            <a:off x="6090577" y="3142845"/>
            <a:ext cx="2367008" cy="144919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ABE9BE7-9A9E-ED24-3F35-473FF0627AA1}"/>
              </a:ext>
            </a:extLst>
          </p:cNvPr>
          <p:cNvSpPr/>
          <p:nvPr/>
        </p:nvSpPr>
        <p:spPr>
          <a:xfrm>
            <a:off x="7102089" y="4592036"/>
            <a:ext cx="2710992" cy="5467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Secondary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6B1C53-BAD6-DEF3-AB66-F6642A54B438}"/>
              </a:ext>
            </a:extLst>
          </p:cNvPr>
          <p:cNvSpPr txBox="1"/>
          <p:nvPr/>
        </p:nvSpPr>
        <p:spPr>
          <a:xfrm rot="19577249">
            <a:off x="3872339" y="3630394"/>
            <a:ext cx="15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Replication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6AA861-C3A4-4EF8-EF5D-F05A17D958A0}"/>
              </a:ext>
            </a:extLst>
          </p:cNvPr>
          <p:cNvSpPr txBox="1"/>
          <p:nvPr/>
        </p:nvSpPr>
        <p:spPr>
          <a:xfrm rot="1990071">
            <a:off x="6741454" y="3630394"/>
            <a:ext cx="15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09DB618-C3BA-F7C5-AF3E-F95C1F1D7E62}"/>
              </a:ext>
            </a:extLst>
          </p:cNvPr>
          <p:cNvSpPr>
            <a:spLocks/>
          </p:cNvSpPr>
          <p:nvPr/>
        </p:nvSpPr>
        <p:spPr>
          <a:xfrm>
            <a:off x="1736785" y="1591820"/>
            <a:ext cx="8718430" cy="427564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Replica Set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855CE9-3AA9-E11B-2212-837AB330F7E7}"/>
              </a:ext>
            </a:extLst>
          </p:cNvPr>
          <p:cNvCxnSpPr>
            <a:cxnSpLocks/>
          </p:cNvCxnSpPr>
          <p:nvPr/>
        </p:nvCxnSpPr>
        <p:spPr>
          <a:xfrm flipH="1">
            <a:off x="4527358" y="3506715"/>
            <a:ext cx="1607453" cy="108532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2BD8C1-DEF4-2ABF-97E0-256562BC8068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5205108" y="4865413"/>
            <a:ext cx="189698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890F102-2A13-1571-3B16-D46BD6376497}"/>
              </a:ext>
            </a:extLst>
          </p:cNvPr>
          <p:cNvCxnSpPr>
            <a:cxnSpLocks/>
          </p:cNvCxnSpPr>
          <p:nvPr/>
        </p:nvCxnSpPr>
        <p:spPr>
          <a:xfrm flipH="1" flipV="1">
            <a:off x="6101425" y="3503566"/>
            <a:ext cx="1727686" cy="1094767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16EB8E2-4A48-DEA2-8E5F-9E11B3D4246E}"/>
              </a:ext>
            </a:extLst>
          </p:cNvPr>
          <p:cNvSpPr txBox="1"/>
          <p:nvPr/>
        </p:nvSpPr>
        <p:spPr>
          <a:xfrm>
            <a:off x="5368595" y="4492534"/>
            <a:ext cx="15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Heartbeat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C65AF3-47EC-66F8-453D-4879426EF17B}"/>
              </a:ext>
            </a:extLst>
          </p:cNvPr>
          <p:cNvSpPr txBox="1"/>
          <p:nvPr/>
        </p:nvSpPr>
        <p:spPr>
          <a:xfrm>
            <a:off x="5349807" y="4921642"/>
            <a:ext cx="157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(every 10 sec)</a:t>
            </a:r>
          </a:p>
        </p:txBody>
      </p:sp>
    </p:spTree>
    <p:extLst>
      <p:ext uri="{BB962C8B-B14F-4D97-AF65-F5344CB8AC3E}">
        <p14:creationId xmlns:p14="http://schemas.microsoft.com/office/powerpoint/2010/main" val="2114710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DAE90-D4FD-F107-BFA3-BAD6F4749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232247-F7C1-D5B3-57E5-E9D463AE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45178-1A96-DE9A-4BCB-148B2DFDD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23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34E626-D74C-2239-2412-471D432F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20BC107-6AC2-A3DB-234A-3E79ED83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– Replica 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EE6F1-7B30-15F1-FD24-7942500EFCB6}"/>
              </a:ext>
            </a:extLst>
          </p:cNvPr>
          <p:cNvSpPr/>
          <p:nvPr/>
        </p:nvSpPr>
        <p:spPr>
          <a:xfrm>
            <a:off x="4728705" y="1818624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7A8D6-DC30-A56A-2883-0674F9116586}"/>
              </a:ext>
            </a:extLst>
          </p:cNvPr>
          <p:cNvSpPr/>
          <p:nvPr/>
        </p:nvSpPr>
        <p:spPr>
          <a:xfrm>
            <a:off x="4728705" y="1268413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1ABC9A-0491-7A1C-332E-6C07538CA821}"/>
              </a:ext>
            </a:extLst>
          </p:cNvPr>
          <p:cNvCxnSpPr>
            <a:cxnSpLocks/>
          </p:cNvCxnSpPr>
          <p:nvPr/>
        </p:nvCxnSpPr>
        <p:spPr>
          <a:xfrm>
            <a:off x="5264727" y="2365379"/>
            <a:ext cx="0" cy="173926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679C65-2E64-C482-61B3-EB7E8319683D}"/>
              </a:ext>
            </a:extLst>
          </p:cNvPr>
          <p:cNvCxnSpPr>
            <a:cxnSpLocks/>
          </p:cNvCxnSpPr>
          <p:nvPr/>
        </p:nvCxnSpPr>
        <p:spPr>
          <a:xfrm>
            <a:off x="6904182" y="2365378"/>
            <a:ext cx="0" cy="17392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AE6202-0DF6-5972-6357-37C1C168097C}"/>
              </a:ext>
            </a:extLst>
          </p:cNvPr>
          <p:cNvSpPr txBox="1"/>
          <p:nvPr/>
        </p:nvSpPr>
        <p:spPr>
          <a:xfrm>
            <a:off x="2480485" y="2716768"/>
            <a:ext cx="39956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ontserrat" pitchFamily="2" charset="77"/>
              </a:rPr>
              <a:t>Writes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FFE132-1B8B-4287-D4A1-4BC18C6D3FDB}"/>
              </a:ext>
            </a:extLst>
          </p:cNvPr>
          <p:cNvSpPr txBox="1"/>
          <p:nvPr/>
        </p:nvSpPr>
        <p:spPr>
          <a:xfrm>
            <a:off x="5625467" y="2711629"/>
            <a:ext cx="3995691" cy="46166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ontserrat" pitchFamily="2" charset="77"/>
              </a:rPr>
              <a:t>Reads</a:t>
            </a:r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3C0DD59E-E4AB-940F-FFBB-5DF5FA25B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2704" y="3423861"/>
            <a:ext cx="5802994" cy="286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4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648B-1153-4311-9343-71BDD8653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87085C-3FB5-BED7-30D3-FC34E34817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210F6-2DFE-7C6B-8BFF-BA6A0801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24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0718DD-738F-A4B6-1A78-1FA3F776D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E6BFF345-65D9-EBE0-1D6F-33D4C5BE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– Replica Set (Arbiter)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04D850-BB96-1D07-15EE-F23DD7919AF2}"/>
              </a:ext>
            </a:extLst>
          </p:cNvPr>
          <p:cNvSpPr/>
          <p:nvPr/>
        </p:nvSpPr>
        <p:spPr>
          <a:xfrm>
            <a:off x="4735081" y="2596090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Primary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72AA6-F39E-4EDA-46B5-E65B63ED881C}"/>
              </a:ext>
            </a:extLst>
          </p:cNvPr>
          <p:cNvSpPr/>
          <p:nvPr/>
        </p:nvSpPr>
        <p:spPr>
          <a:xfrm>
            <a:off x="2494116" y="4592036"/>
            <a:ext cx="2710992" cy="54675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Secondary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EAA602-71E4-B144-0AF6-B10B535D295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849612" y="3142845"/>
            <a:ext cx="2240965" cy="144919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DE6B4-B724-D49B-0B90-09AD67ED48EF}"/>
              </a:ext>
            </a:extLst>
          </p:cNvPr>
          <p:cNvSpPr/>
          <p:nvPr/>
        </p:nvSpPr>
        <p:spPr>
          <a:xfrm>
            <a:off x="7102089" y="4592036"/>
            <a:ext cx="2710992" cy="54675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Arbiter</a:t>
            </a:r>
            <a:br>
              <a:rPr lang="en-US"/>
            </a:br>
            <a:r>
              <a:rPr lang="en-US"/>
              <a:t>(votes only)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783DCC-D997-FB1E-C1CD-60FE972CB4C3}"/>
              </a:ext>
            </a:extLst>
          </p:cNvPr>
          <p:cNvSpPr txBox="1"/>
          <p:nvPr/>
        </p:nvSpPr>
        <p:spPr>
          <a:xfrm rot="19577249">
            <a:off x="3872339" y="3630394"/>
            <a:ext cx="15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Replication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EF57A4-43BD-1120-D002-210F211BEE11}"/>
              </a:ext>
            </a:extLst>
          </p:cNvPr>
          <p:cNvSpPr>
            <a:spLocks/>
          </p:cNvSpPr>
          <p:nvPr/>
        </p:nvSpPr>
        <p:spPr>
          <a:xfrm>
            <a:off x="1736785" y="1591820"/>
            <a:ext cx="8718430" cy="427564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Replica Set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BCA0B8-AACB-E4FB-9626-7E4FE9E6BF17}"/>
              </a:ext>
            </a:extLst>
          </p:cNvPr>
          <p:cNvCxnSpPr>
            <a:cxnSpLocks/>
          </p:cNvCxnSpPr>
          <p:nvPr/>
        </p:nvCxnSpPr>
        <p:spPr>
          <a:xfrm flipH="1">
            <a:off x="4527358" y="3506715"/>
            <a:ext cx="1607453" cy="108532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2B32A2B-F70D-37B7-1816-A8BDFA98B399}"/>
              </a:ext>
            </a:extLst>
          </p:cNvPr>
          <p:cNvCxnSpPr>
            <a:cxnSpLocks/>
            <a:stCxn id="14" idx="1"/>
            <a:endCxn id="6" idx="3"/>
          </p:cNvCxnSpPr>
          <p:nvPr/>
        </p:nvCxnSpPr>
        <p:spPr>
          <a:xfrm flipH="1">
            <a:off x="5205108" y="4865413"/>
            <a:ext cx="1896981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97C6D9-FEC9-B1B2-8C21-94EC7D61B555}"/>
              </a:ext>
            </a:extLst>
          </p:cNvPr>
          <p:cNvCxnSpPr>
            <a:cxnSpLocks/>
          </p:cNvCxnSpPr>
          <p:nvPr/>
        </p:nvCxnSpPr>
        <p:spPr>
          <a:xfrm flipH="1" flipV="1">
            <a:off x="6101425" y="3506715"/>
            <a:ext cx="1727686" cy="1094767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4689362-CFCD-97BE-EDAD-81402115666F}"/>
              </a:ext>
            </a:extLst>
          </p:cNvPr>
          <p:cNvSpPr txBox="1"/>
          <p:nvPr/>
        </p:nvSpPr>
        <p:spPr>
          <a:xfrm>
            <a:off x="5368595" y="4492534"/>
            <a:ext cx="15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Heartbeat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920605-D890-1999-3C7E-5A538AACD8BD}"/>
              </a:ext>
            </a:extLst>
          </p:cNvPr>
          <p:cNvSpPr txBox="1"/>
          <p:nvPr/>
        </p:nvSpPr>
        <p:spPr>
          <a:xfrm>
            <a:off x="5349807" y="4921642"/>
            <a:ext cx="1570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(every 10 sec)</a:t>
            </a:r>
          </a:p>
        </p:txBody>
      </p:sp>
    </p:spTree>
    <p:extLst>
      <p:ext uri="{BB962C8B-B14F-4D97-AF65-F5344CB8AC3E}">
        <p14:creationId xmlns:p14="http://schemas.microsoft.com/office/powerpoint/2010/main" val="10829088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9CCED-CEBE-32F2-B4CE-D6B5A78C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90F50-4B66-760F-6254-502A26E1E9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4F0D2-9207-63F8-EB79-65F532CC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25</a:t>
            </a:fld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84EFC0-CC43-B212-D98F-B45CFB34C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81814E-FC1E-C785-D2A3-D660C077CF46}"/>
              </a:ext>
            </a:extLst>
          </p:cNvPr>
          <p:cNvSpPr>
            <a:spLocks noChangeAspect="1"/>
          </p:cNvSpPr>
          <p:nvPr/>
        </p:nvSpPr>
        <p:spPr>
          <a:xfrm>
            <a:off x="3938566" y="1850433"/>
            <a:ext cx="4314868" cy="298035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F9C086E4-3C14-89B5-1254-0ACA5A260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MongoDB – Config Server</a:t>
            </a:r>
          </a:p>
        </p:txBody>
      </p:sp>
      <p:grpSp>
        <p:nvGrpSpPr>
          <p:cNvPr id="34" name="Google Shape;10880;p81">
            <a:extLst>
              <a:ext uri="{FF2B5EF4-FFF2-40B4-BE49-F238E27FC236}">
                <a16:creationId xmlns:a16="http://schemas.microsoft.com/office/drawing/2014/main" id="{AF4B197D-623E-5B3F-21DE-EDF1AC591E40}"/>
              </a:ext>
            </a:extLst>
          </p:cNvPr>
          <p:cNvGrpSpPr>
            <a:grpSpLocks noChangeAspect="1"/>
          </p:cNvGrpSpPr>
          <p:nvPr/>
        </p:nvGrpSpPr>
        <p:grpSpPr>
          <a:xfrm>
            <a:off x="4953720" y="2526121"/>
            <a:ext cx="2260962" cy="2152466"/>
            <a:chOff x="-2571753" y="2403619"/>
            <a:chExt cx="292227" cy="291425"/>
          </a:xfrm>
        </p:grpSpPr>
        <p:sp>
          <p:nvSpPr>
            <p:cNvPr id="35" name="Google Shape;10881;p81">
              <a:extLst>
                <a:ext uri="{FF2B5EF4-FFF2-40B4-BE49-F238E27FC236}">
                  <a16:creationId xmlns:a16="http://schemas.microsoft.com/office/drawing/2014/main" id="{12101644-01D3-E8B2-F157-AB48A0D46DD6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6" name="Google Shape;10882;p81">
              <a:extLst>
                <a:ext uri="{FF2B5EF4-FFF2-40B4-BE49-F238E27FC236}">
                  <a16:creationId xmlns:a16="http://schemas.microsoft.com/office/drawing/2014/main" id="{C9E52717-780B-312B-3DAE-32F498365CAB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7" name="Google Shape;10883;p81">
              <a:extLst>
                <a:ext uri="{FF2B5EF4-FFF2-40B4-BE49-F238E27FC236}">
                  <a16:creationId xmlns:a16="http://schemas.microsoft.com/office/drawing/2014/main" id="{6BF2A3B7-E29C-69D7-0B2C-4985FA398096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8" name="Google Shape;10885;p81">
              <a:extLst>
                <a:ext uri="{FF2B5EF4-FFF2-40B4-BE49-F238E27FC236}">
                  <a16:creationId xmlns:a16="http://schemas.microsoft.com/office/drawing/2014/main" id="{C458210E-FAC8-47F5-E243-90175C068D75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9" name="Google Shape;10886;p81">
              <a:extLst>
                <a:ext uri="{FF2B5EF4-FFF2-40B4-BE49-F238E27FC236}">
                  <a16:creationId xmlns:a16="http://schemas.microsoft.com/office/drawing/2014/main" id="{552EA5A1-4C63-5C05-E96E-442A4B843CD0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0" name="Google Shape;10887;p81">
              <a:extLst>
                <a:ext uri="{FF2B5EF4-FFF2-40B4-BE49-F238E27FC236}">
                  <a16:creationId xmlns:a16="http://schemas.microsoft.com/office/drawing/2014/main" id="{C932B353-51B5-B53F-C420-0687DEAFAB53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3E826C2-77C7-4276-3EB1-03EFC0A0F350}"/>
              </a:ext>
            </a:extLst>
          </p:cNvPr>
          <p:cNvSpPr txBox="1"/>
          <p:nvPr/>
        </p:nvSpPr>
        <p:spPr>
          <a:xfrm>
            <a:off x="1946694" y="5326366"/>
            <a:ext cx="829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Stores Meta Data for shared clusters</a:t>
            </a:r>
            <a:endParaRPr lang="en-US" sz="240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940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7BB5F-6CCA-1C5C-A09B-B1F567437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6D1C28-483E-B86F-D3DF-A40D705C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2DE6B-466A-5D25-B7BB-45EEC810F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26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B79EFC-2AB8-0736-9527-0D8F0A9C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- Server Types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DADDF5D-0108-C996-40CA-A5D59F0CB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6" name="Google Shape;10265;p78">
            <a:extLst>
              <a:ext uri="{FF2B5EF4-FFF2-40B4-BE49-F238E27FC236}">
                <a16:creationId xmlns:a16="http://schemas.microsoft.com/office/drawing/2014/main" id="{EB36D23E-E9B3-1C0B-ED0C-CBEA32AD2D3E}"/>
              </a:ext>
            </a:extLst>
          </p:cNvPr>
          <p:cNvGrpSpPr>
            <a:grpSpLocks noChangeAspect="1"/>
          </p:cNvGrpSpPr>
          <p:nvPr/>
        </p:nvGrpSpPr>
        <p:grpSpPr>
          <a:xfrm>
            <a:off x="2181520" y="1681373"/>
            <a:ext cx="661315" cy="662563"/>
            <a:chOff x="-52513800" y="1903475"/>
            <a:chExt cx="316650" cy="317250"/>
          </a:xfrm>
        </p:grpSpPr>
        <p:sp>
          <p:nvSpPr>
            <p:cNvPr id="8" name="Google Shape;10266;p78">
              <a:extLst>
                <a:ext uri="{FF2B5EF4-FFF2-40B4-BE49-F238E27FC236}">
                  <a16:creationId xmlns:a16="http://schemas.microsoft.com/office/drawing/2014/main" id="{43F4015C-762B-07AD-7CEA-99A636600A89}"/>
                </a:ext>
              </a:extLst>
            </p:cNvPr>
            <p:cNvSpPr/>
            <p:nvPr/>
          </p:nvSpPr>
          <p:spPr>
            <a:xfrm>
              <a:off x="-5239170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1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8" y="465"/>
                    <a:pt x="2898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0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0267;p78">
              <a:extLst>
                <a:ext uri="{FF2B5EF4-FFF2-40B4-BE49-F238E27FC236}">
                  <a16:creationId xmlns:a16="http://schemas.microsoft.com/office/drawing/2014/main" id="{1C207287-056C-30FA-5902-4CF7A508266B}"/>
                </a:ext>
              </a:extLst>
            </p:cNvPr>
            <p:cNvSpPr/>
            <p:nvPr/>
          </p:nvSpPr>
          <p:spPr>
            <a:xfrm>
              <a:off x="-52513800" y="1903475"/>
              <a:ext cx="316650" cy="317250"/>
            </a:xfrm>
            <a:custGeom>
              <a:avLst/>
              <a:gdLst/>
              <a:ahLst/>
              <a:cxnLst/>
              <a:rect l="l" t="t" r="r" b="b"/>
              <a:pathLst>
                <a:path w="12666" h="12690" extrusionOk="0">
                  <a:moveTo>
                    <a:pt x="6333" y="781"/>
                  </a:moveTo>
                  <a:lnTo>
                    <a:pt x="11500" y="3332"/>
                  </a:lnTo>
                  <a:lnTo>
                    <a:pt x="10082" y="4057"/>
                  </a:lnTo>
                  <a:lnTo>
                    <a:pt x="9641" y="3175"/>
                  </a:lnTo>
                  <a:cubicBezTo>
                    <a:pt x="9547" y="3049"/>
                    <a:pt x="9452" y="2986"/>
                    <a:pt x="9326" y="2986"/>
                  </a:cubicBezTo>
                  <a:lnTo>
                    <a:pt x="3309" y="2986"/>
                  </a:lnTo>
                  <a:cubicBezTo>
                    <a:pt x="3151" y="2986"/>
                    <a:pt x="3025" y="3049"/>
                    <a:pt x="2994" y="3175"/>
                  </a:cubicBezTo>
                  <a:lnTo>
                    <a:pt x="2553" y="4057"/>
                  </a:lnTo>
                  <a:lnTo>
                    <a:pt x="1167" y="3332"/>
                  </a:lnTo>
                  <a:lnTo>
                    <a:pt x="6333" y="781"/>
                  </a:lnTo>
                  <a:close/>
                  <a:moveTo>
                    <a:pt x="9043" y="3742"/>
                  </a:moveTo>
                  <a:lnTo>
                    <a:pt x="9389" y="4467"/>
                  </a:lnTo>
                  <a:lnTo>
                    <a:pt x="3151" y="4467"/>
                  </a:lnTo>
                  <a:lnTo>
                    <a:pt x="3498" y="3742"/>
                  </a:lnTo>
                  <a:close/>
                  <a:moveTo>
                    <a:pt x="9673" y="5223"/>
                  </a:moveTo>
                  <a:lnTo>
                    <a:pt x="9673" y="6105"/>
                  </a:lnTo>
                  <a:cubicBezTo>
                    <a:pt x="9547" y="6042"/>
                    <a:pt x="9452" y="6010"/>
                    <a:pt x="9326" y="6010"/>
                  </a:cubicBezTo>
                  <a:lnTo>
                    <a:pt x="7782" y="6010"/>
                  </a:lnTo>
                  <a:cubicBezTo>
                    <a:pt x="7310" y="6010"/>
                    <a:pt x="6869" y="6325"/>
                    <a:pt x="6743" y="6766"/>
                  </a:cubicBezTo>
                  <a:lnTo>
                    <a:pt x="5861" y="6766"/>
                  </a:lnTo>
                  <a:cubicBezTo>
                    <a:pt x="5703" y="6325"/>
                    <a:pt x="5325" y="6010"/>
                    <a:pt x="4790" y="6010"/>
                  </a:cubicBezTo>
                  <a:lnTo>
                    <a:pt x="3277" y="6010"/>
                  </a:lnTo>
                  <a:cubicBezTo>
                    <a:pt x="3151" y="6010"/>
                    <a:pt x="2994" y="6042"/>
                    <a:pt x="2899" y="6105"/>
                  </a:cubicBezTo>
                  <a:lnTo>
                    <a:pt x="2899" y="5223"/>
                  </a:lnTo>
                  <a:close/>
                  <a:moveTo>
                    <a:pt x="4821" y="6766"/>
                  </a:moveTo>
                  <a:cubicBezTo>
                    <a:pt x="5042" y="6766"/>
                    <a:pt x="5199" y="6924"/>
                    <a:pt x="5199" y="7113"/>
                  </a:cubicBezTo>
                  <a:cubicBezTo>
                    <a:pt x="5199" y="7743"/>
                    <a:pt x="4664" y="8216"/>
                    <a:pt x="4096" y="8216"/>
                  </a:cubicBezTo>
                  <a:lnTo>
                    <a:pt x="3309" y="8216"/>
                  </a:lnTo>
                  <a:cubicBezTo>
                    <a:pt x="3088" y="8216"/>
                    <a:pt x="2931" y="8058"/>
                    <a:pt x="2931" y="7869"/>
                  </a:cubicBezTo>
                  <a:lnTo>
                    <a:pt x="2931" y="7113"/>
                  </a:lnTo>
                  <a:cubicBezTo>
                    <a:pt x="2931" y="6924"/>
                    <a:pt x="3088" y="6766"/>
                    <a:pt x="3309" y="6766"/>
                  </a:cubicBezTo>
                  <a:close/>
                  <a:moveTo>
                    <a:pt x="9326" y="6766"/>
                  </a:moveTo>
                  <a:cubicBezTo>
                    <a:pt x="9515" y="6766"/>
                    <a:pt x="9673" y="6924"/>
                    <a:pt x="9673" y="7113"/>
                  </a:cubicBezTo>
                  <a:lnTo>
                    <a:pt x="9673" y="7869"/>
                  </a:lnTo>
                  <a:cubicBezTo>
                    <a:pt x="9673" y="8058"/>
                    <a:pt x="9515" y="8216"/>
                    <a:pt x="9326" y="8216"/>
                  </a:cubicBezTo>
                  <a:lnTo>
                    <a:pt x="8570" y="8216"/>
                  </a:lnTo>
                  <a:cubicBezTo>
                    <a:pt x="7940" y="8216"/>
                    <a:pt x="7436" y="7712"/>
                    <a:pt x="7436" y="7113"/>
                  </a:cubicBezTo>
                  <a:cubicBezTo>
                    <a:pt x="7436" y="6924"/>
                    <a:pt x="7593" y="6766"/>
                    <a:pt x="7782" y="6766"/>
                  </a:cubicBezTo>
                  <a:close/>
                  <a:moveTo>
                    <a:pt x="2206" y="6766"/>
                  </a:moveTo>
                  <a:lnTo>
                    <a:pt x="2206" y="8247"/>
                  </a:lnTo>
                  <a:cubicBezTo>
                    <a:pt x="1765" y="8247"/>
                    <a:pt x="1450" y="7901"/>
                    <a:pt x="1450" y="7523"/>
                  </a:cubicBezTo>
                  <a:cubicBezTo>
                    <a:pt x="1450" y="7113"/>
                    <a:pt x="1765" y="6766"/>
                    <a:pt x="2206" y="6766"/>
                  </a:cubicBezTo>
                  <a:close/>
                  <a:moveTo>
                    <a:pt x="10429" y="6766"/>
                  </a:moveTo>
                  <a:cubicBezTo>
                    <a:pt x="10870" y="6766"/>
                    <a:pt x="11185" y="7082"/>
                    <a:pt x="11185" y="7523"/>
                  </a:cubicBezTo>
                  <a:cubicBezTo>
                    <a:pt x="11185" y="7901"/>
                    <a:pt x="10807" y="8247"/>
                    <a:pt x="10429" y="8247"/>
                  </a:cubicBezTo>
                  <a:lnTo>
                    <a:pt x="10429" y="6766"/>
                  </a:lnTo>
                  <a:close/>
                  <a:moveTo>
                    <a:pt x="6680" y="7523"/>
                  </a:moveTo>
                  <a:cubicBezTo>
                    <a:pt x="6774" y="7869"/>
                    <a:pt x="6932" y="8184"/>
                    <a:pt x="7184" y="8468"/>
                  </a:cubicBezTo>
                  <a:cubicBezTo>
                    <a:pt x="7562" y="8814"/>
                    <a:pt x="8035" y="9003"/>
                    <a:pt x="8539" y="9003"/>
                  </a:cubicBezTo>
                  <a:lnTo>
                    <a:pt x="9295" y="9003"/>
                  </a:lnTo>
                  <a:cubicBezTo>
                    <a:pt x="9389" y="9003"/>
                    <a:pt x="9515" y="8972"/>
                    <a:pt x="9641" y="8940"/>
                  </a:cubicBezTo>
                  <a:lnTo>
                    <a:pt x="9641" y="8940"/>
                  </a:lnTo>
                  <a:cubicBezTo>
                    <a:pt x="9515" y="10610"/>
                    <a:pt x="8066" y="11965"/>
                    <a:pt x="6302" y="11965"/>
                  </a:cubicBezTo>
                  <a:cubicBezTo>
                    <a:pt x="4506" y="11965"/>
                    <a:pt x="3088" y="10610"/>
                    <a:pt x="2899" y="8940"/>
                  </a:cubicBezTo>
                  <a:lnTo>
                    <a:pt x="2899" y="8940"/>
                  </a:lnTo>
                  <a:cubicBezTo>
                    <a:pt x="3025" y="8972"/>
                    <a:pt x="3151" y="9003"/>
                    <a:pt x="3246" y="9003"/>
                  </a:cubicBezTo>
                  <a:lnTo>
                    <a:pt x="4033" y="9003"/>
                  </a:lnTo>
                  <a:cubicBezTo>
                    <a:pt x="4947" y="9003"/>
                    <a:pt x="5703" y="8373"/>
                    <a:pt x="5861" y="7523"/>
                  </a:cubicBezTo>
                  <a:close/>
                  <a:moveTo>
                    <a:pt x="6310" y="1"/>
                  </a:moveTo>
                  <a:cubicBezTo>
                    <a:pt x="6255" y="1"/>
                    <a:pt x="6207" y="9"/>
                    <a:pt x="6176" y="24"/>
                  </a:cubicBezTo>
                  <a:lnTo>
                    <a:pt x="190" y="3017"/>
                  </a:lnTo>
                  <a:cubicBezTo>
                    <a:pt x="64" y="3112"/>
                    <a:pt x="1" y="3206"/>
                    <a:pt x="1" y="3332"/>
                  </a:cubicBezTo>
                  <a:cubicBezTo>
                    <a:pt x="1" y="3490"/>
                    <a:pt x="64" y="3616"/>
                    <a:pt x="190" y="3647"/>
                  </a:cubicBezTo>
                  <a:lnTo>
                    <a:pt x="2238" y="4656"/>
                  </a:lnTo>
                  <a:cubicBezTo>
                    <a:pt x="2238" y="4719"/>
                    <a:pt x="2206" y="4750"/>
                    <a:pt x="2206" y="4782"/>
                  </a:cubicBezTo>
                  <a:lnTo>
                    <a:pt x="2206" y="5979"/>
                  </a:lnTo>
                  <a:cubicBezTo>
                    <a:pt x="1356" y="5979"/>
                    <a:pt x="694" y="6640"/>
                    <a:pt x="694" y="7460"/>
                  </a:cubicBezTo>
                  <a:cubicBezTo>
                    <a:pt x="694" y="8279"/>
                    <a:pt x="1356" y="8972"/>
                    <a:pt x="2206" y="8972"/>
                  </a:cubicBezTo>
                  <a:cubicBezTo>
                    <a:pt x="2395" y="11051"/>
                    <a:pt x="4159" y="12689"/>
                    <a:pt x="6302" y="12689"/>
                  </a:cubicBezTo>
                  <a:cubicBezTo>
                    <a:pt x="8413" y="12689"/>
                    <a:pt x="10240" y="11051"/>
                    <a:pt x="10397" y="8972"/>
                  </a:cubicBezTo>
                  <a:cubicBezTo>
                    <a:pt x="11217" y="8972"/>
                    <a:pt x="11878" y="8279"/>
                    <a:pt x="11878" y="7460"/>
                  </a:cubicBezTo>
                  <a:cubicBezTo>
                    <a:pt x="11878" y="6640"/>
                    <a:pt x="11217" y="5979"/>
                    <a:pt x="10397" y="5979"/>
                  </a:cubicBezTo>
                  <a:lnTo>
                    <a:pt x="10397" y="4782"/>
                  </a:lnTo>
                  <a:cubicBezTo>
                    <a:pt x="10397" y="4750"/>
                    <a:pt x="10397" y="4719"/>
                    <a:pt x="10334" y="4656"/>
                  </a:cubicBezTo>
                  <a:lnTo>
                    <a:pt x="11847" y="3931"/>
                  </a:lnTo>
                  <a:lnTo>
                    <a:pt x="11847" y="6357"/>
                  </a:lnTo>
                  <a:cubicBezTo>
                    <a:pt x="11847" y="6546"/>
                    <a:pt x="12004" y="6703"/>
                    <a:pt x="12193" y="6703"/>
                  </a:cubicBezTo>
                  <a:cubicBezTo>
                    <a:pt x="12382" y="6703"/>
                    <a:pt x="12540" y="6546"/>
                    <a:pt x="12540" y="6357"/>
                  </a:cubicBezTo>
                  <a:lnTo>
                    <a:pt x="12540" y="3332"/>
                  </a:lnTo>
                  <a:lnTo>
                    <a:pt x="12666" y="3332"/>
                  </a:lnTo>
                  <a:cubicBezTo>
                    <a:pt x="12666" y="3206"/>
                    <a:pt x="12603" y="3049"/>
                    <a:pt x="12477" y="3017"/>
                  </a:cubicBezTo>
                  <a:lnTo>
                    <a:pt x="6491" y="24"/>
                  </a:lnTo>
                  <a:cubicBezTo>
                    <a:pt x="6428" y="9"/>
                    <a:pt x="6365" y="1"/>
                    <a:pt x="6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" name="Google Shape;10880;p81">
            <a:extLst>
              <a:ext uri="{FF2B5EF4-FFF2-40B4-BE49-F238E27FC236}">
                <a16:creationId xmlns:a16="http://schemas.microsoft.com/office/drawing/2014/main" id="{E94D6910-5E5C-428D-39A2-C6E3CE720EC9}"/>
              </a:ext>
            </a:extLst>
          </p:cNvPr>
          <p:cNvGrpSpPr/>
          <p:nvPr/>
        </p:nvGrpSpPr>
        <p:grpSpPr>
          <a:xfrm>
            <a:off x="2710413" y="2165641"/>
            <a:ext cx="1061890" cy="936789"/>
            <a:chOff x="-2571753" y="2403619"/>
            <a:chExt cx="292227" cy="291425"/>
          </a:xfrm>
        </p:grpSpPr>
        <p:sp>
          <p:nvSpPr>
            <p:cNvPr id="11" name="Google Shape;10881;p81">
              <a:extLst>
                <a:ext uri="{FF2B5EF4-FFF2-40B4-BE49-F238E27FC236}">
                  <a16:creationId xmlns:a16="http://schemas.microsoft.com/office/drawing/2014/main" id="{69E3F2F2-3202-A171-FA04-B709A680B21A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0882;p81">
              <a:extLst>
                <a:ext uri="{FF2B5EF4-FFF2-40B4-BE49-F238E27FC236}">
                  <a16:creationId xmlns:a16="http://schemas.microsoft.com/office/drawing/2014/main" id="{AFC198C1-341B-835C-22D2-D7B085FD61D9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883;p81">
              <a:extLst>
                <a:ext uri="{FF2B5EF4-FFF2-40B4-BE49-F238E27FC236}">
                  <a16:creationId xmlns:a16="http://schemas.microsoft.com/office/drawing/2014/main" id="{B42E5696-99FB-6130-EA8E-1DCDEB40C9D6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0884;p81">
              <a:extLst>
                <a:ext uri="{FF2B5EF4-FFF2-40B4-BE49-F238E27FC236}">
                  <a16:creationId xmlns:a16="http://schemas.microsoft.com/office/drawing/2014/main" id="{1792DCBA-A1CA-B66E-76B6-45152717C608}"/>
                </a:ext>
              </a:extLst>
            </p:cNvPr>
            <p:cNvSpPr/>
            <p:nvPr/>
          </p:nvSpPr>
          <p:spPr>
            <a:xfrm>
              <a:off x="-2540200" y="2511316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0885;p81">
              <a:extLst>
                <a:ext uri="{FF2B5EF4-FFF2-40B4-BE49-F238E27FC236}">
                  <a16:creationId xmlns:a16="http://schemas.microsoft.com/office/drawing/2014/main" id="{A196DC93-1D57-899E-8AA6-151183FAE5AC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0886;p81">
              <a:extLst>
                <a:ext uri="{FF2B5EF4-FFF2-40B4-BE49-F238E27FC236}">
                  <a16:creationId xmlns:a16="http://schemas.microsoft.com/office/drawing/2014/main" id="{409DC3B5-537F-276B-67D7-F766D88F7D5D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0887;p81">
              <a:extLst>
                <a:ext uri="{FF2B5EF4-FFF2-40B4-BE49-F238E27FC236}">
                  <a16:creationId xmlns:a16="http://schemas.microsoft.com/office/drawing/2014/main" id="{77E3C785-3939-7142-9DB3-BAF682010FB9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0DBD4EE-86F7-6870-20DE-9B5AD09F8437}"/>
              </a:ext>
            </a:extLst>
          </p:cNvPr>
          <p:cNvSpPr/>
          <p:nvPr/>
        </p:nvSpPr>
        <p:spPr>
          <a:xfrm>
            <a:off x="1586440" y="3889076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A223751-7009-BE7E-3871-7A1786EB326A}"/>
              </a:ext>
            </a:extLst>
          </p:cNvPr>
          <p:cNvSpPr/>
          <p:nvPr/>
        </p:nvSpPr>
        <p:spPr>
          <a:xfrm>
            <a:off x="1500407" y="1265844"/>
            <a:ext cx="2883058" cy="209009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23" name="Google Shape;10880;p81">
            <a:extLst>
              <a:ext uri="{FF2B5EF4-FFF2-40B4-BE49-F238E27FC236}">
                <a16:creationId xmlns:a16="http://schemas.microsoft.com/office/drawing/2014/main" id="{EC945D6C-74FE-9D2F-ACF2-939DDBCF1E7C}"/>
              </a:ext>
            </a:extLst>
          </p:cNvPr>
          <p:cNvGrpSpPr/>
          <p:nvPr/>
        </p:nvGrpSpPr>
        <p:grpSpPr>
          <a:xfrm>
            <a:off x="8763596" y="3907616"/>
            <a:ext cx="972935" cy="926247"/>
            <a:chOff x="-2571753" y="2403619"/>
            <a:chExt cx="292227" cy="291425"/>
          </a:xfrm>
        </p:grpSpPr>
        <p:sp>
          <p:nvSpPr>
            <p:cNvPr id="24" name="Google Shape;10881;p81">
              <a:extLst>
                <a:ext uri="{FF2B5EF4-FFF2-40B4-BE49-F238E27FC236}">
                  <a16:creationId xmlns:a16="http://schemas.microsoft.com/office/drawing/2014/main" id="{C47CA7B1-886F-C067-0617-BA75E118C55C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882;p81">
              <a:extLst>
                <a:ext uri="{FF2B5EF4-FFF2-40B4-BE49-F238E27FC236}">
                  <a16:creationId xmlns:a16="http://schemas.microsoft.com/office/drawing/2014/main" id="{FEE32881-0652-6A03-6891-7E424776F97A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883;p81">
              <a:extLst>
                <a:ext uri="{FF2B5EF4-FFF2-40B4-BE49-F238E27FC236}">
                  <a16:creationId xmlns:a16="http://schemas.microsoft.com/office/drawing/2014/main" id="{09423544-DE63-6A63-0DC4-C97E2F13A774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85;p81">
              <a:extLst>
                <a:ext uri="{FF2B5EF4-FFF2-40B4-BE49-F238E27FC236}">
                  <a16:creationId xmlns:a16="http://schemas.microsoft.com/office/drawing/2014/main" id="{9A0ED3CC-00C4-60BA-1C03-7F786A788DF6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886;p81">
              <a:extLst>
                <a:ext uri="{FF2B5EF4-FFF2-40B4-BE49-F238E27FC236}">
                  <a16:creationId xmlns:a16="http://schemas.microsoft.com/office/drawing/2014/main" id="{CD97E824-883A-1BFA-50A3-8400616E4ED0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0887;p81">
              <a:extLst>
                <a:ext uri="{FF2B5EF4-FFF2-40B4-BE49-F238E27FC236}">
                  <a16:creationId xmlns:a16="http://schemas.microsoft.com/office/drawing/2014/main" id="{B6D4C1C0-2931-ED82-01E0-BDE4BE450232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0C85148-E72F-A61E-3B66-6CC69EB9A24D}"/>
              </a:ext>
            </a:extLst>
          </p:cNvPr>
          <p:cNvSpPr/>
          <p:nvPr/>
        </p:nvSpPr>
        <p:spPr>
          <a:xfrm>
            <a:off x="8172649" y="3299380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3CD2A12-FC2E-1921-DBC7-432AC5C4206B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941936" y="3355942"/>
            <a:ext cx="0" cy="5331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C1431A-95A1-CBFB-80F1-008CB00ECB82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97432" y="4162454"/>
            <a:ext cx="3875217" cy="118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B6E68A9-0C51-082A-6103-9F9BFFDB0093}"/>
              </a:ext>
            </a:extLst>
          </p:cNvPr>
          <p:cNvSpPr/>
          <p:nvPr/>
        </p:nvSpPr>
        <p:spPr>
          <a:xfrm>
            <a:off x="987017" y="5231897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59D83D-BAF4-1CDA-AB38-8EB116312048}"/>
              </a:ext>
            </a:extLst>
          </p:cNvPr>
          <p:cNvSpPr/>
          <p:nvPr/>
        </p:nvSpPr>
        <p:spPr>
          <a:xfrm>
            <a:off x="2342513" y="5231896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092E75-7FF6-1770-B5C7-A6B09B24D4B4}"/>
              </a:ext>
            </a:extLst>
          </p:cNvPr>
          <p:cNvSpPr/>
          <p:nvPr/>
        </p:nvSpPr>
        <p:spPr>
          <a:xfrm>
            <a:off x="3698008" y="5231895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59C5634-6661-0F8E-7DE1-462D20F20042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flipH="1">
            <a:off x="1586440" y="4435831"/>
            <a:ext cx="1355496" cy="7960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F0B937E-4107-05C9-6ED6-901937887621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2941936" y="4435831"/>
            <a:ext cx="0" cy="796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75227F0-E249-B7CE-A4A6-88D8D7B245EA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2941936" y="4435831"/>
            <a:ext cx="1355495" cy="796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oogle Shape;9003;p75">
            <a:extLst>
              <a:ext uri="{FF2B5EF4-FFF2-40B4-BE49-F238E27FC236}">
                <a16:creationId xmlns:a16="http://schemas.microsoft.com/office/drawing/2014/main" id="{A3E68617-0F38-7F17-9583-0B27D572DDF0}"/>
              </a:ext>
            </a:extLst>
          </p:cNvPr>
          <p:cNvGrpSpPr>
            <a:grpSpLocks noChangeAspect="1"/>
          </p:cNvGrpSpPr>
          <p:nvPr/>
        </p:nvGrpSpPr>
        <p:grpSpPr>
          <a:xfrm>
            <a:off x="-1742997" y="1171033"/>
            <a:ext cx="1759893" cy="1683242"/>
            <a:chOff x="5049750" y="832600"/>
            <a:chExt cx="505100" cy="483100"/>
          </a:xfrm>
        </p:grpSpPr>
        <p:sp>
          <p:nvSpPr>
            <p:cNvPr id="22" name="Google Shape;9004;p75">
              <a:extLst>
                <a:ext uri="{FF2B5EF4-FFF2-40B4-BE49-F238E27FC236}">
                  <a16:creationId xmlns:a16="http://schemas.microsoft.com/office/drawing/2014/main" id="{91D8386A-3AD4-DE65-4A53-CF8C2C721FD2}"/>
                </a:ext>
              </a:extLst>
            </p:cNvPr>
            <p:cNvSpPr/>
            <p:nvPr/>
          </p:nvSpPr>
          <p:spPr>
            <a:xfrm>
              <a:off x="5049750" y="832600"/>
              <a:ext cx="505100" cy="483100"/>
            </a:xfrm>
            <a:custGeom>
              <a:avLst/>
              <a:gdLst/>
              <a:ahLst/>
              <a:cxnLst/>
              <a:rect l="l" t="t" r="r" b="b"/>
              <a:pathLst>
                <a:path w="20204" h="19324" extrusionOk="0">
                  <a:moveTo>
                    <a:pt x="12136" y="1129"/>
                  </a:moveTo>
                  <a:cubicBezTo>
                    <a:pt x="13730" y="1129"/>
                    <a:pt x="15325" y="1737"/>
                    <a:pt x="16538" y="2952"/>
                  </a:cubicBezTo>
                  <a:cubicBezTo>
                    <a:pt x="18969" y="5383"/>
                    <a:pt x="18969" y="9323"/>
                    <a:pt x="16538" y="11757"/>
                  </a:cubicBezTo>
                  <a:cubicBezTo>
                    <a:pt x="15341" y="12950"/>
                    <a:pt x="13747" y="13579"/>
                    <a:pt x="12129" y="13579"/>
                  </a:cubicBezTo>
                  <a:cubicBezTo>
                    <a:pt x="11233" y="13579"/>
                    <a:pt x="10329" y="13386"/>
                    <a:pt x="9482" y="12989"/>
                  </a:cubicBezTo>
                  <a:cubicBezTo>
                    <a:pt x="9461" y="12980"/>
                    <a:pt x="9440" y="12968"/>
                    <a:pt x="9419" y="12959"/>
                  </a:cubicBezTo>
                  <a:cubicBezTo>
                    <a:pt x="8794" y="12657"/>
                    <a:pt x="8223" y="12249"/>
                    <a:pt x="7734" y="11757"/>
                  </a:cubicBezTo>
                  <a:cubicBezTo>
                    <a:pt x="5306" y="9329"/>
                    <a:pt x="5306" y="5380"/>
                    <a:pt x="7734" y="2952"/>
                  </a:cubicBezTo>
                  <a:cubicBezTo>
                    <a:pt x="8948" y="1737"/>
                    <a:pt x="10542" y="1129"/>
                    <a:pt x="12136" y="1129"/>
                  </a:cubicBezTo>
                  <a:close/>
                  <a:moveTo>
                    <a:pt x="5871" y="11216"/>
                  </a:moveTo>
                  <a:cubicBezTo>
                    <a:pt x="6475" y="12195"/>
                    <a:pt x="7296" y="13016"/>
                    <a:pt x="8271" y="13620"/>
                  </a:cubicBezTo>
                  <a:lnTo>
                    <a:pt x="7734" y="14160"/>
                  </a:lnTo>
                  <a:cubicBezTo>
                    <a:pt x="7622" y="14271"/>
                    <a:pt x="7477" y="14326"/>
                    <a:pt x="7332" y="14326"/>
                  </a:cubicBezTo>
                  <a:cubicBezTo>
                    <a:pt x="7188" y="14326"/>
                    <a:pt x="7044" y="14271"/>
                    <a:pt x="6934" y="14160"/>
                  </a:cubicBezTo>
                  <a:lnTo>
                    <a:pt x="5330" y="12557"/>
                  </a:lnTo>
                  <a:cubicBezTo>
                    <a:pt x="5110" y="12337"/>
                    <a:pt x="5110" y="11977"/>
                    <a:pt x="5330" y="11757"/>
                  </a:cubicBezTo>
                  <a:lnTo>
                    <a:pt x="5871" y="11216"/>
                  </a:lnTo>
                  <a:close/>
                  <a:moveTo>
                    <a:pt x="4932" y="13762"/>
                  </a:moveTo>
                  <a:lnTo>
                    <a:pt x="5732" y="14562"/>
                  </a:lnTo>
                  <a:lnTo>
                    <a:pt x="4932" y="15362"/>
                  </a:lnTo>
                  <a:lnTo>
                    <a:pt x="4131" y="14562"/>
                  </a:lnTo>
                  <a:lnTo>
                    <a:pt x="4932" y="13762"/>
                  </a:lnTo>
                  <a:close/>
                  <a:moveTo>
                    <a:pt x="3328" y="15362"/>
                  </a:moveTo>
                  <a:lnTo>
                    <a:pt x="4128" y="16162"/>
                  </a:lnTo>
                  <a:lnTo>
                    <a:pt x="2268" y="18025"/>
                  </a:lnTo>
                  <a:cubicBezTo>
                    <a:pt x="2157" y="18135"/>
                    <a:pt x="2013" y="18190"/>
                    <a:pt x="1868" y="18190"/>
                  </a:cubicBezTo>
                  <a:cubicBezTo>
                    <a:pt x="1723" y="18190"/>
                    <a:pt x="1577" y="18134"/>
                    <a:pt x="1465" y="18022"/>
                  </a:cubicBezTo>
                  <a:cubicBezTo>
                    <a:pt x="1245" y="17802"/>
                    <a:pt x="1245" y="17443"/>
                    <a:pt x="1465" y="17222"/>
                  </a:cubicBezTo>
                  <a:lnTo>
                    <a:pt x="3328" y="15362"/>
                  </a:lnTo>
                  <a:close/>
                  <a:moveTo>
                    <a:pt x="12135" y="1"/>
                  </a:moveTo>
                  <a:cubicBezTo>
                    <a:pt x="10250" y="1"/>
                    <a:pt x="8365" y="718"/>
                    <a:pt x="6931" y="2152"/>
                  </a:cubicBezTo>
                  <a:cubicBezTo>
                    <a:pt x="4769" y="4311"/>
                    <a:pt x="4237" y="7493"/>
                    <a:pt x="5330" y="10157"/>
                  </a:cubicBezTo>
                  <a:lnTo>
                    <a:pt x="4527" y="10957"/>
                  </a:lnTo>
                  <a:cubicBezTo>
                    <a:pt x="4020" y="11467"/>
                    <a:pt x="3887" y="12240"/>
                    <a:pt x="4198" y="12892"/>
                  </a:cubicBezTo>
                  <a:lnTo>
                    <a:pt x="665" y="16422"/>
                  </a:lnTo>
                  <a:cubicBezTo>
                    <a:pt x="1" y="17086"/>
                    <a:pt x="1" y="18161"/>
                    <a:pt x="665" y="18825"/>
                  </a:cubicBezTo>
                  <a:cubicBezTo>
                    <a:pt x="996" y="19158"/>
                    <a:pt x="1431" y="19324"/>
                    <a:pt x="1865" y="19324"/>
                  </a:cubicBezTo>
                  <a:cubicBezTo>
                    <a:pt x="2300" y="19324"/>
                    <a:pt x="2735" y="19158"/>
                    <a:pt x="3066" y="18825"/>
                  </a:cubicBezTo>
                  <a:lnTo>
                    <a:pt x="6598" y="15293"/>
                  </a:lnTo>
                  <a:cubicBezTo>
                    <a:pt x="6831" y="15403"/>
                    <a:pt x="7081" y="15457"/>
                    <a:pt x="7328" y="15457"/>
                  </a:cubicBezTo>
                  <a:cubicBezTo>
                    <a:pt x="7770" y="15457"/>
                    <a:pt x="8206" y="15286"/>
                    <a:pt x="8531" y="14961"/>
                  </a:cubicBezTo>
                  <a:lnTo>
                    <a:pt x="9331" y="14163"/>
                  </a:lnTo>
                  <a:cubicBezTo>
                    <a:pt x="10241" y="14538"/>
                    <a:pt x="11190" y="14717"/>
                    <a:pt x="12127" y="14717"/>
                  </a:cubicBezTo>
                  <a:cubicBezTo>
                    <a:pt x="14530" y="14717"/>
                    <a:pt x="16858" y="13537"/>
                    <a:pt x="18256" y="11437"/>
                  </a:cubicBezTo>
                  <a:cubicBezTo>
                    <a:pt x="20204" y="8520"/>
                    <a:pt x="19821" y="4631"/>
                    <a:pt x="17342" y="2152"/>
                  </a:cubicBezTo>
                  <a:cubicBezTo>
                    <a:pt x="15906" y="718"/>
                    <a:pt x="14020" y="1"/>
                    <a:pt x="1213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  <p:sp>
          <p:nvSpPr>
            <p:cNvPr id="32" name="Google Shape;9005;p75">
              <a:extLst>
                <a:ext uri="{FF2B5EF4-FFF2-40B4-BE49-F238E27FC236}">
                  <a16:creationId xmlns:a16="http://schemas.microsoft.com/office/drawing/2014/main" id="{2AF0E7B4-EB6C-1805-C9C8-F601B07BB3F7}"/>
                </a:ext>
              </a:extLst>
            </p:cNvPr>
            <p:cNvSpPr/>
            <p:nvPr/>
          </p:nvSpPr>
          <p:spPr>
            <a:xfrm>
              <a:off x="5216725" y="889175"/>
              <a:ext cx="276000" cy="254400"/>
            </a:xfrm>
            <a:custGeom>
              <a:avLst/>
              <a:gdLst/>
              <a:ahLst/>
              <a:cxnLst/>
              <a:rect l="l" t="t" r="r" b="b"/>
              <a:pathLst>
                <a:path w="11040" h="10176" extrusionOk="0">
                  <a:moveTo>
                    <a:pt x="5456" y="1133"/>
                  </a:moveTo>
                  <a:cubicBezTo>
                    <a:pt x="6487" y="1133"/>
                    <a:pt x="7500" y="1535"/>
                    <a:pt x="8259" y="2293"/>
                  </a:cubicBezTo>
                  <a:cubicBezTo>
                    <a:pt x="9802" y="3839"/>
                    <a:pt x="9802" y="6348"/>
                    <a:pt x="8259" y="7897"/>
                  </a:cubicBezTo>
                  <a:cubicBezTo>
                    <a:pt x="7501" y="8653"/>
                    <a:pt x="6489" y="9055"/>
                    <a:pt x="5460" y="9055"/>
                  </a:cubicBezTo>
                  <a:cubicBezTo>
                    <a:pt x="4948" y="9055"/>
                    <a:pt x="4433" y="8956"/>
                    <a:pt x="3941" y="8751"/>
                  </a:cubicBezTo>
                  <a:cubicBezTo>
                    <a:pt x="2462" y="8138"/>
                    <a:pt x="1499" y="6695"/>
                    <a:pt x="1499" y="5095"/>
                  </a:cubicBezTo>
                  <a:cubicBezTo>
                    <a:pt x="1499" y="3491"/>
                    <a:pt x="2462" y="2048"/>
                    <a:pt x="3941" y="1435"/>
                  </a:cubicBezTo>
                  <a:cubicBezTo>
                    <a:pt x="4431" y="1232"/>
                    <a:pt x="4946" y="1133"/>
                    <a:pt x="5456" y="1133"/>
                  </a:cubicBezTo>
                  <a:close/>
                  <a:moveTo>
                    <a:pt x="5468" y="1"/>
                  </a:moveTo>
                  <a:cubicBezTo>
                    <a:pt x="5465" y="1"/>
                    <a:pt x="5461" y="1"/>
                    <a:pt x="5457" y="1"/>
                  </a:cubicBezTo>
                  <a:cubicBezTo>
                    <a:pt x="3029" y="4"/>
                    <a:pt x="943" y="1719"/>
                    <a:pt x="472" y="4098"/>
                  </a:cubicBezTo>
                  <a:cubicBezTo>
                    <a:pt x="1" y="6481"/>
                    <a:pt x="1275" y="8860"/>
                    <a:pt x="3519" y="9787"/>
                  </a:cubicBezTo>
                  <a:cubicBezTo>
                    <a:pt x="4151" y="10049"/>
                    <a:pt x="4811" y="10175"/>
                    <a:pt x="5463" y="10175"/>
                  </a:cubicBezTo>
                  <a:cubicBezTo>
                    <a:pt x="7120" y="10175"/>
                    <a:pt x="8725" y="9362"/>
                    <a:pt x="9693" y="7912"/>
                  </a:cubicBezTo>
                  <a:cubicBezTo>
                    <a:pt x="11040" y="5895"/>
                    <a:pt x="10774" y="3207"/>
                    <a:pt x="9059" y="1492"/>
                  </a:cubicBezTo>
                  <a:cubicBezTo>
                    <a:pt x="8108" y="535"/>
                    <a:pt x="6814" y="1"/>
                    <a:pt x="546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>
                <a:solidFill>
                  <a:srgbClr val="435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8080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77583-68CB-3C6A-9CD6-50DA52DC8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456949-A873-CFFB-99B5-ECABC880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A7AF-A61B-C53E-7F02-4622E0AB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27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E5DF566-7280-E177-B400-D569B3074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- Sharding Strategies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C6EE87-695A-8DBB-1901-925F0C78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36061D-02C5-8C6F-0836-7C751073A481}"/>
              </a:ext>
            </a:extLst>
          </p:cNvPr>
          <p:cNvSpPr/>
          <p:nvPr/>
        </p:nvSpPr>
        <p:spPr>
          <a:xfrm>
            <a:off x="4740504" y="2621135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F5AF9B2-A710-F9A8-95B6-47CBF623A650}"/>
              </a:ext>
            </a:extLst>
          </p:cNvPr>
          <p:cNvSpPr/>
          <p:nvPr/>
        </p:nvSpPr>
        <p:spPr>
          <a:xfrm>
            <a:off x="4141081" y="3963956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40FBE5-0ED7-995E-8F10-1CC4E2F9F08C}"/>
              </a:ext>
            </a:extLst>
          </p:cNvPr>
          <p:cNvSpPr/>
          <p:nvPr/>
        </p:nvSpPr>
        <p:spPr>
          <a:xfrm>
            <a:off x="5496577" y="3963955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B29F1D-61C6-860E-E00A-1268D2DD2C17}"/>
              </a:ext>
            </a:extLst>
          </p:cNvPr>
          <p:cNvSpPr/>
          <p:nvPr/>
        </p:nvSpPr>
        <p:spPr>
          <a:xfrm>
            <a:off x="6852072" y="3963954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751799-29E1-8FB6-772C-BE0BE8D36873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740504" y="3167890"/>
            <a:ext cx="1355496" cy="7960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194C57E-8865-F95C-22A4-9D0A1BA873F7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096000" y="3167890"/>
            <a:ext cx="0" cy="796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E4B57D0-C320-9883-B4D9-6AD9255E6AFE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096000" y="3167890"/>
            <a:ext cx="1355495" cy="796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0853A3-7F7D-FE1E-2487-24B415F1D564}"/>
              </a:ext>
            </a:extLst>
          </p:cNvPr>
          <p:cNvSpPr txBox="1"/>
          <p:nvPr/>
        </p:nvSpPr>
        <p:spPr>
          <a:xfrm>
            <a:off x="2080499" y="1655342"/>
            <a:ext cx="829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Why do I need sharding?</a:t>
            </a:r>
            <a:endParaRPr lang="en-US" sz="2400"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42916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02963-4D33-A259-2490-F0A6ED58B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5B5422-F19D-E039-9C6F-2565833277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FEE61-4E26-64E1-FD68-6F14F180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28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97D1A60-5F06-1BE0-3DCA-9D9C3AB32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- Sharding Strategies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45D23B-A541-E787-B114-109CE983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6A87DDD-0341-33B7-0406-B9386E1ECC3C}"/>
              </a:ext>
            </a:extLst>
          </p:cNvPr>
          <p:cNvSpPr/>
          <p:nvPr/>
        </p:nvSpPr>
        <p:spPr>
          <a:xfrm>
            <a:off x="4740504" y="2621135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6B962FB-15EF-1781-9729-374CE43BC122}"/>
              </a:ext>
            </a:extLst>
          </p:cNvPr>
          <p:cNvSpPr/>
          <p:nvPr/>
        </p:nvSpPr>
        <p:spPr>
          <a:xfrm>
            <a:off x="4141081" y="3963956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BE91F5-89BE-5363-991F-556CA1A351A6}"/>
              </a:ext>
            </a:extLst>
          </p:cNvPr>
          <p:cNvSpPr/>
          <p:nvPr/>
        </p:nvSpPr>
        <p:spPr>
          <a:xfrm>
            <a:off x="5496577" y="3963955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CF5E636-066A-8816-58E6-CEDEF20EAC09}"/>
              </a:ext>
            </a:extLst>
          </p:cNvPr>
          <p:cNvSpPr/>
          <p:nvPr/>
        </p:nvSpPr>
        <p:spPr>
          <a:xfrm>
            <a:off x="6852072" y="3963954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3757B7-5E45-31B0-5919-5C0AC3F27734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740504" y="3167890"/>
            <a:ext cx="1355496" cy="7960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570E84F-1740-16B3-A889-6884F40141C1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096000" y="3167890"/>
            <a:ext cx="0" cy="796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BC4A1-6FAC-3280-4ED3-74FED81FC78A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096000" y="3167890"/>
            <a:ext cx="1355495" cy="796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CE1B54-7997-63A9-5E87-B0FC5C3DC8CB}"/>
              </a:ext>
            </a:extLst>
          </p:cNvPr>
          <p:cNvSpPr txBox="1"/>
          <p:nvPr/>
        </p:nvSpPr>
        <p:spPr>
          <a:xfrm>
            <a:off x="2080499" y="1655342"/>
            <a:ext cx="829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Why do I need sharding?</a:t>
            </a:r>
            <a:endParaRPr lang="en-US" sz="2400">
              <a:latin typeface="Montserrat" pitchFamily="2" charset="77"/>
            </a:endParaRPr>
          </a:p>
        </p:txBody>
      </p:sp>
      <p:grpSp>
        <p:nvGrpSpPr>
          <p:cNvPr id="7" name="Google Shape;10880;p81">
            <a:extLst>
              <a:ext uri="{FF2B5EF4-FFF2-40B4-BE49-F238E27FC236}">
                <a16:creationId xmlns:a16="http://schemas.microsoft.com/office/drawing/2014/main" id="{EF9B1AA5-CC25-4D37-DB1B-4D1089C62A9C}"/>
              </a:ext>
            </a:extLst>
          </p:cNvPr>
          <p:cNvGrpSpPr/>
          <p:nvPr/>
        </p:nvGrpSpPr>
        <p:grpSpPr>
          <a:xfrm>
            <a:off x="9788330" y="3162332"/>
            <a:ext cx="972935" cy="926247"/>
            <a:chOff x="-2571753" y="2403619"/>
            <a:chExt cx="292227" cy="291425"/>
          </a:xfrm>
        </p:grpSpPr>
        <p:sp>
          <p:nvSpPr>
            <p:cNvPr id="8" name="Google Shape;10881;p81">
              <a:extLst>
                <a:ext uri="{FF2B5EF4-FFF2-40B4-BE49-F238E27FC236}">
                  <a16:creationId xmlns:a16="http://schemas.microsoft.com/office/drawing/2014/main" id="{65AFB100-BA05-EF66-939C-2B261F08A764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10882;p81">
              <a:extLst>
                <a:ext uri="{FF2B5EF4-FFF2-40B4-BE49-F238E27FC236}">
                  <a16:creationId xmlns:a16="http://schemas.microsoft.com/office/drawing/2014/main" id="{0EF95A29-5AB0-A7F3-2FB9-A812946E56A6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0883;p81">
              <a:extLst>
                <a:ext uri="{FF2B5EF4-FFF2-40B4-BE49-F238E27FC236}">
                  <a16:creationId xmlns:a16="http://schemas.microsoft.com/office/drawing/2014/main" id="{C9DF8F7A-A298-5556-E7CF-8F155C83987B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0885;p81">
              <a:extLst>
                <a:ext uri="{FF2B5EF4-FFF2-40B4-BE49-F238E27FC236}">
                  <a16:creationId xmlns:a16="http://schemas.microsoft.com/office/drawing/2014/main" id="{94F0E5B4-99F3-6736-330B-3E338AF74A3A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886;p81">
              <a:extLst>
                <a:ext uri="{FF2B5EF4-FFF2-40B4-BE49-F238E27FC236}">
                  <a16:creationId xmlns:a16="http://schemas.microsoft.com/office/drawing/2014/main" id="{8EADF868-9140-AD6A-83B8-C49DF3B4B431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0887;p81">
              <a:extLst>
                <a:ext uri="{FF2B5EF4-FFF2-40B4-BE49-F238E27FC236}">
                  <a16:creationId xmlns:a16="http://schemas.microsoft.com/office/drawing/2014/main" id="{3EA9F83B-7876-AF21-619B-E3DC567677CD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9E905C6-BE0C-87E0-834D-7209DCB9373C}"/>
              </a:ext>
            </a:extLst>
          </p:cNvPr>
          <p:cNvSpPr/>
          <p:nvPr/>
        </p:nvSpPr>
        <p:spPr>
          <a:xfrm>
            <a:off x="9197383" y="2554096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F5A3518-84AE-81A3-01A8-0D7F0174020C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6303238" y="3204313"/>
            <a:ext cx="2894145" cy="224687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954412-EE52-214A-B2C7-6C0FA3252D3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7451494" y="3429000"/>
            <a:ext cx="1745889" cy="409378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495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28808-304E-9203-CCD9-EC9231ED9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132EB-C826-4C63-D997-EB239A3C9A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7F192-CBE6-ADF9-5512-0D06B73C5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29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0C9E7F-BDFB-C76E-5DE1-9AC955DE9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- Sharding Strategies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B55A49-5031-63D8-D672-EA995F5D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A760B9-F085-5F9A-2D39-901F699597AE}"/>
              </a:ext>
            </a:extLst>
          </p:cNvPr>
          <p:cNvSpPr/>
          <p:nvPr/>
        </p:nvSpPr>
        <p:spPr>
          <a:xfrm>
            <a:off x="4740504" y="2621135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F2FEF4-4464-C54C-49B7-A31DC738AC6D}"/>
              </a:ext>
            </a:extLst>
          </p:cNvPr>
          <p:cNvSpPr/>
          <p:nvPr/>
        </p:nvSpPr>
        <p:spPr>
          <a:xfrm>
            <a:off x="4141081" y="3963956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66D1F8-30F4-C76C-4BF9-F0A1C554706E}"/>
              </a:ext>
            </a:extLst>
          </p:cNvPr>
          <p:cNvSpPr/>
          <p:nvPr/>
        </p:nvSpPr>
        <p:spPr>
          <a:xfrm>
            <a:off x="5496577" y="3963955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3BDDB1-E334-1C10-70CB-00841700A943}"/>
              </a:ext>
            </a:extLst>
          </p:cNvPr>
          <p:cNvSpPr/>
          <p:nvPr/>
        </p:nvSpPr>
        <p:spPr>
          <a:xfrm>
            <a:off x="6852072" y="3963954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802627A-757B-86E2-AE45-A7DE2EBC071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4740504" y="3167890"/>
            <a:ext cx="1355496" cy="7960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0E2EC3-498C-F6F3-A067-D4028ACC4B6C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6096000" y="3167890"/>
            <a:ext cx="0" cy="796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52493C9-1F87-D6DD-22AB-0A2C8241B3D7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6096000" y="3167890"/>
            <a:ext cx="1355495" cy="796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AD8975-C01F-D885-CCE7-D9852EA8D85A}"/>
              </a:ext>
            </a:extLst>
          </p:cNvPr>
          <p:cNvSpPr txBox="1"/>
          <p:nvPr/>
        </p:nvSpPr>
        <p:spPr>
          <a:xfrm>
            <a:off x="2080499" y="1655342"/>
            <a:ext cx="829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Why do I need sharding?</a:t>
            </a:r>
            <a:endParaRPr lang="en-US" sz="2400">
              <a:latin typeface="Montserrat" pitchFamily="2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88E7F0-A9EB-322A-D212-5BAD6D5C9D04}"/>
              </a:ext>
            </a:extLst>
          </p:cNvPr>
          <p:cNvSpPr txBox="1"/>
          <p:nvPr/>
        </p:nvSpPr>
        <p:spPr>
          <a:xfrm>
            <a:off x="1946694" y="4971825"/>
            <a:ext cx="829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Data is bigger than one server can handle!</a:t>
            </a:r>
            <a:endParaRPr lang="en-US" sz="2400">
              <a:latin typeface="Montserrat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6DD215-A9B2-4039-E754-5DDFBE218D9B}"/>
              </a:ext>
            </a:extLst>
          </p:cNvPr>
          <p:cNvSpPr txBox="1"/>
          <p:nvPr/>
        </p:nvSpPr>
        <p:spPr>
          <a:xfrm>
            <a:off x="1562100" y="5600809"/>
            <a:ext cx="906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Montserrat" pitchFamily="2" charset="77"/>
              </a:rPr>
              <a:t>“…very large data sets and high throughput operations”</a:t>
            </a:r>
          </a:p>
        </p:txBody>
      </p:sp>
    </p:spTree>
    <p:extLst>
      <p:ext uri="{BB962C8B-B14F-4D97-AF65-F5344CB8AC3E}">
        <p14:creationId xmlns:p14="http://schemas.microsoft.com/office/powerpoint/2010/main" val="74077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2071E2-AE8E-D5A5-2F49-7932C36BD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306" y="2622884"/>
            <a:ext cx="6243387" cy="914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  <a:latin typeface="Montserrat" pitchFamily="2" charset="77"/>
              </a:rPr>
              <a:t>Introduction</a:t>
            </a:r>
            <a:endParaRPr lang="de-DE" b="1">
              <a:solidFill>
                <a:schemeClr val="tx2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19226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08BC9-C66D-C5AC-3B90-A6029CFA3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2C195-EA21-EF1E-9931-FD01CA85C1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AD1C0-C6CC-E03C-43E7-38BEB82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30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455265D-B94D-B543-5C55-0A6B95B9E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- Sharding Strategies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CDFE0F4-A024-AEC4-37E3-8A552155D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9D39EB-0F67-6644-107B-7BF99FD08D7F}"/>
              </a:ext>
            </a:extLst>
          </p:cNvPr>
          <p:cNvSpPr txBox="1"/>
          <p:nvPr/>
        </p:nvSpPr>
        <p:spPr>
          <a:xfrm>
            <a:off x="2080499" y="1655342"/>
            <a:ext cx="829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Why do I need sharding?</a:t>
            </a:r>
            <a:endParaRPr lang="en-US" sz="2400">
              <a:latin typeface="Montserrat" pitchFamily="2" charset="77"/>
            </a:endParaRPr>
          </a:p>
        </p:txBody>
      </p:sp>
      <p:sp>
        <p:nvSpPr>
          <p:cNvPr id="8" name="Textfeld 17">
            <a:extLst>
              <a:ext uri="{FF2B5EF4-FFF2-40B4-BE49-F238E27FC236}">
                <a16:creationId xmlns:a16="http://schemas.microsoft.com/office/drawing/2014/main" id="{286FA60E-9549-EDA9-F343-86A7349A837F}"/>
              </a:ext>
            </a:extLst>
          </p:cNvPr>
          <p:cNvSpPr txBox="1"/>
          <p:nvPr/>
        </p:nvSpPr>
        <p:spPr>
          <a:xfrm>
            <a:off x="1106114" y="2245558"/>
            <a:ext cx="99797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err="1">
                <a:solidFill>
                  <a:srgbClr val="156082"/>
                </a:solidFill>
              </a:rPr>
              <a:t>Increase</a:t>
            </a:r>
            <a:r>
              <a:rPr lang="de-DE" b="1">
                <a:solidFill>
                  <a:srgbClr val="156082"/>
                </a:solidFill>
              </a:rPr>
              <a:t> Storage </a:t>
            </a:r>
            <a:r>
              <a:rPr lang="de-DE" b="1" err="1">
                <a:solidFill>
                  <a:srgbClr val="156082"/>
                </a:solidFill>
              </a:rPr>
              <a:t>capacity</a:t>
            </a:r>
            <a:endParaRPr lang="de-DE" b="1">
              <a:solidFill>
                <a:srgbClr val="15608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Additional </a:t>
            </a:r>
            <a:r>
              <a:rPr lang="de-DE" err="1"/>
              <a:t>disks</a:t>
            </a:r>
            <a:r>
              <a:rPr lang="de-DE"/>
              <a:t> </a:t>
            </a:r>
            <a:r>
              <a:rPr lang="de-DE" err="1"/>
              <a:t>increas</a:t>
            </a:r>
            <a:r>
              <a:rPr lang="de-DE"/>
              <a:t> a </a:t>
            </a:r>
            <a:r>
              <a:rPr lang="de-DE" err="1"/>
              <a:t>single</a:t>
            </a:r>
            <a:r>
              <a:rPr lang="de-DE"/>
              <a:t> </a:t>
            </a:r>
            <a:r>
              <a:rPr lang="de-DE" err="1"/>
              <a:t>clusters</a:t>
            </a:r>
            <a:r>
              <a:rPr lang="de-DE"/>
              <a:t> </a:t>
            </a:r>
            <a:r>
              <a:rPr lang="de-DE" err="1"/>
              <a:t>size</a:t>
            </a:r>
            <a:r>
              <a:rPr lang="de-DE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/>
          </a:p>
          <a:p>
            <a:r>
              <a:rPr lang="de-DE" b="1">
                <a:solidFill>
                  <a:srgbClr val="156082"/>
                </a:solidFill>
              </a:rPr>
              <a:t>Linear </a:t>
            </a:r>
            <a:r>
              <a:rPr lang="de-DE" b="1" err="1">
                <a:solidFill>
                  <a:srgbClr val="156082"/>
                </a:solidFill>
              </a:rPr>
              <a:t>scaling</a:t>
            </a:r>
            <a:r>
              <a:rPr lang="de-DE" b="1">
                <a:solidFill>
                  <a:srgbClr val="156082"/>
                </a:solidFill>
              </a:rPr>
              <a:t> </a:t>
            </a:r>
            <a:r>
              <a:rPr lang="de-DE" b="1" err="1">
                <a:solidFill>
                  <a:srgbClr val="156082"/>
                </a:solidFill>
              </a:rPr>
              <a:t>reads</a:t>
            </a:r>
            <a:r>
              <a:rPr lang="de-DE" b="1">
                <a:solidFill>
                  <a:srgbClr val="156082"/>
                </a:solidFill>
              </a:rPr>
              <a:t> and </a:t>
            </a:r>
            <a:r>
              <a:rPr lang="de-DE" b="1" err="1">
                <a:solidFill>
                  <a:srgbClr val="156082"/>
                </a:solidFill>
              </a:rPr>
              <a:t>writes</a:t>
            </a:r>
            <a:r>
              <a:rPr lang="de-DE" b="1">
                <a:solidFill>
                  <a:srgbClr val="156082"/>
                </a:solidFill>
              </a:rPr>
              <a:t> </a:t>
            </a:r>
            <a:r>
              <a:rPr lang="de-DE" b="1" err="1">
                <a:solidFill>
                  <a:srgbClr val="156082"/>
                </a:solidFill>
              </a:rPr>
              <a:t>increase</a:t>
            </a:r>
            <a:r>
              <a:rPr lang="de-DE" b="1">
                <a:solidFill>
                  <a:srgbClr val="156082"/>
                </a:solidFill>
              </a:rPr>
              <a:t> </a:t>
            </a:r>
            <a:r>
              <a:rPr lang="de-DE" b="1" err="1">
                <a:solidFill>
                  <a:srgbClr val="156082"/>
                </a:solidFill>
              </a:rPr>
              <a:t>the</a:t>
            </a:r>
            <a:r>
              <a:rPr lang="de-DE" b="1">
                <a:solidFill>
                  <a:srgbClr val="156082"/>
                </a:solidFill>
              </a:rPr>
              <a:t> </a:t>
            </a:r>
            <a:r>
              <a:rPr lang="de-DE" b="1" err="1">
                <a:solidFill>
                  <a:srgbClr val="156082"/>
                </a:solidFill>
              </a:rPr>
              <a:t>througput</a:t>
            </a:r>
            <a:endParaRPr lang="de-DE" b="1">
              <a:solidFill>
                <a:srgbClr val="15608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Parallel </a:t>
            </a:r>
            <a:r>
              <a:rPr lang="de-DE" err="1"/>
              <a:t>processing</a:t>
            </a:r>
            <a:endParaRPr lang="de-DE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/>
          </a:p>
          <a:p>
            <a:r>
              <a:rPr lang="de-DE" b="1" err="1">
                <a:solidFill>
                  <a:srgbClr val="156082"/>
                </a:solidFill>
              </a:rPr>
              <a:t>Latency</a:t>
            </a:r>
            <a:r>
              <a:rPr lang="de-DE" b="1">
                <a:solidFill>
                  <a:srgbClr val="156082"/>
                </a:solidFill>
              </a:rPr>
              <a:t> </a:t>
            </a:r>
            <a:r>
              <a:rPr lang="de-DE" b="1" err="1">
                <a:solidFill>
                  <a:srgbClr val="156082"/>
                </a:solidFill>
              </a:rPr>
              <a:t>decreases</a:t>
            </a:r>
            <a:r>
              <a:rPr lang="de-DE" b="1">
                <a:solidFill>
                  <a:srgbClr val="156082"/>
                </a:solidFill>
              </a:rPr>
              <a:t> (</a:t>
            </a:r>
            <a:r>
              <a:rPr lang="de-DE" b="1" err="1">
                <a:solidFill>
                  <a:srgbClr val="156082"/>
                </a:solidFill>
              </a:rPr>
              <a:t>for</a:t>
            </a:r>
            <a:r>
              <a:rPr lang="de-DE" b="1">
                <a:solidFill>
                  <a:srgbClr val="156082"/>
                </a:solidFill>
              </a:rPr>
              <a:t> </a:t>
            </a:r>
            <a:r>
              <a:rPr lang="de-DE" b="1" err="1">
                <a:solidFill>
                  <a:srgbClr val="156082"/>
                </a:solidFill>
              </a:rPr>
              <a:t>reads</a:t>
            </a:r>
            <a:r>
              <a:rPr lang="de-DE" b="1">
                <a:solidFill>
                  <a:srgbClr val="156082"/>
                </a:solidFill>
              </a:rPr>
              <a:t> and </a:t>
            </a:r>
            <a:r>
              <a:rPr lang="de-DE" b="1" err="1">
                <a:solidFill>
                  <a:srgbClr val="156082"/>
                </a:solidFill>
              </a:rPr>
              <a:t>writes</a:t>
            </a:r>
            <a:r>
              <a:rPr lang="de-DE" b="1">
                <a:solidFill>
                  <a:srgbClr val="156082"/>
                </a:solidFill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/>
              <a:t>More RAM </a:t>
            </a:r>
            <a:r>
              <a:rPr lang="de-DE" err="1"/>
              <a:t>improves</a:t>
            </a:r>
            <a:r>
              <a:rPr lang="de-DE"/>
              <a:t> </a:t>
            </a:r>
            <a:r>
              <a:rPr lang="de-DE" err="1"/>
              <a:t>system</a:t>
            </a:r>
            <a:r>
              <a:rPr lang="de-DE"/>
              <a:t> </a:t>
            </a:r>
            <a:r>
              <a:rPr lang="de-DE" err="1"/>
              <a:t>performance</a:t>
            </a:r>
            <a:endParaRPr lang="de-DE"/>
          </a:p>
          <a:p>
            <a:endParaRPr lang="de-DE"/>
          </a:p>
          <a:p>
            <a:r>
              <a:rPr lang="de-DE" b="1" err="1">
                <a:solidFill>
                  <a:srgbClr val="156082"/>
                </a:solidFill>
              </a:rPr>
              <a:t>Disaster</a:t>
            </a:r>
            <a:r>
              <a:rPr lang="de-DE" b="1">
                <a:solidFill>
                  <a:srgbClr val="156082"/>
                </a:solidFill>
              </a:rPr>
              <a:t> Recovery </a:t>
            </a:r>
            <a:r>
              <a:rPr lang="de-DE" b="1" err="1">
                <a:solidFill>
                  <a:srgbClr val="156082"/>
                </a:solidFill>
              </a:rPr>
              <a:t>gets</a:t>
            </a:r>
            <a:r>
              <a:rPr lang="de-DE" b="1">
                <a:solidFill>
                  <a:srgbClr val="156082"/>
                </a:solidFill>
              </a:rPr>
              <a:t> </a:t>
            </a:r>
            <a:r>
              <a:rPr lang="de-DE" b="1" err="1">
                <a:solidFill>
                  <a:srgbClr val="156082"/>
                </a:solidFill>
              </a:rPr>
              <a:t>more</a:t>
            </a:r>
            <a:r>
              <a:rPr lang="de-DE" b="1">
                <a:solidFill>
                  <a:srgbClr val="156082"/>
                </a:solidFill>
              </a:rPr>
              <a:t> </a:t>
            </a:r>
            <a:r>
              <a:rPr lang="de-DE" b="1" err="1">
                <a:solidFill>
                  <a:srgbClr val="156082"/>
                </a:solidFill>
              </a:rPr>
              <a:t>efficent</a:t>
            </a:r>
            <a:endParaRPr lang="de-DE" b="1">
              <a:solidFill>
                <a:srgbClr val="15608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err="1"/>
              <a:t>Restores</a:t>
            </a:r>
            <a:r>
              <a:rPr lang="de-DE"/>
              <a:t> </a:t>
            </a:r>
            <a:r>
              <a:rPr lang="de-DE" err="1"/>
              <a:t>can</a:t>
            </a:r>
            <a:r>
              <a:rPr lang="de-DE"/>
              <a:t> </a:t>
            </a:r>
            <a:r>
              <a:rPr lang="de-DE" err="1"/>
              <a:t>be</a:t>
            </a:r>
            <a:r>
              <a:rPr lang="de-DE"/>
              <a:t> </a:t>
            </a:r>
            <a:r>
              <a:rPr lang="de-DE" err="1"/>
              <a:t>parallelised</a:t>
            </a:r>
            <a:endParaRPr lang="de-DE"/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7205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C17EF-7C0B-2D9B-8897-1D6B71981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B9F726-F593-AD11-1454-A0367410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CF10D-2435-56D1-F103-C630CD65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31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7F8A39C-6AC5-0C79-72A0-CF7E2666C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 Sharding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6E224E-CA38-42E6-5B20-5F06001E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6" name="Google Shape;10265;p78">
            <a:extLst>
              <a:ext uri="{FF2B5EF4-FFF2-40B4-BE49-F238E27FC236}">
                <a16:creationId xmlns:a16="http://schemas.microsoft.com/office/drawing/2014/main" id="{E4F03D64-8B89-5702-8BE3-E3F5222938CC}"/>
              </a:ext>
            </a:extLst>
          </p:cNvPr>
          <p:cNvGrpSpPr>
            <a:grpSpLocks noChangeAspect="1"/>
          </p:cNvGrpSpPr>
          <p:nvPr/>
        </p:nvGrpSpPr>
        <p:grpSpPr>
          <a:xfrm>
            <a:off x="5335584" y="1754431"/>
            <a:ext cx="661315" cy="662563"/>
            <a:chOff x="-52513800" y="1903475"/>
            <a:chExt cx="316650" cy="317250"/>
          </a:xfrm>
        </p:grpSpPr>
        <p:sp>
          <p:nvSpPr>
            <p:cNvPr id="7" name="Google Shape;10266;p78">
              <a:extLst>
                <a:ext uri="{FF2B5EF4-FFF2-40B4-BE49-F238E27FC236}">
                  <a16:creationId xmlns:a16="http://schemas.microsoft.com/office/drawing/2014/main" id="{B4768A1B-0413-57E1-B0E7-967118231781}"/>
                </a:ext>
              </a:extLst>
            </p:cNvPr>
            <p:cNvSpPr/>
            <p:nvPr/>
          </p:nvSpPr>
          <p:spPr>
            <a:xfrm>
              <a:off x="-5239170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1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8" y="465"/>
                    <a:pt x="2898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0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8" name="Google Shape;10267;p78">
              <a:extLst>
                <a:ext uri="{FF2B5EF4-FFF2-40B4-BE49-F238E27FC236}">
                  <a16:creationId xmlns:a16="http://schemas.microsoft.com/office/drawing/2014/main" id="{19DF7188-B68C-C4BF-F3B7-46D588CA5D69}"/>
                </a:ext>
              </a:extLst>
            </p:cNvPr>
            <p:cNvSpPr/>
            <p:nvPr/>
          </p:nvSpPr>
          <p:spPr>
            <a:xfrm>
              <a:off x="-52513800" y="1903475"/>
              <a:ext cx="316650" cy="317250"/>
            </a:xfrm>
            <a:custGeom>
              <a:avLst/>
              <a:gdLst/>
              <a:ahLst/>
              <a:cxnLst/>
              <a:rect l="l" t="t" r="r" b="b"/>
              <a:pathLst>
                <a:path w="12666" h="12690" extrusionOk="0">
                  <a:moveTo>
                    <a:pt x="6333" y="781"/>
                  </a:moveTo>
                  <a:lnTo>
                    <a:pt x="11500" y="3332"/>
                  </a:lnTo>
                  <a:lnTo>
                    <a:pt x="10082" y="4057"/>
                  </a:lnTo>
                  <a:lnTo>
                    <a:pt x="9641" y="3175"/>
                  </a:lnTo>
                  <a:cubicBezTo>
                    <a:pt x="9547" y="3049"/>
                    <a:pt x="9452" y="2986"/>
                    <a:pt x="9326" y="2986"/>
                  </a:cubicBezTo>
                  <a:lnTo>
                    <a:pt x="3309" y="2986"/>
                  </a:lnTo>
                  <a:cubicBezTo>
                    <a:pt x="3151" y="2986"/>
                    <a:pt x="3025" y="3049"/>
                    <a:pt x="2994" y="3175"/>
                  </a:cubicBezTo>
                  <a:lnTo>
                    <a:pt x="2553" y="4057"/>
                  </a:lnTo>
                  <a:lnTo>
                    <a:pt x="1167" y="3332"/>
                  </a:lnTo>
                  <a:lnTo>
                    <a:pt x="6333" y="781"/>
                  </a:lnTo>
                  <a:close/>
                  <a:moveTo>
                    <a:pt x="9043" y="3742"/>
                  </a:moveTo>
                  <a:lnTo>
                    <a:pt x="9389" y="4467"/>
                  </a:lnTo>
                  <a:lnTo>
                    <a:pt x="3151" y="4467"/>
                  </a:lnTo>
                  <a:lnTo>
                    <a:pt x="3498" y="3742"/>
                  </a:lnTo>
                  <a:close/>
                  <a:moveTo>
                    <a:pt x="9673" y="5223"/>
                  </a:moveTo>
                  <a:lnTo>
                    <a:pt x="9673" y="6105"/>
                  </a:lnTo>
                  <a:cubicBezTo>
                    <a:pt x="9547" y="6042"/>
                    <a:pt x="9452" y="6010"/>
                    <a:pt x="9326" y="6010"/>
                  </a:cubicBezTo>
                  <a:lnTo>
                    <a:pt x="7782" y="6010"/>
                  </a:lnTo>
                  <a:cubicBezTo>
                    <a:pt x="7310" y="6010"/>
                    <a:pt x="6869" y="6325"/>
                    <a:pt x="6743" y="6766"/>
                  </a:cubicBezTo>
                  <a:lnTo>
                    <a:pt x="5861" y="6766"/>
                  </a:lnTo>
                  <a:cubicBezTo>
                    <a:pt x="5703" y="6325"/>
                    <a:pt x="5325" y="6010"/>
                    <a:pt x="4790" y="6010"/>
                  </a:cubicBezTo>
                  <a:lnTo>
                    <a:pt x="3277" y="6010"/>
                  </a:lnTo>
                  <a:cubicBezTo>
                    <a:pt x="3151" y="6010"/>
                    <a:pt x="2994" y="6042"/>
                    <a:pt x="2899" y="6105"/>
                  </a:cubicBezTo>
                  <a:lnTo>
                    <a:pt x="2899" y="5223"/>
                  </a:lnTo>
                  <a:close/>
                  <a:moveTo>
                    <a:pt x="4821" y="6766"/>
                  </a:moveTo>
                  <a:cubicBezTo>
                    <a:pt x="5042" y="6766"/>
                    <a:pt x="5199" y="6924"/>
                    <a:pt x="5199" y="7113"/>
                  </a:cubicBezTo>
                  <a:cubicBezTo>
                    <a:pt x="5199" y="7743"/>
                    <a:pt x="4664" y="8216"/>
                    <a:pt x="4096" y="8216"/>
                  </a:cubicBezTo>
                  <a:lnTo>
                    <a:pt x="3309" y="8216"/>
                  </a:lnTo>
                  <a:cubicBezTo>
                    <a:pt x="3088" y="8216"/>
                    <a:pt x="2931" y="8058"/>
                    <a:pt x="2931" y="7869"/>
                  </a:cubicBezTo>
                  <a:lnTo>
                    <a:pt x="2931" y="7113"/>
                  </a:lnTo>
                  <a:cubicBezTo>
                    <a:pt x="2931" y="6924"/>
                    <a:pt x="3088" y="6766"/>
                    <a:pt x="3309" y="6766"/>
                  </a:cubicBezTo>
                  <a:close/>
                  <a:moveTo>
                    <a:pt x="9326" y="6766"/>
                  </a:moveTo>
                  <a:cubicBezTo>
                    <a:pt x="9515" y="6766"/>
                    <a:pt x="9673" y="6924"/>
                    <a:pt x="9673" y="7113"/>
                  </a:cubicBezTo>
                  <a:lnTo>
                    <a:pt x="9673" y="7869"/>
                  </a:lnTo>
                  <a:cubicBezTo>
                    <a:pt x="9673" y="8058"/>
                    <a:pt x="9515" y="8216"/>
                    <a:pt x="9326" y="8216"/>
                  </a:cubicBezTo>
                  <a:lnTo>
                    <a:pt x="8570" y="8216"/>
                  </a:lnTo>
                  <a:cubicBezTo>
                    <a:pt x="7940" y="8216"/>
                    <a:pt x="7436" y="7712"/>
                    <a:pt x="7436" y="7113"/>
                  </a:cubicBezTo>
                  <a:cubicBezTo>
                    <a:pt x="7436" y="6924"/>
                    <a:pt x="7593" y="6766"/>
                    <a:pt x="7782" y="6766"/>
                  </a:cubicBezTo>
                  <a:close/>
                  <a:moveTo>
                    <a:pt x="2206" y="6766"/>
                  </a:moveTo>
                  <a:lnTo>
                    <a:pt x="2206" y="8247"/>
                  </a:lnTo>
                  <a:cubicBezTo>
                    <a:pt x="1765" y="8247"/>
                    <a:pt x="1450" y="7901"/>
                    <a:pt x="1450" y="7523"/>
                  </a:cubicBezTo>
                  <a:cubicBezTo>
                    <a:pt x="1450" y="7113"/>
                    <a:pt x="1765" y="6766"/>
                    <a:pt x="2206" y="6766"/>
                  </a:cubicBezTo>
                  <a:close/>
                  <a:moveTo>
                    <a:pt x="10429" y="6766"/>
                  </a:moveTo>
                  <a:cubicBezTo>
                    <a:pt x="10870" y="6766"/>
                    <a:pt x="11185" y="7082"/>
                    <a:pt x="11185" y="7523"/>
                  </a:cubicBezTo>
                  <a:cubicBezTo>
                    <a:pt x="11185" y="7901"/>
                    <a:pt x="10807" y="8247"/>
                    <a:pt x="10429" y="8247"/>
                  </a:cubicBezTo>
                  <a:lnTo>
                    <a:pt x="10429" y="6766"/>
                  </a:lnTo>
                  <a:close/>
                  <a:moveTo>
                    <a:pt x="6680" y="7523"/>
                  </a:moveTo>
                  <a:cubicBezTo>
                    <a:pt x="6774" y="7869"/>
                    <a:pt x="6932" y="8184"/>
                    <a:pt x="7184" y="8468"/>
                  </a:cubicBezTo>
                  <a:cubicBezTo>
                    <a:pt x="7562" y="8814"/>
                    <a:pt x="8035" y="9003"/>
                    <a:pt x="8539" y="9003"/>
                  </a:cubicBezTo>
                  <a:lnTo>
                    <a:pt x="9295" y="9003"/>
                  </a:lnTo>
                  <a:cubicBezTo>
                    <a:pt x="9389" y="9003"/>
                    <a:pt x="9515" y="8972"/>
                    <a:pt x="9641" y="8940"/>
                  </a:cubicBezTo>
                  <a:lnTo>
                    <a:pt x="9641" y="8940"/>
                  </a:lnTo>
                  <a:cubicBezTo>
                    <a:pt x="9515" y="10610"/>
                    <a:pt x="8066" y="11965"/>
                    <a:pt x="6302" y="11965"/>
                  </a:cubicBezTo>
                  <a:cubicBezTo>
                    <a:pt x="4506" y="11965"/>
                    <a:pt x="3088" y="10610"/>
                    <a:pt x="2899" y="8940"/>
                  </a:cubicBezTo>
                  <a:lnTo>
                    <a:pt x="2899" y="8940"/>
                  </a:lnTo>
                  <a:cubicBezTo>
                    <a:pt x="3025" y="8972"/>
                    <a:pt x="3151" y="9003"/>
                    <a:pt x="3246" y="9003"/>
                  </a:cubicBezTo>
                  <a:lnTo>
                    <a:pt x="4033" y="9003"/>
                  </a:lnTo>
                  <a:cubicBezTo>
                    <a:pt x="4947" y="9003"/>
                    <a:pt x="5703" y="8373"/>
                    <a:pt x="5861" y="7523"/>
                  </a:cubicBezTo>
                  <a:close/>
                  <a:moveTo>
                    <a:pt x="6310" y="1"/>
                  </a:moveTo>
                  <a:cubicBezTo>
                    <a:pt x="6255" y="1"/>
                    <a:pt x="6207" y="9"/>
                    <a:pt x="6176" y="24"/>
                  </a:cubicBezTo>
                  <a:lnTo>
                    <a:pt x="190" y="3017"/>
                  </a:lnTo>
                  <a:cubicBezTo>
                    <a:pt x="64" y="3112"/>
                    <a:pt x="1" y="3206"/>
                    <a:pt x="1" y="3332"/>
                  </a:cubicBezTo>
                  <a:cubicBezTo>
                    <a:pt x="1" y="3490"/>
                    <a:pt x="64" y="3616"/>
                    <a:pt x="190" y="3647"/>
                  </a:cubicBezTo>
                  <a:lnTo>
                    <a:pt x="2238" y="4656"/>
                  </a:lnTo>
                  <a:cubicBezTo>
                    <a:pt x="2238" y="4719"/>
                    <a:pt x="2206" y="4750"/>
                    <a:pt x="2206" y="4782"/>
                  </a:cubicBezTo>
                  <a:lnTo>
                    <a:pt x="2206" y="5979"/>
                  </a:lnTo>
                  <a:cubicBezTo>
                    <a:pt x="1356" y="5979"/>
                    <a:pt x="694" y="6640"/>
                    <a:pt x="694" y="7460"/>
                  </a:cubicBezTo>
                  <a:cubicBezTo>
                    <a:pt x="694" y="8279"/>
                    <a:pt x="1356" y="8972"/>
                    <a:pt x="2206" y="8972"/>
                  </a:cubicBezTo>
                  <a:cubicBezTo>
                    <a:pt x="2395" y="11051"/>
                    <a:pt x="4159" y="12689"/>
                    <a:pt x="6302" y="12689"/>
                  </a:cubicBezTo>
                  <a:cubicBezTo>
                    <a:pt x="8413" y="12689"/>
                    <a:pt x="10240" y="11051"/>
                    <a:pt x="10397" y="8972"/>
                  </a:cubicBezTo>
                  <a:cubicBezTo>
                    <a:pt x="11217" y="8972"/>
                    <a:pt x="11878" y="8279"/>
                    <a:pt x="11878" y="7460"/>
                  </a:cubicBezTo>
                  <a:cubicBezTo>
                    <a:pt x="11878" y="6640"/>
                    <a:pt x="11217" y="5979"/>
                    <a:pt x="10397" y="5979"/>
                  </a:cubicBezTo>
                  <a:lnTo>
                    <a:pt x="10397" y="4782"/>
                  </a:lnTo>
                  <a:cubicBezTo>
                    <a:pt x="10397" y="4750"/>
                    <a:pt x="10397" y="4719"/>
                    <a:pt x="10334" y="4656"/>
                  </a:cubicBezTo>
                  <a:lnTo>
                    <a:pt x="11847" y="3931"/>
                  </a:lnTo>
                  <a:lnTo>
                    <a:pt x="11847" y="6357"/>
                  </a:lnTo>
                  <a:cubicBezTo>
                    <a:pt x="11847" y="6546"/>
                    <a:pt x="12004" y="6703"/>
                    <a:pt x="12193" y="6703"/>
                  </a:cubicBezTo>
                  <a:cubicBezTo>
                    <a:pt x="12382" y="6703"/>
                    <a:pt x="12540" y="6546"/>
                    <a:pt x="12540" y="6357"/>
                  </a:cubicBezTo>
                  <a:lnTo>
                    <a:pt x="12540" y="3332"/>
                  </a:lnTo>
                  <a:lnTo>
                    <a:pt x="12666" y="3332"/>
                  </a:lnTo>
                  <a:cubicBezTo>
                    <a:pt x="12666" y="3206"/>
                    <a:pt x="12603" y="3049"/>
                    <a:pt x="12477" y="3017"/>
                  </a:cubicBezTo>
                  <a:lnTo>
                    <a:pt x="6491" y="24"/>
                  </a:lnTo>
                  <a:cubicBezTo>
                    <a:pt x="6428" y="9"/>
                    <a:pt x="6365" y="1"/>
                    <a:pt x="6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9" name="Google Shape;10880;p81">
            <a:extLst>
              <a:ext uri="{FF2B5EF4-FFF2-40B4-BE49-F238E27FC236}">
                <a16:creationId xmlns:a16="http://schemas.microsoft.com/office/drawing/2014/main" id="{A3390DA9-96B4-50A0-B4EB-E7E5B044A287}"/>
              </a:ext>
            </a:extLst>
          </p:cNvPr>
          <p:cNvGrpSpPr/>
          <p:nvPr/>
        </p:nvGrpSpPr>
        <p:grpSpPr>
          <a:xfrm>
            <a:off x="5864477" y="2238699"/>
            <a:ext cx="1061890" cy="936789"/>
            <a:chOff x="-2571753" y="2403619"/>
            <a:chExt cx="292227" cy="291425"/>
          </a:xfrm>
        </p:grpSpPr>
        <p:sp>
          <p:nvSpPr>
            <p:cNvPr id="10" name="Google Shape;10881;p81">
              <a:extLst>
                <a:ext uri="{FF2B5EF4-FFF2-40B4-BE49-F238E27FC236}">
                  <a16:creationId xmlns:a16="http://schemas.microsoft.com/office/drawing/2014/main" id="{B8532EEA-CF29-A507-CB31-BABB7C1FDBCB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0882;p81">
              <a:extLst>
                <a:ext uri="{FF2B5EF4-FFF2-40B4-BE49-F238E27FC236}">
                  <a16:creationId xmlns:a16="http://schemas.microsoft.com/office/drawing/2014/main" id="{5BC3FB7D-FDB6-68E7-07E8-CB9A06945212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0883;p81">
              <a:extLst>
                <a:ext uri="{FF2B5EF4-FFF2-40B4-BE49-F238E27FC236}">
                  <a16:creationId xmlns:a16="http://schemas.microsoft.com/office/drawing/2014/main" id="{82EE0656-2B8C-7740-7A00-1F91A2BA7DC2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884;p81">
              <a:extLst>
                <a:ext uri="{FF2B5EF4-FFF2-40B4-BE49-F238E27FC236}">
                  <a16:creationId xmlns:a16="http://schemas.microsoft.com/office/drawing/2014/main" id="{95E92568-D875-6D7C-C043-5687A63F6FF4}"/>
                </a:ext>
              </a:extLst>
            </p:cNvPr>
            <p:cNvSpPr/>
            <p:nvPr/>
          </p:nvSpPr>
          <p:spPr>
            <a:xfrm>
              <a:off x="-2540200" y="2511316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0885;p81">
              <a:extLst>
                <a:ext uri="{FF2B5EF4-FFF2-40B4-BE49-F238E27FC236}">
                  <a16:creationId xmlns:a16="http://schemas.microsoft.com/office/drawing/2014/main" id="{52C63662-D549-42AB-557D-6136C8B15132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0886;p81">
              <a:extLst>
                <a:ext uri="{FF2B5EF4-FFF2-40B4-BE49-F238E27FC236}">
                  <a16:creationId xmlns:a16="http://schemas.microsoft.com/office/drawing/2014/main" id="{2C791D10-C7A4-D003-F825-F71710C3225E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0887;p81">
              <a:extLst>
                <a:ext uri="{FF2B5EF4-FFF2-40B4-BE49-F238E27FC236}">
                  <a16:creationId xmlns:a16="http://schemas.microsoft.com/office/drawing/2014/main" id="{63F0E44D-6B22-301F-F787-BCD83E2A0A01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48E698C0-7BF0-9620-278C-DE48643F38CF}"/>
              </a:ext>
            </a:extLst>
          </p:cNvPr>
          <p:cNvSpPr/>
          <p:nvPr/>
        </p:nvSpPr>
        <p:spPr>
          <a:xfrm>
            <a:off x="4740504" y="3688756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9C4D54-1959-43DC-DE8B-BB3A1C33F747}"/>
              </a:ext>
            </a:extLst>
          </p:cNvPr>
          <p:cNvSpPr/>
          <p:nvPr/>
        </p:nvSpPr>
        <p:spPr>
          <a:xfrm>
            <a:off x="4654471" y="1338902"/>
            <a:ext cx="2883058" cy="209009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DEAFDE-A406-FBFD-0D8C-3CA3AB21AE92}"/>
              </a:ext>
            </a:extLst>
          </p:cNvPr>
          <p:cNvCxnSpPr>
            <a:stCxn id="18" idx="2"/>
            <a:endCxn id="17" idx="0"/>
          </p:cNvCxnSpPr>
          <p:nvPr/>
        </p:nvCxnSpPr>
        <p:spPr>
          <a:xfrm>
            <a:off x="6096000" y="3429000"/>
            <a:ext cx="0" cy="25975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1D81CD6-6182-488F-8EFE-92071A720057}"/>
              </a:ext>
            </a:extLst>
          </p:cNvPr>
          <p:cNvSpPr/>
          <p:nvPr/>
        </p:nvSpPr>
        <p:spPr>
          <a:xfrm>
            <a:off x="1380628" y="4994404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0C2118-4D46-F566-92C4-1E279382B193}"/>
              </a:ext>
            </a:extLst>
          </p:cNvPr>
          <p:cNvSpPr/>
          <p:nvPr/>
        </p:nvSpPr>
        <p:spPr>
          <a:xfrm>
            <a:off x="5496577" y="4994404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7B6B7B-A46C-A988-0912-1C383B40AD32}"/>
              </a:ext>
            </a:extLst>
          </p:cNvPr>
          <p:cNvSpPr/>
          <p:nvPr/>
        </p:nvSpPr>
        <p:spPr>
          <a:xfrm>
            <a:off x="9612526" y="4994404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5A47DB-1E7A-385F-6E55-93270A9F82C3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980051" y="4235511"/>
            <a:ext cx="4115949" cy="758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94B4C-B009-787B-31F1-F7200091AD5A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6096000" y="4235511"/>
            <a:ext cx="0" cy="758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18A7B5-8BB5-E4B0-C125-D57D61FC610E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6096000" y="4235511"/>
            <a:ext cx="4115949" cy="75889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236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07D9B-14B7-5A97-D9F4-9D26D8876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50FAAE-46FA-9FE7-CD61-FA2CB80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F802B-6989-98B2-AC11-D5163B76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32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193B30-17F8-BE18-80C1-008D113A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Shard Key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B71032-7E9E-713C-A437-EE9F8C3B7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D4236DE-FFF9-784C-E076-B0DAD5AE1080}"/>
              </a:ext>
            </a:extLst>
          </p:cNvPr>
          <p:cNvSpPr/>
          <p:nvPr/>
        </p:nvSpPr>
        <p:spPr>
          <a:xfrm>
            <a:off x="4740504" y="2474169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F4BDA4-D930-7F2E-BC27-AD00E228E332}"/>
              </a:ext>
            </a:extLst>
          </p:cNvPr>
          <p:cNvSpPr/>
          <p:nvPr/>
        </p:nvSpPr>
        <p:spPr>
          <a:xfrm>
            <a:off x="4654471" y="1338902"/>
            <a:ext cx="2883058" cy="54675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F5302B-B633-ADAA-9FAC-ABC4985F83D7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6096000" y="1885657"/>
            <a:ext cx="0" cy="5885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1B0D1B8-5D4F-BC52-5244-2318ECE47E10}"/>
              </a:ext>
            </a:extLst>
          </p:cNvPr>
          <p:cNvSpPr/>
          <p:nvPr/>
        </p:nvSpPr>
        <p:spPr>
          <a:xfrm>
            <a:off x="1380628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619506-37D0-47AB-3F36-AA9884365F4A}"/>
              </a:ext>
            </a:extLst>
          </p:cNvPr>
          <p:cNvSpPr/>
          <p:nvPr/>
        </p:nvSpPr>
        <p:spPr>
          <a:xfrm>
            <a:off x="5496577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A8E3A-2B6C-8883-E415-F7BC8479A7C8}"/>
              </a:ext>
            </a:extLst>
          </p:cNvPr>
          <p:cNvSpPr/>
          <p:nvPr/>
        </p:nvSpPr>
        <p:spPr>
          <a:xfrm>
            <a:off x="9612526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5C81FF-7161-7A19-D95A-D733128B1573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980051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D0E898-C0DC-B719-310F-8B9F87EEFD5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6096000" y="3020924"/>
            <a:ext cx="0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779318-2A36-8C81-79DD-A9C377470DDF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6096000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94423D16-DA45-AE0C-F2B9-2DA7F23ED5E2}"/>
              </a:ext>
            </a:extLst>
          </p:cNvPr>
          <p:cNvSpPr/>
          <p:nvPr/>
        </p:nvSpPr>
        <p:spPr>
          <a:xfrm>
            <a:off x="9791410" y="1851543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46938C8-8BF0-00C2-0E43-5B68C29C4B18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7451496" y="2726447"/>
            <a:ext cx="2339914" cy="2110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oogle Shape;10880;p81">
            <a:extLst>
              <a:ext uri="{FF2B5EF4-FFF2-40B4-BE49-F238E27FC236}">
                <a16:creationId xmlns:a16="http://schemas.microsoft.com/office/drawing/2014/main" id="{CDEB5B7F-6A77-CA9C-4F5E-60E5B3F25DB5}"/>
              </a:ext>
            </a:extLst>
          </p:cNvPr>
          <p:cNvGrpSpPr/>
          <p:nvPr/>
        </p:nvGrpSpPr>
        <p:grpSpPr>
          <a:xfrm>
            <a:off x="10382357" y="2544260"/>
            <a:ext cx="972935" cy="926247"/>
            <a:chOff x="-2571753" y="2403619"/>
            <a:chExt cx="292227" cy="291425"/>
          </a:xfrm>
        </p:grpSpPr>
        <p:sp>
          <p:nvSpPr>
            <p:cNvPr id="46" name="Google Shape;10881;p81">
              <a:extLst>
                <a:ext uri="{FF2B5EF4-FFF2-40B4-BE49-F238E27FC236}">
                  <a16:creationId xmlns:a16="http://schemas.microsoft.com/office/drawing/2014/main" id="{B279EF3F-85A1-6E6A-79D5-7EE6B0517215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0882;p81">
              <a:extLst>
                <a:ext uri="{FF2B5EF4-FFF2-40B4-BE49-F238E27FC236}">
                  <a16:creationId xmlns:a16="http://schemas.microsoft.com/office/drawing/2014/main" id="{47C8E527-8C57-1BD1-7AE5-DEC055075641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0883;p81">
              <a:extLst>
                <a:ext uri="{FF2B5EF4-FFF2-40B4-BE49-F238E27FC236}">
                  <a16:creationId xmlns:a16="http://schemas.microsoft.com/office/drawing/2014/main" id="{322DA8DF-AF14-913B-C5E1-227540431CA5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0885;p81">
              <a:extLst>
                <a:ext uri="{FF2B5EF4-FFF2-40B4-BE49-F238E27FC236}">
                  <a16:creationId xmlns:a16="http://schemas.microsoft.com/office/drawing/2014/main" id="{F1182327-2FBD-5747-000D-306490A5E45D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0886;p81">
              <a:extLst>
                <a:ext uri="{FF2B5EF4-FFF2-40B4-BE49-F238E27FC236}">
                  <a16:creationId xmlns:a16="http://schemas.microsoft.com/office/drawing/2014/main" id="{9A560995-7D2A-D737-1AD4-3525EE8F4B57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0887;p81">
              <a:extLst>
                <a:ext uri="{FF2B5EF4-FFF2-40B4-BE49-F238E27FC236}">
                  <a16:creationId xmlns:a16="http://schemas.microsoft.com/office/drawing/2014/main" id="{C564093D-2A48-6B12-D82C-5A1D7CA82883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8388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B79D4-22F4-BB46-3AF1-B9CF1DCF1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23C13F-CA85-59E9-5A27-74C25F2D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49818-1C1D-92F2-6006-3E03DC199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33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22A5F17-2613-9264-08D3-DB14B0D6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Shard Key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9DBDC9-893A-ECD8-F4BD-FD3FBE43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3EFC5EE-8731-F833-360A-F2E839BA377C}"/>
              </a:ext>
            </a:extLst>
          </p:cNvPr>
          <p:cNvSpPr/>
          <p:nvPr/>
        </p:nvSpPr>
        <p:spPr>
          <a:xfrm>
            <a:off x="4740504" y="2474169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D9013C-8E0E-5490-7674-96EBB7358361}"/>
              </a:ext>
            </a:extLst>
          </p:cNvPr>
          <p:cNvSpPr/>
          <p:nvPr/>
        </p:nvSpPr>
        <p:spPr>
          <a:xfrm>
            <a:off x="4654471" y="1338902"/>
            <a:ext cx="2883058" cy="54675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92B4CE-A18E-C23F-EB36-B9DB317839A0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6096000" y="1885657"/>
            <a:ext cx="0" cy="5885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0E97F1E-4284-81A3-E1AC-407A79D82B42}"/>
              </a:ext>
            </a:extLst>
          </p:cNvPr>
          <p:cNvSpPr/>
          <p:nvPr/>
        </p:nvSpPr>
        <p:spPr>
          <a:xfrm>
            <a:off x="1380628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BB390E5-5B2B-2432-8106-6FC99C1C19CB}"/>
              </a:ext>
            </a:extLst>
          </p:cNvPr>
          <p:cNvSpPr/>
          <p:nvPr/>
        </p:nvSpPr>
        <p:spPr>
          <a:xfrm>
            <a:off x="5496577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73290F-2A01-A112-5E31-568BEFD2EAAD}"/>
              </a:ext>
            </a:extLst>
          </p:cNvPr>
          <p:cNvSpPr/>
          <p:nvPr/>
        </p:nvSpPr>
        <p:spPr>
          <a:xfrm>
            <a:off x="9612526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64F1B6-EC73-7367-F9AD-CC34AE0FB447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980051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445BCC-F7D0-BCB9-6C46-21F7A17D1377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6096000" y="3020924"/>
            <a:ext cx="0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D82CD5-3C06-D8E2-3197-70FD9A402ECA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6096000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1452C230-EB95-BE70-0790-1E4BCB28A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0590" y="2411694"/>
            <a:ext cx="478766" cy="4787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C835894-DFF8-E3C1-1B37-C4699AFA2290}"/>
              </a:ext>
            </a:extLst>
          </p:cNvPr>
          <p:cNvSpPr txBox="1"/>
          <p:nvPr/>
        </p:nvSpPr>
        <p:spPr>
          <a:xfrm>
            <a:off x="2130462" y="2388018"/>
            <a:ext cx="3034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none" strike="noStrike">
                <a:effectLst/>
                <a:latin typeface="Montserrat" pitchFamily="2" charset="77"/>
              </a:rPr>
              <a:t>Shard Key</a:t>
            </a:r>
          </a:p>
          <a:p>
            <a:pPr algn="ctr"/>
            <a:r>
              <a:rPr lang="en-US" sz="1400" err="1">
                <a:latin typeface="Montserrat" pitchFamily="2" charset="77"/>
              </a:rPr>
              <a:t>User_id</a:t>
            </a:r>
            <a:endParaRPr lang="en-US" sz="140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3FC359-7EF7-63AA-5C5A-FDED6A0F1B60}"/>
              </a:ext>
            </a:extLst>
          </p:cNvPr>
          <p:cNvSpPr txBox="1"/>
          <p:nvPr/>
        </p:nvSpPr>
        <p:spPr>
          <a:xfrm>
            <a:off x="462568" y="5295015"/>
            <a:ext cx="30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</a:t>
            </a:r>
            <a:r>
              <a:rPr lang="en-US" sz="1400" err="1">
                <a:latin typeface="Montserrat" pitchFamily="2" charset="77"/>
              </a:rPr>
              <a:t>user_id:min</a:t>
            </a:r>
            <a:r>
              <a:rPr lang="en-US" sz="1400">
                <a:latin typeface="Montserrat" pitchFamily="2" charset="77"/>
              </a:rPr>
              <a:t>}-&gt;{user_id:100}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{user_id:300}-&gt;{user_id:350}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{user_id:500}-&gt;{user_id:600}</a:t>
            </a:r>
            <a:endParaRPr lang="en-US" sz="1100">
              <a:latin typeface="Montserrat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FE55FF-C2E0-8882-C16A-BC03A48F6F90}"/>
              </a:ext>
            </a:extLst>
          </p:cNvPr>
          <p:cNvSpPr txBox="1"/>
          <p:nvPr/>
        </p:nvSpPr>
        <p:spPr>
          <a:xfrm>
            <a:off x="4740504" y="5295015"/>
            <a:ext cx="30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{user_id:100}-&gt;{user_id:200}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{user_id:350}-&gt;{user_id:400}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{user_id:600}-&gt;{user_id:700}</a:t>
            </a:r>
            <a:endParaRPr lang="en-US" sz="1100">
              <a:latin typeface="Montserrat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C4DA7E3-38BD-2D58-510A-FE2229556948}"/>
              </a:ext>
            </a:extLst>
          </p:cNvPr>
          <p:cNvSpPr txBox="1"/>
          <p:nvPr/>
        </p:nvSpPr>
        <p:spPr>
          <a:xfrm>
            <a:off x="8694470" y="5295015"/>
            <a:ext cx="30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{user_id:200}-&gt;{user_id:300}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{user_id:400}-&gt;{user_id:500}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{user_id:700}-&gt;{</a:t>
            </a:r>
            <a:r>
              <a:rPr lang="en-US" sz="1400" err="1">
                <a:latin typeface="Montserrat" pitchFamily="2" charset="77"/>
              </a:rPr>
              <a:t>user_id:max</a:t>
            </a:r>
            <a:r>
              <a:rPr lang="en-US" sz="1400">
                <a:latin typeface="Montserrat" pitchFamily="2" charset="77"/>
              </a:rPr>
              <a:t>}</a:t>
            </a:r>
            <a:endParaRPr lang="en-US" sz="1100">
              <a:latin typeface="Montserrat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E8CD9E9-3F74-2363-A0BA-6FBCB532A6BD}"/>
              </a:ext>
            </a:extLst>
          </p:cNvPr>
          <p:cNvSpPr/>
          <p:nvPr/>
        </p:nvSpPr>
        <p:spPr>
          <a:xfrm>
            <a:off x="9791410" y="1851543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52363F-BB98-6EE5-AE45-F797DBEB20B6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7451496" y="2726447"/>
            <a:ext cx="2339914" cy="2110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oogle Shape;10880;p81">
            <a:extLst>
              <a:ext uri="{FF2B5EF4-FFF2-40B4-BE49-F238E27FC236}">
                <a16:creationId xmlns:a16="http://schemas.microsoft.com/office/drawing/2014/main" id="{A41E0ABE-D0CC-F9B4-A257-2707B17780CA}"/>
              </a:ext>
            </a:extLst>
          </p:cNvPr>
          <p:cNvGrpSpPr/>
          <p:nvPr/>
        </p:nvGrpSpPr>
        <p:grpSpPr>
          <a:xfrm>
            <a:off x="10382357" y="2544260"/>
            <a:ext cx="972935" cy="926247"/>
            <a:chOff x="-2571753" y="2403619"/>
            <a:chExt cx="292227" cy="291425"/>
          </a:xfrm>
        </p:grpSpPr>
        <p:sp>
          <p:nvSpPr>
            <p:cNvPr id="46" name="Google Shape;10881;p81">
              <a:extLst>
                <a:ext uri="{FF2B5EF4-FFF2-40B4-BE49-F238E27FC236}">
                  <a16:creationId xmlns:a16="http://schemas.microsoft.com/office/drawing/2014/main" id="{7A1996AC-5AA6-AB2A-C50A-7784A24E43DD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0882;p81">
              <a:extLst>
                <a:ext uri="{FF2B5EF4-FFF2-40B4-BE49-F238E27FC236}">
                  <a16:creationId xmlns:a16="http://schemas.microsoft.com/office/drawing/2014/main" id="{1CE69908-D801-EEC8-1617-54DCFFF29E29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0883;p81">
              <a:extLst>
                <a:ext uri="{FF2B5EF4-FFF2-40B4-BE49-F238E27FC236}">
                  <a16:creationId xmlns:a16="http://schemas.microsoft.com/office/drawing/2014/main" id="{C8F4C677-014F-895D-4674-27DEE3EB07E0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0885;p81">
              <a:extLst>
                <a:ext uri="{FF2B5EF4-FFF2-40B4-BE49-F238E27FC236}">
                  <a16:creationId xmlns:a16="http://schemas.microsoft.com/office/drawing/2014/main" id="{8B0D4A79-754D-026B-6363-3B82325E8B4A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0886;p81">
              <a:extLst>
                <a:ext uri="{FF2B5EF4-FFF2-40B4-BE49-F238E27FC236}">
                  <a16:creationId xmlns:a16="http://schemas.microsoft.com/office/drawing/2014/main" id="{65134A3F-BDD3-1BCF-45B8-772F36850061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0887;p81">
              <a:extLst>
                <a:ext uri="{FF2B5EF4-FFF2-40B4-BE49-F238E27FC236}">
                  <a16:creationId xmlns:a16="http://schemas.microsoft.com/office/drawing/2014/main" id="{43DF6EE1-A280-AAD8-6334-48717EEDE558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404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50932-8050-1498-66AD-3F22C6E4C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E2B45-1242-61A1-1B2B-174C2D862D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2849C-03A1-EAEC-C1F8-B32A1AAA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34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3E668B-5C71-859A-55B6-4CA6E1E1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Ranged Sharding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0DE2C8-4272-59DE-5513-AD4E2E4C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E2A4AD-6B71-9EC0-1152-152147CE034D}"/>
              </a:ext>
            </a:extLst>
          </p:cNvPr>
          <p:cNvSpPr/>
          <p:nvPr/>
        </p:nvSpPr>
        <p:spPr>
          <a:xfrm>
            <a:off x="4740504" y="2474169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2FB594-23E0-02BA-A2EF-0A4BE9EF16A2}"/>
              </a:ext>
            </a:extLst>
          </p:cNvPr>
          <p:cNvSpPr/>
          <p:nvPr/>
        </p:nvSpPr>
        <p:spPr>
          <a:xfrm>
            <a:off x="4654471" y="1338902"/>
            <a:ext cx="2883058" cy="54675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89E16A-B1F1-820A-FC49-CDDE0C1B0FFA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6096000" y="1885657"/>
            <a:ext cx="0" cy="5885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1D1BAE-D934-CA26-0D7E-7FB87178DD25}"/>
              </a:ext>
            </a:extLst>
          </p:cNvPr>
          <p:cNvSpPr/>
          <p:nvPr/>
        </p:nvSpPr>
        <p:spPr>
          <a:xfrm>
            <a:off x="1380628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6E4AD2-B0EC-A23F-EE3D-2D5ADCB471BA}"/>
              </a:ext>
            </a:extLst>
          </p:cNvPr>
          <p:cNvSpPr/>
          <p:nvPr/>
        </p:nvSpPr>
        <p:spPr>
          <a:xfrm>
            <a:off x="5496577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E7B7972-59CE-FDF3-053C-DC2253F606DF}"/>
              </a:ext>
            </a:extLst>
          </p:cNvPr>
          <p:cNvSpPr/>
          <p:nvPr/>
        </p:nvSpPr>
        <p:spPr>
          <a:xfrm>
            <a:off x="9612526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C9B0EF-A27D-8DCC-D67D-C2DFB3D5DB9D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980051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2C9D49-FA23-A972-6371-F02D7D699AE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6096000" y="3020924"/>
            <a:ext cx="0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759255-6A07-091C-E8F3-0AE25A1678BF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6096000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C98D0DDA-0500-260C-66CD-09A35AFC27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0590" y="2411694"/>
            <a:ext cx="478766" cy="4787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F56E8DA-A4BA-AEC5-E4F7-CA02857193DF}"/>
              </a:ext>
            </a:extLst>
          </p:cNvPr>
          <p:cNvSpPr txBox="1"/>
          <p:nvPr/>
        </p:nvSpPr>
        <p:spPr>
          <a:xfrm>
            <a:off x="2130462" y="2388018"/>
            <a:ext cx="3034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none" strike="noStrike">
                <a:effectLst/>
                <a:latin typeface="Montserrat" pitchFamily="2" charset="77"/>
              </a:rPr>
              <a:t>Shard Key</a:t>
            </a:r>
          </a:p>
          <a:p>
            <a:pPr algn="ctr"/>
            <a:r>
              <a:rPr lang="en-US" sz="1400" err="1">
                <a:latin typeface="Montserrat" pitchFamily="2" charset="77"/>
              </a:rPr>
              <a:t>User_id</a:t>
            </a:r>
            <a:endParaRPr lang="en-US" sz="140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D0A20B2-6EDC-2B29-4D5C-FE38D2BFB4A2}"/>
              </a:ext>
            </a:extLst>
          </p:cNvPr>
          <p:cNvSpPr txBox="1"/>
          <p:nvPr/>
        </p:nvSpPr>
        <p:spPr>
          <a:xfrm>
            <a:off x="462568" y="5295015"/>
            <a:ext cx="30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</a:t>
            </a:r>
            <a:r>
              <a:rPr lang="en-US" sz="1400" err="1">
                <a:latin typeface="Montserrat" pitchFamily="2" charset="77"/>
              </a:rPr>
              <a:t>user_id:min</a:t>
            </a:r>
            <a:r>
              <a:rPr lang="en-US" sz="1400">
                <a:latin typeface="Montserrat" pitchFamily="2" charset="77"/>
              </a:rPr>
              <a:t>}-&gt;{user_id:100}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{user_id:300}-&gt;{user_id:350}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{user_id:500}-&gt;{user_id:600}</a:t>
            </a:r>
            <a:endParaRPr lang="en-US" sz="1100">
              <a:latin typeface="Montserrat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1FAAA9C-A16B-A408-496E-C062D5AE7958}"/>
              </a:ext>
            </a:extLst>
          </p:cNvPr>
          <p:cNvSpPr txBox="1"/>
          <p:nvPr/>
        </p:nvSpPr>
        <p:spPr>
          <a:xfrm>
            <a:off x="4740504" y="5295015"/>
            <a:ext cx="30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{user_id:100}-&gt;{user_id:200}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{user_id:350}-&gt;{user_id:400}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{user_id:600}-&gt;{user_id:700}</a:t>
            </a:r>
            <a:endParaRPr lang="en-US" sz="1100">
              <a:latin typeface="Montserrat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FD10E2-15C6-471C-A077-CC6EA25081C7}"/>
              </a:ext>
            </a:extLst>
          </p:cNvPr>
          <p:cNvSpPr txBox="1"/>
          <p:nvPr/>
        </p:nvSpPr>
        <p:spPr>
          <a:xfrm>
            <a:off x="8694470" y="5295015"/>
            <a:ext cx="30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{user_id:200}-&gt;{user_id:300}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{user_id:400}-&gt;{user_id:500}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{user_id:700}-&gt;{</a:t>
            </a:r>
            <a:r>
              <a:rPr lang="en-US" sz="1400" err="1">
                <a:latin typeface="Montserrat" pitchFamily="2" charset="77"/>
              </a:rPr>
              <a:t>user_id:max</a:t>
            </a:r>
            <a:r>
              <a:rPr lang="en-US" sz="1400">
                <a:latin typeface="Montserrat" pitchFamily="2" charset="77"/>
              </a:rPr>
              <a:t>}</a:t>
            </a:r>
            <a:endParaRPr lang="en-US" sz="1100">
              <a:latin typeface="Montserrat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78A9E2-B11B-4DD6-C263-23D97C303D64}"/>
              </a:ext>
            </a:extLst>
          </p:cNvPr>
          <p:cNvSpPr/>
          <p:nvPr/>
        </p:nvSpPr>
        <p:spPr>
          <a:xfrm>
            <a:off x="9791410" y="1851543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6843763-EAC0-F8F3-BD42-CE375D413EAD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7451496" y="2726447"/>
            <a:ext cx="2339914" cy="2110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oogle Shape;10880;p81">
            <a:extLst>
              <a:ext uri="{FF2B5EF4-FFF2-40B4-BE49-F238E27FC236}">
                <a16:creationId xmlns:a16="http://schemas.microsoft.com/office/drawing/2014/main" id="{C9852AE6-3B2D-20EF-12B0-543F75AD481F}"/>
              </a:ext>
            </a:extLst>
          </p:cNvPr>
          <p:cNvGrpSpPr/>
          <p:nvPr/>
        </p:nvGrpSpPr>
        <p:grpSpPr>
          <a:xfrm>
            <a:off x="10382357" y="2544260"/>
            <a:ext cx="972935" cy="926247"/>
            <a:chOff x="-2571753" y="2403619"/>
            <a:chExt cx="292227" cy="291425"/>
          </a:xfrm>
        </p:grpSpPr>
        <p:sp>
          <p:nvSpPr>
            <p:cNvPr id="46" name="Google Shape;10881;p81">
              <a:extLst>
                <a:ext uri="{FF2B5EF4-FFF2-40B4-BE49-F238E27FC236}">
                  <a16:creationId xmlns:a16="http://schemas.microsoft.com/office/drawing/2014/main" id="{E2FF4307-AE41-E1EE-FA69-44BB6BCE20DA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0882;p81">
              <a:extLst>
                <a:ext uri="{FF2B5EF4-FFF2-40B4-BE49-F238E27FC236}">
                  <a16:creationId xmlns:a16="http://schemas.microsoft.com/office/drawing/2014/main" id="{AB783394-D1EF-602C-1060-B49F229979A6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0883;p81">
              <a:extLst>
                <a:ext uri="{FF2B5EF4-FFF2-40B4-BE49-F238E27FC236}">
                  <a16:creationId xmlns:a16="http://schemas.microsoft.com/office/drawing/2014/main" id="{C9BBDECC-224D-9FE4-540B-7554952656E3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0885;p81">
              <a:extLst>
                <a:ext uri="{FF2B5EF4-FFF2-40B4-BE49-F238E27FC236}">
                  <a16:creationId xmlns:a16="http://schemas.microsoft.com/office/drawing/2014/main" id="{2D5061F1-DFBA-EA42-18AA-DD34EFAC2D39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0886;p81">
              <a:extLst>
                <a:ext uri="{FF2B5EF4-FFF2-40B4-BE49-F238E27FC236}">
                  <a16:creationId xmlns:a16="http://schemas.microsoft.com/office/drawing/2014/main" id="{37EC28A6-12A3-06F7-6D68-73C1B0D0ABB9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0887;p81">
              <a:extLst>
                <a:ext uri="{FF2B5EF4-FFF2-40B4-BE49-F238E27FC236}">
                  <a16:creationId xmlns:a16="http://schemas.microsoft.com/office/drawing/2014/main" id="{47324675-5B53-574E-CE59-9BB1CB3C6213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C6007C6A-5B50-AE81-7F3B-16C0D2F7CF19}"/>
              </a:ext>
            </a:extLst>
          </p:cNvPr>
          <p:cNvSpPr/>
          <p:nvPr/>
        </p:nvSpPr>
        <p:spPr>
          <a:xfrm>
            <a:off x="8918468" y="5707558"/>
            <a:ext cx="2743200" cy="3462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1615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FE0FE-1FCC-39EC-11FF-44025EEE5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8D5FB-76CA-0CB6-D4C5-5ED0D42B4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5DEC-0803-0CAC-570B-6855558A1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35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88978E-E333-140D-9CD4-A260C5F38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Hashed Sharding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A23764-0349-BA20-4405-7850AF1A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E0EAAA-0F7B-AD00-AE1C-A460CDCE114A}"/>
              </a:ext>
            </a:extLst>
          </p:cNvPr>
          <p:cNvSpPr/>
          <p:nvPr/>
        </p:nvSpPr>
        <p:spPr>
          <a:xfrm>
            <a:off x="4740504" y="2474169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F2AC104-6F16-7384-1010-BDF3313CFBFE}"/>
              </a:ext>
            </a:extLst>
          </p:cNvPr>
          <p:cNvSpPr/>
          <p:nvPr/>
        </p:nvSpPr>
        <p:spPr>
          <a:xfrm>
            <a:off x="4654471" y="1338902"/>
            <a:ext cx="2883058" cy="54675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1B493C-D3A9-F20C-0668-09E65A0A96B7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6096000" y="1885657"/>
            <a:ext cx="0" cy="5885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A4580C0F-739C-8D13-968F-EC5FADEE7ACA}"/>
              </a:ext>
            </a:extLst>
          </p:cNvPr>
          <p:cNvSpPr/>
          <p:nvPr/>
        </p:nvSpPr>
        <p:spPr>
          <a:xfrm>
            <a:off x="1380628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902E47-A7DA-A294-0DA4-3C86B58C4386}"/>
              </a:ext>
            </a:extLst>
          </p:cNvPr>
          <p:cNvSpPr/>
          <p:nvPr/>
        </p:nvSpPr>
        <p:spPr>
          <a:xfrm>
            <a:off x="5496577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161D1CD-EAFD-F643-2295-C7873E29687E}"/>
              </a:ext>
            </a:extLst>
          </p:cNvPr>
          <p:cNvSpPr/>
          <p:nvPr/>
        </p:nvSpPr>
        <p:spPr>
          <a:xfrm>
            <a:off x="9612526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D5D800-D74C-C735-926E-8279E6C5908F}"/>
              </a:ext>
            </a:extLst>
          </p:cNvPr>
          <p:cNvCxnSpPr>
            <a:cxnSpLocks/>
          </p:cNvCxnSpPr>
          <p:nvPr/>
        </p:nvCxnSpPr>
        <p:spPr>
          <a:xfrm flipH="1">
            <a:off x="1828607" y="3609436"/>
            <a:ext cx="3336819" cy="62737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953EB9D-08FE-E3D0-1F97-8795FFB08C39}"/>
              </a:ext>
            </a:extLst>
          </p:cNvPr>
          <p:cNvCxnSpPr>
            <a:cxnSpLocks/>
            <a:stCxn id="10" idx="2"/>
            <a:endCxn id="21" idx="0"/>
          </p:cNvCxnSpPr>
          <p:nvPr/>
        </p:nvCxnSpPr>
        <p:spPr>
          <a:xfrm>
            <a:off x="6096000" y="3579047"/>
            <a:ext cx="0" cy="55250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14ED8F1-9964-8F9F-B0CA-1EBD16B637E6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004376" y="3622451"/>
            <a:ext cx="3207573" cy="50910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3E79735D-4EF2-8659-150B-D96861DF1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0590" y="2411694"/>
            <a:ext cx="478766" cy="4787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58691B6-734F-8AC0-FD3E-DB6CBC122D45}"/>
              </a:ext>
            </a:extLst>
          </p:cNvPr>
          <p:cNvSpPr txBox="1"/>
          <p:nvPr/>
        </p:nvSpPr>
        <p:spPr>
          <a:xfrm>
            <a:off x="2130462" y="2388018"/>
            <a:ext cx="3034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none" strike="noStrike">
                <a:effectLst/>
                <a:latin typeface="Montserrat" pitchFamily="2" charset="77"/>
              </a:rPr>
              <a:t>Shard Key</a:t>
            </a:r>
          </a:p>
          <a:p>
            <a:pPr algn="ctr"/>
            <a:r>
              <a:rPr lang="en-US" sz="1400" err="1">
                <a:latin typeface="Montserrat" pitchFamily="2" charset="77"/>
              </a:rPr>
              <a:t>User_id</a:t>
            </a:r>
            <a:endParaRPr lang="en-US" sz="140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BA2AC6-4BA4-1E57-4CE1-48F68EB2B450}"/>
              </a:ext>
            </a:extLst>
          </p:cNvPr>
          <p:cNvSpPr txBox="1"/>
          <p:nvPr/>
        </p:nvSpPr>
        <p:spPr>
          <a:xfrm>
            <a:off x="462568" y="5295015"/>
            <a:ext cx="303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</a:t>
            </a:r>
            <a:r>
              <a:rPr lang="en-US" sz="1400" err="1">
                <a:latin typeface="Montserrat" pitchFamily="2" charset="77"/>
              </a:rPr>
              <a:t>hashMinKey</a:t>
            </a:r>
            <a:r>
              <a:rPr lang="en-US" sz="1400">
                <a:latin typeface="Montserrat" pitchFamily="2" charset="77"/>
              </a:rPr>
              <a:t>}-&gt;{X}</a:t>
            </a:r>
            <a:endParaRPr lang="en-US" sz="1100">
              <a:latin typeface="Montserrat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5DFD50-95C0-0B31-A568-CCE56A28BB1E}"/>
              </a:ext>
            </a:extLst>
          </p:cNvPr>
          <p:cNvSpPr txBox="1"/>
          <p:nvPr/>
        </p:nvSpPr>
        <p:spPr>
          <a:xfrm>
            <a:off x="4654471" y="5313036"/>
            <a:ext cx="303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{X}-&gt;{Y}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7A225F-85CB-531F-AB9B-F3CD816E5967}"/>
              </a:ext>
            </a:extLst>
          </p:cNvPr>
          <p:cNvSpPr txBox="1"/>
          <p:nvPr/>
        </p:nvSpPr>
        <p:spPr>
          <a:xfrm>
            <a:off x="8694470" y="5295015"/>
            <a:ext cx="303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{Y}-&gt;{</a:t>
            </a:r>
            <a:r>
              <a:rPr lang="en-US" sz="1400" err="1">
                <a:latin typeface="Montserrat" pitchFamily="2" charset="77"/>
              </a:rPr>
              <a:t>hashMaxKey</a:t>
            </a:r>
            <a:r>
              <a:rPr lang="en-US" sz="1400">
                <a:latin typeface="Montserrat" pitchFamily="2" charset="77"/>
              </a:rPr>
              <a:t>}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E637B74-1C8D-7758-4BA2-14D00CE1A024}"/>
              </a:ext>
            </a:extLst>
          </p:cNvPr>
          <p:cNvSpPr/>
          <p:nvPr/>
        </p:nvSpPr>
        <p:spPr>
          <a:xfrm>
            <a:off x="9791410" y="1851543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80F451-EA78-504D-DD4D-391FEDA15763}"/>
              </a:ext>
            </a:extLst>
          </p:cNvPr>
          <p:cNvCxnSpPr>
            <a:cxnSpLocks/>
          </p:cNvCxnSpPr>
          <p:nvPr/>
        </p:nvCxnSpPr>
        <p:spPr>
          <a:xfrm flipV="1">
            <a:off x="7438205" y="3290038"/>
            <a:ext cx="2339914" cy="2110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oogle Shape;10880;p81">
            <a:extLst>
              <a:ext uri="{FF2B5EF4-FFF2-40B4-BE49-F238E27FC236}">
                <a16:creationId xmlns:a16="http://schemas.microsoft.com/office/drawing/2014/main" id="{E5323977-7D04-6293-143A-6174A20EB2A8}"/>
              </a:ext>
            </a:extLst>
          </p:cNvPr>
          <p:cNvGrpSpPr/>
          <p:nvPr/>
        </p:nvGrpSpPr>
        <p:grpSpPr>
          <a:xfrm>
            <a:off x="10382357" y="2544260"/>
            <a:ext cx="972935" cy="926247"/>
            <a:chOff x="-2571753" y="2403619"/>
            <a:chExt cx="292227" cy="291425"/>
          </a:xfrm>
        </p:grpSpPr>
        <p:sp>
          <p:nvSpPr>
            <p:cNvPr id="46" name="Google Shape;10881;p81">
              <a:extLst>
                <a:ext uri="{FF2B5EF4-FFF2-40B4-BE49-F238E27FC236}">
                  <a16:creationId xmlns:a16="http://schemas.microsoft.com/office/drawing/2014/main" id="{8A6C6455-3E4F-A41C-24CE-81B8473EBE8E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0882;p81">
              <a:extLst>
                <a:ext uri="{FF2B5EF4-FFF2-40B4-BE49-F238E27FC236}">
                  <a16:creationId xmlns:a16="http://schemas.microsoft.com/office/drawing/2014/main" id="{A858073A-87E6-15AD-8203-CA8F8DDE1529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0883;p81">
              <a:extLst>
                <a:ext uri="{FF2B5EF4-FFF2-40B4-BE49-F238E27FC236}">
                  <a16:creationId xmlns:a16="http://schemas.microsoft.com/office/drawing/2014/main" id="{F6EC695B-BB24-055B-7087-8D3FAF96DAFC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0885;p81">
              <a:extLst>
                <a:ext uri="{FF2B5EF4-FFF2-40B4-BE49-F238E27FC236}">
                  <a16:creationId xmlns:a16="http://schemas.microsoft.com/office/drawing/2014/main" id="{A434E4D3-C711-915B-0B10-5CF284A79E87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0886;p81">
              <a:extLst>
                <a:ext uri="{FF2B5EF4-FFF2-40B4-BE49-F238E27FC236}">
                  <a16:creationId xmlns:a16="http://schemas.microsoft.com/office/drawing/2014/main" id="{CCD8B133-A11B-6C72-B122-8EA4A37D5425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0887;p81">
              <a:extLst>
                <a:ext uri="{FF2B5EF4-FFF2-40B4-BE49-F238E27FC236}">
                  <a16:creationId xmlns:a16="http://schemas.microsoft.com/office/drawing/2014/main" id="{58BB21F6-A1C5-C527-C193-6E8D4D97B185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4DB4A93-4754-8EA2-FB07-32466190DF37}"/>
              </a:ext>
            </a:extLst>
          </p:cNvPr>
          <p:cNvSpPr/>
          <p:nvPr/>
        </p:nvSpPr>
        <p:spPr>
          <a:xfrm>
            <a:off x="4740504" y="3032292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Key gets hashed</a:t>
            </a:r>
          </a:p>
        </p:txBody>
      </p:sp>
    </p:spTree>
    <p:extLst>
      <p:ext uri="{BB962C8B-B14F-4D97-AF65-F5344CB8AC3E}">
        <p14:creationId xmlns:p14="http://schemas.microsoft.com/office/powerpoint/2010/main" val="2557839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6DCEE-0A2B-0BFF-32E7-519627A09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5DAB40-31AE-C149-E401-C40CB9434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CB5C7-4F6F-8108-EFDC-520EE5A4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36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A23307-8712-D856-57DE-2A72CB8F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Hashed Sharding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9066CF1-384B-98DB-1327-1F87ED56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94182-847F-1DE3-F044-422B8A99AA34}"/>
              </a:ext>
            </a:extLst>
          </p:cNvPr>
          <p:cNvSpPr txBox="1"/>
          <p:nvPr/>
        </p:nvSpPr>
        <p:spPr>
          <a:xfrm>
            <a:off x="2030803" y="1268413"/>
            <a:ext cx="8298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Hashed sharding uses a hashed value as the shard key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B000E7-EB65-D6B1-0B9C-87530C1FAFA3}"/>
              </a:ext>
            </a:extLst>
          </p:cNvPr>
          <p:cNvSpPr/>
          <p:nvPr/>
        </p:nvSpPr>
        <p:spPr>
          <a:xfrm>
            <a:off x="1472868" y="2812907"/>
            <a:ext cx="3743864" cy="2776680"/>
          </a:xfrm>
          <a:prstGeom prst="rect">
            <a:avLst/>
          </a:prstGeom>
          <a:solidFill>
            <a:srgbClr val="8ED973">
              <a:alpha val="6274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Even data distribution across shards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Even read / write workload distribution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0E23F-3259-BA6C-A5E5-69408709AB33}"/>
              </a:ext>
            </a:extLst>
          </p:cNvPr>
          <p:cNvSpPr/>
          <p:nvPr/>
        </p:nvSpPr>
        <p:spPr>
          <a:xfrm>
            <a:off x="7031153" y="2812906"/>
            <a:ext cx="3743864" cy="2776680"/>
          </a:xfrm>
          <a:prstGeom prst="rect">
            <a:avLst/>
          </a:prstGeom>
          <a:solidFill>
            <a:srgbClr val="FF0000">
              <a:alpha val="4274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Range queries can get very compute intense</a:t>
            </a:r>
          </a:p>
        </p:txBody>
      </p:sp>
    </p:spTree>
    <p:extLst>
      <p:ext uri="{BB962C8B-B14F-4D97-AF65-F5344CB8AC3E}">
        <p14:creationId xmlns:p14="http://schemas.microsoft.com/office/powerpoint/2010/main" val="18172862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C6207-DA43-347D-957E-E37E176A5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F1DAE-B578-7D5F-2595-72A3FFEA6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6D2D0-B4C6-31E8-827C-7EEB63D3E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37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BA4FF6-E8F2-4192-27F4-D79598D53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Ranged Sharding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04785E-406A-F316-680C-11C00000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8E72BD-5C80-6CCC-5BF7-2A9315BEE471}"/>
              </a:ext>
            </a:extLst>
          </p:cNvPr>
          <p:cNvSpPr/>
          <p:nvPr/>
        </p:nvSpPr>
        <p:spPr>
          <a:xfrm>
            <a:off x="4740504" y="2474169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985644-D458-0F8E-9525-239FBC992C34}"/>
              </a:ext>
            </a:extLst>
          </p:cNvPr>
          <p:cNvSpPr/>
          <p:nvPr/>
        </p:nvSpPr>
        <p:spPr>
          <a:xfrm>
            <a:off x="4654471" y="1338902"/>
            <a:ext cx="2883058" cy="54675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030FBB0-7C2A-8656-B78E-6EADE4DD7EF3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6096000" y="1885657"/>
            <a:ext cx="0" cy="5885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C9854-6E65-E2D6-0CE8-B4497AEEA2B4}"/>
              </a:ext>
            </a:extLst>
          </p:cNvPr>
          <p:cNvSpPr/>
          <p:nvPr/>
        </p:nvSpPr>
        <p:spPr>
          <a:xfrm>
            <a:off x="1380628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86E68D-4A5B-0731-E7BA-2959B78077D2}"/>
              </a:ext>
            </a:extLst>
          </p:cNvPr>
          <p:cNvSpPr/>
          <p:nvPr/>
        </p:nvSpPr>
        <p:spPr>
          <a:xfrm>
            <a:off x="5496577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91BB3D-44E5-DDD9-C003-248742B3991B}"/>
              </a:ext>
            </a:extLst>
          </p:cNvPr>
          <p:cNvSpPr/>
          <p:nvPr/>
        </p:nvSpPr>
        <p:spPr>
          <a:xfrm>
            <a:off x="9612526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439B52-91D5-ECDB-C5AB-D24B950492F2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980051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DF832A5-95D3-E36D-273F-25A76EAE285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6096000" y="3020924"/>
            <a:ext cx="0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0F4D060-340A-6F23-62FD-C5B9CDC350EA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6096000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A7F1B721-D14F-B664-AE39-857F805A1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0590" y="2411694"/>
            <a:ext cx="478766" cy="4787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BD15A6-C666-1C1A-CE97-7BF8AA207C69}"/>
              </a:ext>
            </a:extLst>
          </p:cNvPr>
          <p:cNvSpPr txBox="1"/>
          <p:nvPr/>
        </p:nvSpPr>
        <p:spPr>
          <a:xfrm>
            <a:off x="2130462" y="2388018"/>
            <a:ext cx="3034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none" strike="noStrike">
                <a:effectLst/>
                <a:latin typeface="Montserrat" pitchFamily="2" charset="77"/>
              </a:rPr>
              <a:t>Shard Key</a:t>
            </a:r>
          </a:p>
          <a:p>
            <a:pPr algn="ctr"/>
            <a:r>
              <a:rPr lang="en-US" sz="1400" err="1">
                <a:latin typeface="Montserrat" pitchFamily="2" charset="77"/>
              </a:rPr>
              <a:t>User_id</a:t>
            </a:r>
            <a:endParaRPr lang="en-US" sz="140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51C8306-9DEB-FB48-88B3-DE47BB50D5FD}"/>
              </a:ext>
            </a:extLst>
          </p:cNvPr>
          <p:cNvSpPr txBox="1"/>
          <p:nvPr/>
        </p:nvSpPr>
        <p:spPr>
          <a:xfrm>
            <a:off x="462568" y="5295015"/>
            <a:ext cx="30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</a:t>
            </a:r>
            <a:r>
              <a:rPr lang="en-US" sz="1400" err="1">
                <a:latin typeface="Montserrat" pitchFamily="2" charset="77"/>
              </a:rPr>
              <a:t>user_id:min</a:t>
            </a:r>
            <a:r>
              <a:rPr lang="en-US" sz="1400">
                <a:latin typeface="Montserrat" pitchFamily="2" charset="77"/>
              </a:rPr>
              <a:t>}-&gt;{user_id:100}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{user_id:300}-&gt;{user_id:350}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{user_id:500}-&gt;{user_id:600}</a:t>
            </a:r>
            <a:endParaRPr lang="en-US" sz="1100">
              <a:latin typeface="Montserrat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20DEF8-5559-B65D-69BD-AC7C842D0D94}"/>
              </a:ext>
            </a:extLst>
          </p:cNvPr>
          <p:cNvSpPr txBox="1"/>
          <p:nvPr/>
        </p:nvSpPr>
        <p:spPr>
          <a:xfrm>
            <a:off x="4740504" y="5295015"/>
            <a:ext cx="30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{user_id:100}-&gt;{user_id:200}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{user_id:350}-&gt;{user_id:400}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{user_id:600}-&gt;{user_id:700}</a:t>
            </a:r>
            <a:endParaRPr lang="en-US" sz="1100">
              <a:latin typeface="Montserrat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B4E4E2-C14A-2C8A-5622-EF9C3BAB5A5D}"/>
              </a:ext>
            </a:extLst>
          </p:cNvPr>
          <p:cNvSpPr txBox="1"/>
          <p:nvPr/>
        </p:nvSpPr>
        <p:spPr>
          <a:xfrm>
            <a:off x="8694470" y="5295015"/>
            <a:ext cx="30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{user_id:200}-&gt;{user_id:300}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{user_id:400}-&gt;{user_id:500}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{user_id:700}-&gt;{</a:t>
            </a:r>
            <a:r>
              <a:rPr lang="en-US" sz="1400" err="1">
                <a:latin typeface="Montserrat" pitchFamily="2" charset="77"/>
              </a:rPr>
              <a:t>user_id:max</a:t>
            </a:r>
            <a:r>
              <a:rPr lang="en-US" sz="1400">
                <a:latin typeface="Montserrat" pitchFamily="2" charset="77"/>
              </a:rPr>
              <a:t>}</a:t>
            </a:r>
            <a:endParaRPr lang="en-US" sz="1100">
              <a:latin typeface="Montserrat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FE6336B-A2D6-AC2E-44C8-9B902BAFF4B1}"/>
              </a:ext>
            </a:extLst>
          </p:cNvPr>
          <p:cNvSpPr/>
          <p:nvPr/>
        </p:nvSpPr>
        <p:spPr>
          <a:xfrm>
            <a:off x="9791410" y="1851543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83DB03B-ABE8-834A-BD60-E736E2A4132F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7451496" y="2726447"/>
            <a:ext cx="2339914" cy="2110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oogle Shape;10880;p81">
            <a:extLst>
              <a:ext uri="{FF2B5EF4-FFF2-40B4-BE49-F238E27FC236}">
                <a16:creationId xmlns:a16="http://schemas.microsoft.com/office/drawing/2014/main" id="{4547E73D-A96F-96D3-A0C0-59652D4CA615}"/>
              </a:ext>
            </a:extLst>
          </p:cNvPr>
          <p:cNvGrpSpPr/>
          <p:nvPr/>
        </p:nvGrpSpPr>
        <p:grpSpPr>
          <a:xfrm>
            <a:off x="10382357" y="2544260"/>
            <a:ext cx="972935" cy="926247"/>
            <a:chOff x="-2571753" y="2403619"/>
            <a:chExt cx="292227" cy="291425"/>
          </a:xfrm>
        </p:grpSpPr>
        <p:sp>
          <p:nvSpPr>
            <p:cNvPr id="46" name="Google Shape;10881;p81">
              <a:extLst>
                <a:ext uri="{FF2B5EF4-FFF2-40B4-BE49-F238E27FC236}">
                  <a16:creationId xmlns:a16="http://schemas.microsoft.com/office/drawing/2014/main" id="{067324C9-3026-4B9B-6726-D26C6D718F09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0882;p81">
              <a:extLst>
                <a:ext uri="{FF2B5EF4-FFF2-40B4-BE49-F238E27FC236}">
                  <a16:creationId xmlns:a16="http://schemas.microsoft.com/office/drawing/2014/main" id="{8FEBBF12-C483-E838-AA54-DAD97DE64514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0883;p81">
              <a:extLst>
                <a:ext uri="{FF2B5EF4-FFF2-40B4-BE49-F238E27FC236}">
                  <a16:creationId xmlns:a16="http://schemas.microsoft.com/office/drawing/2014/main" id="{70015597-D90D-2B38-7E64-C3C0D3CBAF54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0885;p81">
              <a:extLst>
                <a:ext uri="{FF2B5EF4-FFF2-40B4-BE49-F238E27FC236}">
                  <a16:creationId xmlns:a16="http://schemas.microsoft.com/office/drawing/2014/main" id="{DDF69966-B5E3-D097-344A-E3E22C02580D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0886;p81">
              <a:extLst>
                <a:ext uri="{FF2B5EF4-FFF2-40B4-BE49-F238E27FC236}">
                  <a16:creationId xmlns:a16="http://schemas.microsoft.com/office/drawing/2014/main" id="{777E4E14-57FF-ABCC-C81F-868A0A033BF1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0887;p81">
              <a:extLst>
                <a:ext uri="{FF2B5EF4-FFF2-40B4-BE49-F238E27FC236}">
                  <a16:creationId xmlns:a16="http://schemas.microsoft.com/office/drawing/2014/main" id="{DCF26035-F377-52E4-588E-7A4E2885FA55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FB472B9-507D-12BF-A581-73C070B8B8E7}"/>
              </a:ext>
            </a:extLst>
          </p:cNvPr>
          <p:cNvSpPr/>
          <p:nvPr/>
        </p:nvSpPr>
        <p:spPr>
          <a:xfrm>
            <a:off x="8918468" y="5707558"/>
            <a:ext cx="2743200" cy="34622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6148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03E4A-5A2F-7EB3-5BA6-BDA6CBED1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3BBA3-CDF9-B6D5-C7F4-A5432853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18CAF-1275-8F59-6927-E7F063BD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38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2B559E-B804-F679-82FA-03BB6BFD8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Ranged Sharding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11AE5D-6026-EF04-1B35-E9C08352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960C3D-72ED-A60E-88B0-3FB17929034F}"/>
              </a:ext>
            </a:extLst>
          </p:cNvPr>
          <p:cNvSpPr txBox="1"/>
          <p:nvPr/>
        </p:nvSpPr>
        <p:spPr>
          <a:xfrm>
            <a:off x="2030803" y="1268413"/>
            <a:ext cx="82986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i="0" u="none" strike="noStrike">
                <a:effectLst/>
                <a:latin typeface="Montserrat" pitchFamily="2" charset="77"/>
              </a:rPr>
              <a:t>Queries can read target documents within a contiguous range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5DDBD9-F621-37C8-2365-C3BC5443F8F0}"/>
              </a:ext>
            </a:extLst>
          </p:cNvPr>
          <p:cNvSpPr/>
          <p:nvPr/>
        </p:nvSpPr>
        <p:spPr>
          <a:xfrm>
            <a:off x="1472868" y="2812907"/>
            <a:ext cx="3743864" cy="2776680"/>
          </a:xfrm>
          <a:prstGeom prst="rect">
            <a:avLst/>
          </a:prstGeom>
          <a:solidFill>
            <a:srgbClr val="8ED973">
              <a:alpha val="6274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Ideal for targeted operations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2C9236-E3AD-0FD6-A660-6F73FF943EF5}"/>
              </a:ext>
            </a:extLst>
          </p:cNvPr>
          <p:cNvSpPr/>
          <p:nvPr/>
        </p:nvSpPr>
        <p:spPr>
          <a:xfrm>
            <a:off x="7031153" y="2812906"/>
            <a:ext cx="3743864" cy="2776680"/>
          </a:xfrm>
          <a:prstGeom prst="rect">
            <a:avLst/>
          </a:prstGeom>
          <a:solidFill>
            <a:srgbClr val="FF0000">
              <a:alpha val="42745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/>
                </a:solidFill>
              </a:rPr>
              <a:t>MaxKey</a:t>
            </a:r>
            <a:r>
              <a:rPr lang="en-US">
                <a:solidFill>
                  <a:schemeClr val="tx1"/>
                </a:solidFill>
              </a:rPr>
              <a:t> shard receives majority of incoming writes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</a:rPr>
              <a:t>Reduces advantage of distributed writes in a shared cluster</a:t>
            </a:r>
          </a:p>
        </p:txBody>
      </p:sp>
    </p:spTree>
    <p:extLst>
      <p:ext uri="{BB962C8B-B14F-4D97-AF65-F5344CB8AC3E}">
        <p14:creationId xmlns:p14="http://schemas.microsoft.com/office/powerpoint/2010/main" val="38144340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DF3CF-95CE-2A19-8C48-6FF4E15C7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42814E-5F6E-8701-6DF4-81DC63BF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F1C66-2273-E0FB-166E-4F0EF4012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39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F2F6D9-257D-6A3D-452A-1B41A9E5D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Ranged Sharding (Balancer)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EC2F55-050B-E50D-7FFD-2E653806A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DD5CEDC-0E6F-9E73-2AF3-6CCDC241A59C}"/>
              </a:ext>
            </a:extLst>
          </p:cNvPr>
          <p:cNvSpPr/>
          <p:nvPr/>
        </p:nvSpPr>
        <p:spPr>
          <a:xfrm>
            <a:off x="4740504" y="2474169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FCE29A-43E2-F01C-AD8F-BC4DA7201075}"/>
              </a:ext>
            </a:extLst>
          </p:cNvPr>
          <p:cNvSpPr/>
          <p:nvPr/>
        </p:nvSpPr>
        <p:spPr>
          <a:xfrm>
            <a:off x="4654471" y="1338902"/>
            <a:ext cx="2883058" cy="54675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7FE8EC-9B93-9E7F-6CB5-43B96A431334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6096000" y="1885657"/>
            <a:ext cx="0" cy="5885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CDCA901-B9DE-1AFB-D64F-1B438898E87F}"/>
              </a:ext>
            </a:extLst>
          </p:cNvPr>
          <p:cNvSpPr/>
          <p:nvPr/>
        </p:nvSpPr>
        <p:spPr>
          <a:xfrm>
            <a:off x="1380628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F9D015-9E94-BB57-8FCC-F7B4F477718D}"/>
              </a:ext>
            </a:extLst>
          </p:cNvPr>
          <p:cNvSpPr/>
          <p:nvPr/>
        </p:nvSpPr>
        <p:spPr>
          <a:xfrm>
            <a:off x="5496577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55F45D-8BC2-1CA7-0F0F-C20AA0E50A45}"/>
              </a:ext>
            </a:extLst>
          </p:cNvPr>
          <p:cNvSpPr/>
          <p:nvPr/>
        </p:nvSpPr>
        <p:spPr>
          <a:xfrm>
            <a:off x="9612526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AAF4CD-69F5-FEBB-99F0-FEF5FB8E3C1F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980051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E578BC-B5B9-2028-5178-0C3B9412CF4A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6096000" y="3020924"/>
            <a:ext cx="0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513D73-46D0-E2B1-9ECB-7E8597C43BCF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6096000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F622D2E8-895E-7AB7-5F99-6A32BAC41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0590" y="2411694"/>
            <a:ext cx="478766" cy="4787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DBB4253-C4FB-6E40-64C4-5AAC3AB1DDEB}"/>
              </a:ext>
            </a:extLst>
          </p:cNvPr>
          <p:cNvSpPr txBox="1"/>
          <p:nvPr/>
        </p:nvSpPr>
        <p:spPr>
          <a:xfrm>
            <a:off x="2130462" y="2388018"/>
            <a:ext cx="3034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none" strike="noStrike">
                <a:effectLst/>
                <a:latin typeface="Montserrat" pitchFamily="2" charset="77"/>
              </a:rPr>
              <a:t>Shard Key</a:t>
            </a:r>
          </a:p>
          <a:p>
            <a:pPr algn="ctr"/>
            <a:r>
              <a:rPr lang="en-US" sz="1400" err="1">
                <a:latin typeface="Montserrat" pitchFamily="2" charset="77"/>
              </a:rPr>
              <a:t>User_id</a:t>
            </a:r>
            <a:endParaRPr lang="en-US" sz="140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DA5321-9DDE-04C2-15C2-267C4B070570}"/>
              </a:ext>
            </a:extLst>
          </p:cNvPr>
          <p:cNvSpPr txBox="1"/>
          <p:nvPr/>
        </p:nvSpPr>
        <p:spPr>
          <a:xfrm>
            <a:off x="462568" y="5295015"/>
            <a:ext cx="3034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</a:t>
            </a:r>
            <a:r>
              <a:rPr lang="en-US" sz="1400" err="1">
                <a:latin typeface="Montserrat" pitchFamily="2" charset="77"/>
              </a:rPr>
              <a:t>user_id:min</a:t>
            </a:r>
            <a:r>
              <a:rPr lang="en-US" sz="1400">
                <a:latin typeface="Montserrat" pitchFamily="2" charset="77"/>
              </a:rPr>
              <a:t>}-&gt;{user_id:100}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{user_id:300}-&gt;{user_id:350}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{user_id:500}-&gt;{user_id:600}</a:t>
            </a:r>
          </a:p>
          <a:p>
            <a:pPr algn="ctr"/>
            <a:r>
              <a:rPr lang="en-US" sz="1400">
                <a:solidFill>
                  <a:schemeClr val="accent6"/>
                </a:solidFill>
                <a:latin typeface="Montserrat" pitchFamily="2" charset="77"/>
              </a:rPr>
              <a:t>{user_id:800}-&gt;{user_id:900}</a:t>
            </a:r>
            <a:endParaRPr lang="en-US" sz="1100">
              <a:solidFill>
                <a:schemeClr val="accent6"/>
              </a:solidFill>
              <a:latin typeface="Montserrat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335DDD-CB1E-BC04-F948-44E56FAAC357}"/>
              </a:ext>
            </a:extLst>
          </p:cNvPr>
          <p:cNvSpPr txBox="1"/>
          <p:nvPr/>
        </p:nvSpPr>
        <p:spPr>
          <a:xfrm>
            <a:off x="4740504" y="5295015"/>
            <a:ext cx="3034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{user_id:100}-&gt;{user_id:200}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{user_id:350}-&gt;{user_id:400}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{user_id:600}-&gt;{user_id:700}</a:t>
            </a:r>
          </a:p>
          <a:p>
            <a:pPr algn="ctr"/>
            <a:r>
              <a:rPr lang="en-US" sz="1400">
                <a:solidFill>
                  <a:schemeClr val="accent6"/>
                </a:solidFill>
                <a:latin typeface="Montserrat" pitchFamily="2" charset="77"/>
              </a:rPr>
              <a:t>{user_id:900}-&gt;{</a:t>
            </a:r>
            <a:r>
              <a:rPr lang="en-US" sz="1400" err="1">
                <a:solidFill>
                  <a:schemeClr val="accent6"/>
                </a:solidFill>
                <a:latin typeface="Montserrat" pitchFamily="2" charset="77"/>
              </a:rPr>
              <a:t>user_id:max</a:t>
            </a:r>
            <a:r>
              <a:rPr lang="en-US" sz="1400">
                <a:solidFill>
                  <a:schemeClr val="accent6"/>
                </a:solidFill>
                <a:latin typeface="Montserrat" pitchFamily="2" charset="77"/>
              </a:rPr>
              <a:t>}</a:t>
            </a:r>
            <a:endParaRPr lang="en-US" sz="1100">
              <a:solidFill>
                <a:schemeClr val="accent6"/>
              </a:solidFill>
              <a:latin typeface="Montserrat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63ADC0-4E35-2402-6552-499BDFB08600}"/>
              </a:ext>
            </a:extLst>
          </p:cNvPr>
          <p:cNvSpPr txBox="1"/>
          <p:nvPr/>
        </p:nvSpPr>
        <p:spPr>
          <a:xfrm>
            <a:off x="8694470" y="5295015"/>
            <a:ext cx="30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{user_id:200}-&gt;{user_id:300}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{user_id:400}-&gt;{user_id:500}</a:t>
            </a:r>
          </a:p>
          <a:p>
            <a:pPr algn="ctr"/>
            <a:r>
              <a:rPr lang="en-US" sz="1400">
                <a:solidFill>
                  <a:schemeClr val="accent6"/>
                </a:solidFill>
                <a:latin typeface="Montserrat" pitchFamily="2" charset="77"/>
              </a:rPr>
              <a:t>{user_id:700}-&gt;{user_id:800}</a:t>
            </a:r>
            <a:endParaRPr lang="en-US" sz="1100">
              <a:solidFill>
                <a:schemeClr val="accent6"/>
              </a:solidFill>
              <a:latin typeface="Montserrat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62E77EC-430E-0AD8-A3A8-74FE5229FBB6}"/>
              </a:ext>
            </a:extLst>
          </p:cNvPr>
          <p:cNvSpPr/>
          <p:nvPr/>
        </p:nvSpPr>
        <p:spPr>
          <a:xfrm>
            <a:off x="9791410" y="1851543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0C4DC2-992D-27A7-895E-D1C4628F0756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7451496" y="2726447"/>
            <a:ext cx="2339914" cy="2110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oogle Shape;10880;p81">
            <a:extLst>
              <a:ext uri="{FF2B5EF4-FFF2-40B4-BE49-F238E27FC236}">
                <a16:creationId xmlns:a16="http://schemas.microsoft.com/office/drawing/2014/main" id="{C90F686E-F535-B9ED-FD00-30D8A05698B9}"/>
              </a:ext>
            </a:extLst>
          </p:cNvPr>
          <p:cNvGrpSpPr/>
          <p:nvPr/>
        </p:nvGrpSpPr>
        <p:grpSpPr>
          <a:xfrm>
            <a:off x="10382357" y="2544260"/>
            <a:ext cx="972935" cy="926247"/>
            <a:chOff x="-2571753" y="2403619"/>
            <a:chExt cx="292227" cy="291425"/>
          </a:xfrm>
        </p:grpSpPr>
        <p:sp>
          <p:nvSpPr>
            <p:cNvPr id="46" name="Google Shape;10881;p81">
              <a:extLst>
                <a:ext uri="{FF2B5EF4-FFF2-40B4-BE49-F238E27FC236}">
                  <a16:creationId xmlns:a16="http://schemas.microsoft.com/office/drawing/2014/main" id="{360D68BC-5325-5B78-7253-CE60F12B7D08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0882;p81">
              <a:extLst>
                <a:ext uri="{FF2B5EF4-FFF2-40B4-BE49-F238E27FC236}">
                  <a16:creationId xmlns:a16="http://schemas.microsoft.com/office/drawing/2014/main" id="{5CB969DC-2F99-0DB9-54AF-140741BEF0DE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0883;p81">
              <a:extLst>
                <a:ext uri="{FF2B5EF4-FFF2-40B4-BE49-F238E27FC236}">
                  <a16:creationId xmlns:a16="http://schemas.microsoft.com/office/drawing/2014/main" id="{32E6ECB7-FF28-8382-29D2-D3975DD1C9B3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0885;p81">
              <a:extLst>
                <a:ext uri="{FF2B5EF4-FFF2-40B4-BE49-F238E27FC236}">
                  <a16:creationId xmlns:a16="http://schemas.microsoft.com/office/drawing/2014/main" id="{FAD7452F-060A-BF29-23FE-66F61B77DF72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0886;p81">
              <a:extLst>
                <a:ext uri="{FF2B5EF4-FFF2-40B4-BE49-F238E27FC236}">
                  <a16:creationId xmlns:a16="http://schemas.microsoft.com/office/drawing/2014/main" id="{4017EF16-2C10-D596-B0E1-DE48F058BCB3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0887;p81">
              <a:extLst>
                <a:ext uri="{FF2B5EF4-FFF2-40B4-BE49-F238E27FC236}">
                  <a16:creationId xmlns:a16="http://schemas.microsoft.com/office/drawing/2014/main" id="{A208B379-957B-F93B-679D-037A2D0521A4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18202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E92C5-8CA6-2F3C-1B6D-0001EC1B7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09DD8-C188-431A-6574-FDFCC0E4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D437-5593-762B-4BD9-DB422FE7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C29FA5-0A6B-35BC-ABAE-55CC2738E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Introduction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EF65D3-1E88-5745-E3E2-EFD1233F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D53E307-FFB7-E914-BB4C-F40FA4B3C340}"/>
              </a:ext>
            </a:extLst>
          </p:cNvPr>
          <p:cNvSpPr txBox="1"/>
          <p:nvPr/>
        </p:nvSpPr>
        <p:spPr>
          <a:xfrm>
            <a:off x="1816845" y="1626899"/>
            <a:ext cx="755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Goal: </a:t>
            </a:r>
            <a:r>
              <a:rPr lang="de-DE" sz="1600" err="1"/>
              <a:t>Production-ready</a:t>
            </a:r>
            <a:r>
              <a:rPr lang="de-DE" sz="1600"/>
              <a:t>, </a:t>
            </a:r>
            <a:r>
              <a:rPr lang="de-DE" sz="1600" err="1"/>
              <a:t>distributed</a:t>
            </a:r>
            <a:r>
              <a:rPr lang="de-DE" sz="1600"/>
              <a:t> MongoDB </a:t>
            </a:r>
            <a:r>
              <a:rPr lang="de-DE" sz="1600" err="1"/>
              <a:t>sharded</a:t>
            </a:r>
            <a:r>
              <a:rPr lang="de-DE" sz="1600"/>
              <a:t> </a:t>
            </a:r>
            <a:r>
              <a:rPr lang="de-DE" sz="1600" err="1"/>
              <a:t>cluster</a:t>
            </a:r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DCB95773-61D0-9A60-D85F-6883E7C20BB7}"/>
              </a:ext>
            </a:extLst>
          </p:cNvPr>
          <p:cNvSpPr txBox="1"/>
          <p:nvPr/>
        </p:nvSpPr>
        <p:spPr>
          <a:xfrm>
            <a:off x="1816845" y="2536302"/>
            <a:ext cx="7559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Focus</a:t>
            </a:r>
            <a:r>
              <a:rPr lang="de-DE" sz="1600"/>
              <a:t>: </a:t>
            </a:r>
            <a:r>
              <a:rPr lang="de-DE" sz="1600" err="1"/>
              <a:t>Automated</a:t>
            </a:r>
            <a:r>
              <a:rPr lang="de-DE" sz="1600"/>
              <a:t> </a:t>
            </a:r>
            <a:r>
              <a:rPr lang="de-DE" sz="1600" err="1"/>
              <a:t>deployment</a:t>
            </a:r>
            <a:r>
              <a:rPr lang="de-DE" sz="1600"/>
              <a:t>, </a:t>
            </a:r>
            <a:r>
              <a:rPr lang="de-DE" sz="1600" err="1"/>
              <a:t>data</a:t>
            </a:r>
            <a:r>
              <a:rPr lang="de-DE" sz="1600"/>
              <a:t> </a:t>
            </a:r>
            <a:r>
              <a:rPr lang="de-DE" sz="1600" err="1"/>
              <a:t>distribution</a:t>
            </a:r>
            <a:r>
              <a:rPr lang="de-DE" sz="1600"/>
              <a:t>, high </a:t>
            </a:r>
            <a:r>
              <a:rPr lang="de-DE" sz="1600" err="1"/>
              <a:t>availability</a:t>
            </a:r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DDFDE5C-1FD1-1EC3-4E0A-4B64D869ABC5}"/>
              </a:ext>
            </a:extLst>
          </p:cNvPr>
          <p:cNvSpPr txBox="1"/>
          <p:nvPr/>
        </p:nvSpPr>
        <p:spPr>
          <a:xfrm>
            <a:off x="1816845" y="3512719"/>
            <a:ext cx="75594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/>
              <a:t>Tools</a:t>
            </a:r>
            <a:r>
              <a:rPr lang="de-DE" sz="1600"/>
              <a:t>: MongoDB, </a:t>
            </a:r>
            <a:r>
              <a:rPr lang="de-DE" sz="1600" err="1"/>
              <a:t>Kubernetes</a:t>
            </a:r>
            <a:r>
              <a:rPr lang="de-DE" sz="1600"/>
              <a:t>, Helm, Terraform, OpenStack</a:t>
            </a:r>
          </a:p>
          <a:p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A1845180-56A8-F5EB-98BF-A9342E1D3C01}"/>
              </a:ext>
            </a:extLst>
          </p:cNvPr>
          <p:cNvSpPr txBox="1"/>
          <p:nvPr/>
        </p:nvSpPr>
        <p:spPr>
          <a:xfrm>
            <a:off x="1822668" y="4497316"/>
            <a:ext cx="883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err="1"/>
              <a:t>No</a:t>
            </a:r>
            <a:r>
              <a:rPr lang="de-DE" sz="1600" b="1"/>
              <a:t> </a:t>
            </a:r>
            <a:r>
              <a:rPr lang="de-DE" sz="1600" b="1" err="1"/>
              <a:t>pre</a:t>
            </a:r>
            <a:r>
              <a:rPr lang="de-DE" sz="1600" b="1"/>
              <a:t>-made Helm Chart:</a:t>
            </a:r>
            <a:r>
              <a:rPr lang="de-DE" sz="1600"/>
              <a:t> </a:t>
            </a:r>
            <a:r>
              <a:rPr lang="de-DE" sz="1600" err="1"/>
              <a:t>We</a:t>
            </a:r>
            <a:r>
              <a:rPr lang="de-DE" sz="1600"/>
              <a:t> </a:t>
            </a:r>
            <a:r>
              <a:rPr lang="de-DE" sz="1600" err="1"/>
              <a:t>want</a:t>
            </a:r>
            <a:r>
              <a:rPr lang="de-DE" sz="1600"/>
              <a:t> </a:t>
            </a:r>
            <a:r>
              <a:rPr lang="de-DE" sz="1600" err="1"/>
              <a:t>to</a:t>
            </a:r>
            <a:r>
              <a:rPr lang="de-DE" sz="1600"/>
              <a:t> </a:t>
            </a:r>
            <a:r>
              <a:rPr lang="de-DE" sz="1600" err="1"/>
              <a:t>create</a:t>
            </a:r>
            <a:r>
              <a:rPr lang="de-DE" sz="1600"/>
              <a:t> </a:t>
            </a:r>
            <a:r>
              <a:rPr lang="de-DE" sz="1600" err="1"/>
              <a:t>our</a:t>
            </a:r>
            <a:r>
              <a:rPr lang="de-DE" sz="1600"/>
              <a:t> own </a:t>
            </a:r>
            <a:r>
              <a:rPr lang="de-DE" sz="1600" err="1"/>
              <a:t>configuration</a:t>
            </a:r>
            <a:endParaRPr lang="de-DE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BA8E2098-43C1-83D8-BD11-B859CB739D4A}"/>
              </a:ext>
            </a:extLst>
          </p:cNvPr>
          <p:cNvSpPr txBox="1"/>
          <p:nvPr/>
        </p:nvSpPr>
        <p:spPr>
          <a:xfrm>
            <a:off x="1804813" y="5407949"/>
            <a:ext cx="883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err="1"/>
              <a:t>Example</a:t>
            </a:r>
            <a:r>
              <a:rPr lang="de-DE" sz="1600" b="1"/>
              <a:t>-App: </a:t>
            </a:r>
            <a:r>
              <a:rPr lang="de-DE" sz="1600"/>
              <a:t>„</a:t>
            </a:r>
            <a:r>
              <a:rPr lang="de-DE" sz="1600" err="1"/>
              <a:t>Twutter</a:t>
            </a:r>
            <a:r>
              <a:rPr lang="de-DE" sz="1600"/>
              <a:t>“ as a </a:t>
            </a:r>
            <a:r>
              <a:rPr lang="de-DE" sz="1600" err="1"/>
              <a:t>realistic</a:t>
            </a:r>
            <a:r>
              <a:rPr lang="de-DE" sz="1600"/>
              <a:t> </a:t>
            </a:r>
            <a:r>
              <a:rPr lang="de-DE" sz="1600" err="1"/>
              <a:t>test</a:t>
            </a:r>
            <a:r>
              <a:rPr lang="de-DE" sz="1600"/>
              <a:t> </a:t>
            </a:r>
            <a:r>
              <a:rPr lang="de-DE" sz="1600" err="1"/>
              <a:t>environment</a:t>
            </a:r>
            <a:endParaRPr lang="de-DE"/>
          </a:p>
        </p:txBody>
      </p:sp>
      <p:grpSp>
        <p:nvGrpSpPr>
          <p:cNvPr id="42" name="Google Shape;9558;p77">
            <a:extLst>
              <a:ext uri="{FF2B5EF4-FFF2-40B4-BE49-F238E27FC236}">
                <a16:creationId xmlns:a16="http://schemas.microsoft.com/office/drawing/2014/main" id="{24F819B3-01D5-6A66-2448-DDC0DE002E46}"/>
              </a:ext>
            </a:extLst>
          </p:cNvPr>
          <p:cNvGrpSpPr/>
          <p:nvPr/>
        </p:nvGrpSpPr>
        <p:grpSpPr>
          <a:xfrm>
            <a:off x="1108490" y="5307708"/>
            <a:ext cx="491983" cy="484888"/>
            <a:chOff x="-64774725" y="1916550"/>
            <a:chExt cx="319000" cy="314400"/>
          </a:xfrm>
        </p:grpSpPr>
        <p:sp>
          <p:nvSpPr>
            <p:cNvPr id="52" name="Google Shape;9559;p77">
              <a:extLst>
                <a:ext uri="{FF2B5EF4-FFF2-40B4-BE49-F238E27FC236}">
                  <a16:creationId xmlns:a16="http://schemas.microsoft.com/office/drawing/2014/main" id="{12AD09D4-2708-0D1E-B600-9BA977A91F79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3" name="Google Shape;9560;p77">
              <a:extLst>
                <a:ext uri="{FF2B5EF4-FFF2-40B4-BE49-F238E27FC236}">
                  <a16:creationId xmlns:a16="http://schemas.microsoft.com/office/drawing/2014/main" id="{7B55326A-664D-C6E3-8C15-2670F3B0C1EA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54" name="Google Shape;9818;p77">
            <a:extLst>
              <a:ext uri="{FF2B5EF4-FFF2-40B4-BE49-F238E27FC236}">
                <a16:creationId xmlns:a16="http://schemas.microsoft.com/office/drawing/2014/main" id="{DB02552F-6736-324E-5161-71C5F0211CA7}"/>
              </a:ext>
            </a:extLst>
          </p:cNvPr>
          <p:cNvGrpSpPr/>
          <p:nvPr/>
        </p:nvGrpSpPr>
        <p:grpSpPr>
          <a:xfrm>
            <a:off x="1120903" y="2562146"/>
            <a:ext cx="467161" cy="299891"/>
            <a:chOff x="5411225" y="2726350"/>
            <a:chExt cx="296950" cy="190625"/>
          </a:xfrm>
        </p:grpSpPr>
        <p:sp>
          <p:nvSpPr>
            <p:cNvPr id="55" name="Google Shape;9819;p77">
              <a:extLst>
                <a:ext uri="{FF2B5EF4-FFF2-40B4-BE49-F238E27FC236}">
                  <a16:creationId xmlns:a16="http://schemas.microsoft.com/office/drawing/2014/main" id="{DCFA2D38-BAEE-DAF4-D0FE-29C597FC369F}"/>
                </a:ext>
              </a:extLst>
            </p:cNvPr>
            <p:cNvSpPr/>
            <p:nvPr/>
          </p:nvSpPr>
          <p:spPr>
            <a:xfrm>
              <a:off x="5534100" y="2794875"/>
              <a:ext cx="52000" cy="51225"/>
            </a:xfrm>
            <a:custGeom>
              <a:avLst/>
              <a:gdLst/>
              <a:ahLst/>
              <a:cxnLst/>
              <a:rect l="l" t="t" r="r" b="b"/>
              <a:pathLst>
                <a:path w="2080" h="2049" extrusionOk="0">
                  <a:moveTo>
                    <a:pt x="1009" y="662"/>
                  </a:moveTo>
                  <a:cubicBezTo>
                    <a:pt x="1229" y="662"/>
                    <a:pt x="1387" y="851"/>
                    <a:pt x="1387" y="1040"/>
                  </a:cubicBezTo>
                  <a:cubicBezTo>
                    <a:pt x="1387" y="1229"/>
                    <a:pt x="1229" y="1387"/>
                    <a:pt x="1009" y="1387"/>
                  </a:cubicBezTo>
                  <a:cubicBezTo>
                    <a:pt x="819" y="1387"/>
                    <a:pt x="662" y="1229"/>
                    <a:pt x="662" y="1040"/>
                  </a:cubicBezTo>
                  <a:cubicBezTo>
                    <a:pt x="662" y="851"/>
                    <a:pt x="819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41" y="0"/>
                    <a:pt x="0" y="473"/>
                    <a:pt x="0" y="1040"/>
                  </a:cubicBezTo>
                  <a:cubicBezTo>
                    <a:pt x="0" y="1639"/>
                    <a:pt x="473" y="2048"/>
                    <a:pt x="1009" y="2048"/>
                  </a:cubicBezTo>
                  <a:cubicBezTo>
                    <a:pt x="1607" y="2048"/>
                    <a:pt x="2048" y="1576"/>
                    <a:pt x="2048" y="1040"/>
                  </a:cubicBezTo>
                  <a:cubicBezTo>
                    <a:pt x="2080" y="473"/>
                    <a:pt x="1607" y="0"/>
                    <a:pt x="1009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6" name="Google Shape;9820;p77">
              <a:extLst>
                <a:ext uri="{FF2B5EF4-FFF2-40B4-BE49-F238E27FC236}">
                  <a16:creationId xmlns:a16="http://schemas.microsoft.com/office/drawing/2014/main" id="{F02F2DC4-007F-1AF9-A16F-C0A7793FE9D2}"/>
                </a:ext>
              </a:extLst>
            </p:cNvPr>
            <p:cNvSpPr/>
            <p:nvPr/>
          </p:nvSpPr>
          <p:spPr>
            <a:xfrm>
              <a:off x="5411225" y="2726350"/>
              <a:ext cx="296950" cy="190625"/>
            </a:xfrm>
            <a:custGeom>
              <a:avLst/>
              <a:gdLst/>
              <a:ahLst/>
              <a:cxnLst/>
              <a:rect l="l" t="t" r="r" b="b"/>
              <a:pathLst>
                <a:path w="11878" h="7625" extrusionOk="0">
                  <a:moveTo>
                    <a:pt x="5924" y="662"/>
                  </a:moveTo>
                  <a:cubicBezTo>
                    <a:pt x="7404" y="662"/>
                    <a:pt x="8759" y="1576"/>
                    <a:pt x="9641" y="2332"/>
                  </a:cubicBezTo>
                  <a:cubicBezTo>
                    <a:pt x="9736" y="2395"/>
                    <a:pt x="9830" y="2489"/>
                    <a:pt x="9925" y="2584"/>
                  </a:cubicBezTo>
                  <a:cubicBezTo>
                    <a:pt x="8696" y="2080"/>
                    <a:pt x="7278" y="1733"/>
                    <a:pt x="5924" y="1733"/>
                  </a:cubicBezTo>
                  <a:cubicBezTo>
                    <a:pt x="4569" y="1733"/>
                    <a:pt x="3183" y="2080"/>
                    <a:pt x="1954" y="2584"/>
                  </a:cubicBezTo>
                  <a:cubicBezTo>
                    <a:pt x="2048" y="2521"/>
                    <a:pt x="2111" y="2458"/>
                    <a:pt x="2206" y="2395"/>
                  </a:cubicBezTo>
                  <a:cubicBezTo>
                    <a:pt x="3151" y="1544"/>
                    <a:pt x="4474" y="662"/>
                    <a:pt x="5924" y="662"/>
                  </a:cubicBezTo>
                  <a:close/>
                  <a:moveTo>
                    <a:pt x="5924" y="2426"/>
                  </a:moveTo>
                  <a:cubicBezTo>
                    <a:pt x="6333" y="2426"/>
                    <a:pt x="6711" y="2489"/>
                    <a:pt x="7089" y="2521"/>
                  </a:cubicBezTo>
                  <a:cubicBezTo>
                    <a:pt x="7467" y="2836"/>
                    <a:pt x="7656" y="3308"/>
                    <a:pt x="7656" y="3813"/>
                  </a:cubicBezTo>
                  <a:cubicBezTo>
                    <a:pt x="7656" y="4758"/>
                    <a:pt x="6869" y="5545"/>
                    <a:pt x="5924" y="5545"/>
                  </a:cubicBezTo>
                  <a:cubicBezTo>
                    <a:pt x="4978" y="5545"/>
                    <a:pt x="4191" y="4758"/>
                    <a:pt x="4191" y="3813"/>
                  </a:cubicBezTo>
                  <a:cubicBezTo>
                    <a:pt x="4191" y="3308"/>
                    <a:pt x="4411" y="2836"/>
                    <a:pt x="4789" y="2521"/>
                  </a:cubicBezTo>
                  <a:cubicBezTo>
                    <a:pt x="5136" y="2489"/>
                    <a:pt x="5545" y="2426"/>
                    <a:pt x="5924" y="2426"/>
                  </a:cubicBezTo>
                  <a:close/>
                  <a:moveTo>
                    <a:pt x="3781" y="2710"/>
                  </a:moveTo>
                  <a:lnTo>
                    <a:pt x="3781" y="2710"/>
                  </a:lnTo>
                  <a:cubicBezTo>
                    <a:pt x="3624" y="3056"/>
                    <a:pt x="3498" y="3434"/>
                    <a:pt x="3498" y="3813"/>
                  </a:cubicBezTo>
                  <a:cubicBezTo>
                    <a:pt x="3498" y="5167"/>
                    <a:pt x="4600" y="6270"/>
                    <a:pt x="5924" y="6270"/>
                  </a:cubicBezTo>
                  <a:cubicBezTo>
                    <a:pt x="7278" y="6270"/>
                    <a:pt x="8381" y="5167"/>
                    <a:pt x="8381" y="3813"/>
                  </a:cubicBezTo>
                  <a:cubicBezTo>
                    <a:pt x="8381" y="3434"/>
                    <a:pt x="8286" y="3056"/>
                    <a:pt x="8097" y="2710"/>
                  </a:cubicBezTo>
                  <a:lnTo>
                    <a:pt x="8097" y="2710"/>
                  </a:lnTo>
                  <a:cubicBezTo>
                    <a:pt x="9137" y="2993"/>
                    <a:pt x="10145" y="3434"/>
                    <a:pt x="11027" y="3907"/>
                  </a:cubicBezTo>
                  <a:cubicBezTo>
                    <a:pt x="10744" y="4222"/>
                    <a:pt x="10240" y="4789"/>
                    <a:pt x="9547" y="5356"/>
                  </a:cubicBezTo>
                  <a:cubicBezTo>
                    <a:pt x="8601" y="6144"/>
                    <a:pt x="7310" y="6932"/>
                    <a:pt x="5924" y="6932"/>
                  </a:cubicBezTo>
                  <a:cubicBezTo>
                    <a:pt x="4474" y="6932"/>
                    <a:pt x="3088" y="6018"/>
                    <a:pt x="2237" y="5262"/>
                  </a:cubicBezTo>
                  <a:cubicBezTo>
                    <a:pt x="1607" y="4726"/>
                    <a:pt x="1135" y="4222"/>
                    <a:pt x="851" y="3907"/>
                  </a:cubicBezTo>
                  <a:cubicBezTo>
                    <a:pt x="1733" y="3371"/>
                    <a:pt x="2710" y="2962"/>
                    <a:pt x="3781" y="2710"/>
                  </a:cubicBezTo>
                  <a:close/>
                  <a:moveTo>
                    <a:pt x="5924" y="0"/>
                  </a:moveTo>
                  <a:cubicBezTo>
                    <a:pt x="4411" y="0"/>
                    <a:pt x="2931" y="820"/>
                    <a:pt x="1765" y="1796"/>
                  </a:cubicBezTo>
                  <a:cubicBezTo>
                    <a:pt x="725" y="2678"/>
                    <a:pt x="95" y="3592"/>
                    <a:pt x="64" y="3624"/>
                  </a:cubicBezTo>
                  <a:cubicBezTo>
                    <a:pt x="1" y="3750"/>
                    <a:pt x="1" y="3907"/>
                    <a:pt x="64" y="4002"/>
                  </a:cubicBezTo>
                  <a:cubicBezTo>
                    <a:pt x="95" y="4065"/>
                    <a:pt x="725" y="4915"/>
                    <a:pt x="1765" y="5829"/>
                  </a:cubicBezTo>
                  <a:cubicBezTo>
                    <a:pt x="2931" y="6805"/>
                    <a:pt x="4348" y="7625"/>
                    <a:pt x="5924" y="7625"/>
                  </a:cubicBezTo>
                  <a:cubicBezTo>
                    <a:pt x="7436" y="7625"/>
                    <a:pt x="8759" y="6900"/>
                    <a:pt x="9925" y="5955"/>
                  </a:cubicBezTo>
                  <a:cubicBezTo>
                    <a:pt x="10712" y="5325"/>
                    <a:pt x="11374" y="4600"/>
                    <a:pt x="11815" y="4002"/>
                  </a:cubicBezTo>
                  <a:cubicBezTo>
                    <a:pt x="11878" y="3907"/>
                    <a:pt x="11878" y="3750"/>
                    <a:pt x="11815" y="3624"/>
                  </a:cubicBezTo>
                  <a:cubicBezTo>
                    <a:pt x="11752" y="3592"/>
                    <a:pt x="11122" y="2710"/>
                    <a:pt x="10114" y="1796"/>
                  </a:cubicBezTo>
                  <a:cubicBezTo>
                    <a:pt x="8916" y="820"/>
                    <a:pt x="7499" y="0"/>
                    <a:pt x="592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57" name="Google Shape;9768;p77">
            <a:extLst>
              <a:ext uri="{FF2B5EF4-FFF2-40B4-BE49-F238E27FC236}">
                <a16:creationId xmlns:a16="http://schemas.microsoft.com/office/drawing/2014/main" id="{1F8B00CA-E49E-A248-4BBC-65FE1F996033}"/>
              </a:ext>
            </a:extLst>
          </p:cNvPr>
          <p:cNvSpPr/>
          <p:nvPr/>
        </p:nvSpPr>
        <p:spPr>
          <a:xfrm>
            <a:off x="1122121" y="3429000"/>
            <a:ext cx="464723" cy="460987"/>
          </a:xfrm>
          <a:custGeom>
            <a:avLst/>
            <a:gdLst/>
            <a:ahLst/>
            <a:cxnLst/>
            <a:rect l="l" t="t" r="r" b="b"/>
            <a:pathLst>
              <a:path w="11816" h="11721" extrusionOk="0">
                <a:moveTo>
                  <a:pt x="2395" y="631"/>
                </a:moveTo>
                <a:cubicBezTo>
                  <a:pt x="2584" y="631"/>
                  <a:pt x="2742" y="789"/>
                  <a:pt x="2742" y="978"/>
                </a:cubicBezTo>
                <a:cubicBezTo>
                  <a:pt x="2742" y="1167"/>
                  <a:pt x="2584" y="1324"/>
                  <a:pt x="2395" y="1324"/>
                </a:cubicBezTo>
                <a:lnTo>
                  <a:pt x="1009" y="1324"/>
                </a:lnTo>
                <a:cubicBezTo>
                  <a:pt x="820" y="1324"/>
                  <a:pt x="663" y="1167"/>
                  <a:pt x="663" y="978"/>
                </a:cubicBezTo>
                <a:cubicBezTo>
                  <a:pt x="663" y="789"/>
                  <a:pt x="820" y="631"/>
                  <a:pt x="1009" y="631"/>
                </a:cubicBezTo>
                <a:close/>
                <a:moveTo>
                  <a:pt x="6554" y="631"/>
                </a:moveTo>
                <a:cubicBezTo>
                  <a:pt x="6774" y="631"/>
                  <a:pt x="6932" y="789"/>
                  <a:pt x="6932" y="978"/>
                </a:cubicBezTo>
                <a:cubicBezTo>
                  <a:pt x="6932" y="1167"/>
                  <a:pt x="6774" y="1324"/>
                  <a:pt x="6554" y="1324"/>
                </a:cubicBezTo>
                <a:lnTo>
                  <a:pt x="5199" y="1324"/>
                </a:lnTo>
                <a:cubicBezTo>
                  <a:pt x="4979" y="1324"/>
                  <a:pt x="4821" y="1167"/>
                  <a:pt x="4821" y="978"/>
                </a:cubicBezTo>
                <a:cubicBezTo>
                  <a:pt x="4821" y="789"/>
                  <a:pt x="4979" y="631"/>
                  <a:pt x="5199" y="631"/>
                </a:cubicBezTo>
                <a:close/>
                <a:moveTo>
                  <a:pt x="10776" y="631"/>
                </a:moveTo>
                <a:cubicBezTo>
                  <a:pt x="10965" y="631"/>
                  <a:pt x="11122" y="789"/>
                  <a:pt x="11122" y="978"/>
                </a:cubicBezTo>
                <a:cubicBezTo>
                  <a:pt x="11122" y="1167"/>
                  <a:pt x="10965" y="1324"/>
                  <a:pt x="10776" y="1324"/>
                </a:cubicBezTo>
                <a:lnTo>
                  <a:pt x="9389" y="1324"/>
                </a:lnTo>
                <a:cubicBezTo>
                  <a:pt x="9200" y="1324"/>
                  <a:pt x="9043" y="1167"/>
                  <a:pt x="9043" y="978"/>
                </a:cubicBezTo>
                <a:cubicBezTo>
                  <a:pt x="9043" y="789"/>
                  <a:pt x="9200" y="631"/>
                  <a:pt x="9389" y="631"/>
                </a:cubicBezTo>
                <a:close/>
                <a:moveTo>
                  <a:pt x="7279" y="4790"/>
                </a:moveTo>
                <a:cubicBezTo>
                  <a:pt x="7468" y="4790"/>
                  <a:pt x="7625" y="4947"/>
                  <a:pt x="7625" y="5136"/>
                </a:cubicBezTo>
                <a:lnTo>
                  <a:pt x="7625" y="6554"/>
                </a:lnTo>
                <a:cubicBezTo>
                  <a:pt x="7625" y="6775"/>
                  <a:pt x="7468" y="6932"/>
                  <a:pt x="7279" y="6932"/>
                </a:cubicBezTo>
                <a:lnTo>
                  <a:pt x="4506" y="6932"/>
                </a:lnTo>
                <a:cubicBezTo>
                  <a:pt x="4317" y="6932"/>
                  <a:pt x="4160" y="6775"/>
                  <a:pt x="4160" y="6554"/>
                </a:cubicBezTo>
                <a:lnTo>
                  <a:pt x="4160" y="5136"/>
                </a:lnTo>
                <a:cubicBezTo>
                  <a:pt x="4160" y="4947"/>
                  <a:pt x="4317" y="4790"/>
                  <a:pt x="4506" y="4790"/>
                </a:cubicBezTo>
                <a:close/>
                <a:moveTo>
                  <a:pt x="2395" y="10398"/>
                </a:moveTo>
                <a:cubicBezTo>
                  <a:pt x="2584" y="10398"/>
                  <a:pt x="2742" y="10555"/>
                  <a:pt x="2742" y="10744"/>
                </a:cubicBezTo>
                <a:cubicBezTo>
                  <a:pt x="2742" y="10933"/>
                  <a:pt x="2584" y="11091"/>
                  <a:pt x="2395" y="11091"/>
                </a:cubicBezTo>
                <a:lnTo>
                  <a:pt x="1009" y="11091"/>
                </a:lnTo>
                <a:cubicBezTo>
                  <a:pt x="820" y="11091"/>
                  <a:pt x="663" y="10933"/>
                  <a:pt x="663" y="10744"/>
                </a:cubicBezTo>
                <a:cubicBezTo>
                  <a:pt x="663" y="10555"/>
                  <a:pt x="820" y="10398"/>
                  <a:pt x="1009" y="10398"/>
                </a:cubicBezTo>
                <a:close/>
                <a:moveTo>
                  <a:pt x="6585" y="10398"/>
                </a:moveTo>
                <a:cubicBezTo>
                  <a:pt x="6806" y="10398"/>
                  <a:pt x="6964" y="10555"/>
                  <a:pt x="6964" y="10744"/>
                </a:cubicBezTo>
                <a:cubicBezTo>
                  <a:pt x="6964" y="10933"/>
                  <a:pt x="6806" y="11091"/>
                  <a:pt x="6585" y="11091"/>
                </a:cubicBezTo>
                <a:lnTo>
                  <a:pt x="5231" y="11091"/>
                </a:lnTo>
                <a:cubicBezTo>
                  <a:pt x="5010" y="11091"/>
                  <a:pt x="4853" y="10933"/>
                  <a:pt x="4853" y="10744"/>
                </a:cubicBezTo>
                <a:cubicBezTo>
                  <a:pt x="4853" y="10555"/>
                  <a:pt x="5010" y="10398"/>
                  <a:pt x="5231" y="10398"/>
                </a:cubicBezTo>
                <a:close/>
                <a:moveTo>
                  <a:pt x="10776" y="10398"/>
                </a:moveTo>
                <a:cubicBezTo>
                  <a:pt x="10965" y="10398"/>
                  <a:pt x="11122" y="10555"/>
                  <a:pt x="11122" y="10744"/>
                </a:cubicBezTo>
                <a:cubicBezTo>
                  <a:pt x="11122" y="10933"/>
                  <a:pt x="10965" y="11091"/>
                  <a:pt x="10776" y="11091"/>
                </a:cubicBezTo>
                <a:lnTo>
                  <a:pt x="9389" y="11091"/>
                </a:lnTo>
                <a:cubicBezTo>
                  <a:pt x="9200" y="11091"/>
                  <a:pt x="9043" y="10933"/>
                  <a:pt x="9043" y="10744"/>
                </a:cubicBezTo>
                <a:cubicBezTo>
                  <a:pt x="9043" y="10555"/>
                  <a:pt x="9200" y="10398"/>
                  <a:pt x="9389" y="10398"/>
                </a:cubicBezTo>
                <a:close/>
                <a:moveTo>
                  <a:pt x="1009" y="1"/>
                </a:moveTo>
                <a:cubicBezTo>
                  <a:pt x="410" y="1"/>
                  <a:pt x="1" y="474"/>
                  <a:pt x="1" y="1009"/>
                </a:cubicBezTo>
                <a:cubicBezTo>
                  <a:pt x="1" y="1608"/>
                  <a:pt x="473" y="2049"/>
                  <a:pt x="1009" y="2049"/>
                </a:cubicBezTo>
                <a:lnTo>
                  <a:pt x="1356" y="2049"/>
                </a:lnTo>
                <a:lnTo>
                  <a:pt x="1356" y="2395"/>
                </a:lnTo>
                <a:cubicBezTo>
                  <a:pt x="1356" y="2994"/>
                  <a:pt x="1828" y="3403"/>
                  <a:pt x="2395" y="3403"/>
                </a:cubicBezTo>
                <a:lnTo>
                  <a:pt x="5546" y="3403"/>
                </a:lnTo>
                <a:lnTo>
                  <a:pt x="5546" y="4128"/>
                </a:lnTo>
                <a:lnTo>
                  <a:pt x="4506" y="4128"/>
                </a:lnTo>
                <a:cubicBezTo>
                  <a:pt x="3939" y="4128"/>
                  <a:pt x="3466" y="4601"/>
                  <a:pt x="3466" y="5136"/>
                </a:cubicBezTo>
                <a:lnTo>
                  <a:pt x="3466" y="6554"/>
                </a:lnTo>
                <a:cubicBezTo>
                  <a:pt x="3466" y="7153"/>
                  <a:pt x="3939" y="7594"/>
                  <a:pt x="4506" y="7594"/>
                </a:cubicBezTo>
                <a:lnTo>
                  <a:pt x="5546" y="7594"/>
                </a:lnTo>
                <a:lnTo>
                  <a:pt x="5546" y="8287"/>
                </a:lnTo>
                <a:lnTo>
                  <a:pt x="2395" y="8287"/>
                </a:lnTo>
                <a:cubicBezTo>
                  <a:pt x="1797" y="8287"/>
                  <a:pt x="1356" y="8759"/>
                  <a:pt x="1356" y="9326"/>
                </a:cubicBezTo>
                <a:lnTo>
                  <a:pt x="1356" y="9673"/>
                </a:lnTo>
                <a:lnTo>
                  <a:pt x="1009" y="9673"/>
                </a:lnTo>
                <a:cubicBezTo>
                  <a:pt x="410" y="9673"/>
                  <a:pt x="1" y="10146"/>
                  <a:pt x="1" y="10713"/>
                </a:cubicBezTo>
                <a:cubicBezTo>
                  <a:pt x="1" y="11280"/>
                  <a:pt x="473" y="11721"/>
                  <a:pt x="1009" y="11721"/>
                </a:cubicBezTo>
                <a:lnTo>
                  <a:pt x="2395" y="11721"/>
                </a:lnTo>
                <a:cubicBezTo>
                  <a:pt x="2994" y="11721"/>
                  <a:pt x="3403" y="11248"/>
                  <a:pt x="3403" y="10713"/>
                </a:cubicBezTo>
                <a:cubicBezTo>
                  <a:pt x="3403" y="10114"/>
                  <a:pt x="2931" y="9673"/>
                  <a:pt x="2395" y="9673"/>
                </a:cubicBezTo>
                <a:lnTo>
                  <a:pt x="2049" y="9673"/>
                </a:lnTo>
                <a:lnTo>
                  <a:pt x="2049" y="9326"/>
                </a:lnTo>
                <a:cubicBezTo>
                  <a:pt x="2049" y="9137"/>
                  <a:pt x="2206" y="8980"/>
                  <a:pt x="2395" y="8980"/>
                </a:cubicBezTo>
                <a:lnTo>
                  <a:pt x="5546" y="8980"/>
                </a:lnTo>
                <a:lnTo>
                  <a:pt x="5546" y="9673"/>
                </a:lnTo>
                <a:lnTo>
                  <a:pt x="5199" y="9673"/>
                </a:lnTo>
                <a:cubicBezTo>
                  <a:pt x="4601" y="9673"/>
                  <a:pt x="4160" y="10146"/>
                  <a:pt x="4160" y="10713"/>
                </a:cubicBezTo>
                <a:cubicBezTo>
                  <a:pt x="4160" y="11280"/>
                  <a:pt x="4632" y="11721"/>
                  <a:pt x="5199" y="11721"/>
                </a:cubicBezTo>
                <a:lnTo>
                  <a:pt x="6554" y="11721"/>
                </a:lnTo>
                <a:cubicBezTo>
                  <a:pt x="7153" y="11721"/>
                  <a:pt x="7594" y="11248"/>
                  <a:pt x="7594" y="10713"/>
                </a:cubicBezTo>
                <a:cubicBezTo>
                  <a:pt x="7594" y="10114"/>
                  <a:pt x="7121" y="9673"/>
                  <a:pt x="6554" y="9673"/>
                </a:cubicBezTo>
                <a:lnTo>
                  <a:pt x="6207" y="9673"/>
                </a:lnTo>
                <a:lnTo>
                  <a:pt x="6207" y="8980"/>
                </a:lnTo>
                <a:lnTo>
                  <a:pt x="9358" y="8980"/>
                </a:lnTo>
                <a:cubicBezTo>
                  <a:pt x="9547" y="8980"/>
                  <a:pt x="9704" y="9137"/>
                  <a:pt x="9704" y="9326"/>
                </a:cubicBezTo>
                <a:lnTo>
                  <a:pt x="9704" y="9673"/>
                </a:lnTo>
                <a:lnTo>
                  <a:pt x="9358" y="9673"/>
                </a:lnTo>
                <a:cubicBezTo>
                  <a:pt x="8759" y="9673"/>
                  <a:pt x="8350" y="10146"/>
                  <a:pt x="8350" y="10713"/>
                </a:cubicBezTo>
                <a:cubicBezTo>
                  <a:pt x="8350" y="11280"/>
                  <a:pt x="8791" y="11721"/>
                  <a:pt x="9358" y="11721"/>
                </a:cubicBezTo>
                <a:lnTo>
                  <a:pt x="10744" y="11721"/>
                </a:lnTo>
                <a:cubicBezTo>
                  <a:pt x="11311" y="11721"/>
                  <a:pt x="11752" y="11248"/>
                  <a:pt x="11752" y="10713"/>
                </a:cubicBezTo>
                <a:cubicBezTo>
                  <a:pt x="11752" y="10114"/>
                  <a:pt x="11280" y="9673"/>
                  <a:pt x="10744" y="9673"/>
                </a:cubicBezTo>
                <a:lnTo>
                  <a:pt x="10366" y="9673"/>
                </a:lnTo>
                <a:lnTo>
                  <a:pt x="10366" y="9326"/>
                </a:lnTo>
                <a:cubicBezTo>
                  <a:pt x="10366" y="8728"/>
                  <a:pt x="9925" y="8287"/>
                  <a:pt x="9358" y="8287"/>
                </a:cubicBezTo>
                <a:lnTo>
                  <a:pt x="6207" y="8287"/>
                </a:lnTo>
                <a:lnTo>
                  <a:pt x="6207" y="7594"/>
                </a:lnTo>
                <a:lnTo>
                  <a:pt x="7216" y="7594"/>
                </a:lnTo>
                <a:cubicBezTo>
                  <a:pt x="7814" y="7594"/>
                  <a:pt x="8287" y="7121"/>
                  <a:pt x="8287" y="6554"/>
                </a:cubicBezTo>
                <a:lnTo>
                  <a:pt x="8287" y="5136"/>
                </a:lnTo>
                <a:cubicBezTo>
                  <a:pt x="8287" y="4569"/>
                  <a:pt x="7814" y="4128"/>
                  <a:pt x="7216" y="4128"/>
                </a:cubicBezTo>
                <a:lnTo>
                  <a:pt x="6207" y="4128"/>
                </a:lnTo>
                <a:lnTo>
                  <a:pt x="6207" y="3403"/>
                </a:lnTo>
                <a:lnTo>
                  <a:pt x="9389" y="3403"/>
                </a:lnTo>
                <a:cubicBezTo>
                  <a:pt x="9988" y="3403"/>
                  <a:pt x="10429" y="2931"/>
                  <a:pt x="10429" y="2395"/>
                </a:cubicBezTo>
                <a:lnTo>
                  <a:pt x="10429" y="2049"/>
                </a:lnTo>
                <a:lnTo>
                  <a:pt x="10776" y="2049"/>
                </a:lnTo>
                <a:cubicBezTo>
                  <a:pt x="11374" y="2049"/>
                  <a:pt x="11815" y="1576"/>
                  <a:pt x="11815" y="1009"/>
                </a:cubicBezTo>
                <a:cubicBezTo>
                  <a:pt x="11815" y="411"/>
                  <a:pt x="11343" y="1"/>
                  <a:pt x="10776" y="1"/>
                </a:cubicBezTo>
                <a:lnTo>
                  <a:pt x="9389" y="1"/>
                </a:lnTo>
                <a:cubicBezTo>
                  <a:pt x="8822" y="1"/>
                  <a:pt x="8381" y="474"/>
                  <a:pt x="8381" y="1009"/>
                </a:cubicBezTo>
                <a:cubicBezTo>
                  <a:pt x="8381" y="1608"/>
                  <a:pt x="8854" y="2049"/>
                  <a:pt x="9389" y="2049"/>
                </a:cubicBezTo>
                <a:lnTo>
                  <a:pt x="9767" y="2049"/>
                </a:lnTo>
                <a:lnTo>
                  <a:pt x="9767" y="2395"/>
                </a:lnTo>
                <a:cubicBezTo>
                  <a:pt x="9767" y="2584"/>
                  <a:pt x="9610" y="2742"/>
                  <a:pt x="9389" y="2742"/>
                </a:cubicBezTo>
                <a:lnTo>
                  <a:pt x="6239" y="2742"/>
                </a:lnTo>
                <a:lnTo>
                  <a:pt x="6239" y="2049"/>
                </a:lnTo>
                <a:lnTo>
                  <a:pt x="6617" y="2049"/>
                </a:lnTo>
                <a:cubicBezTo>
                  <a:pt x="7184" y="2049"/>
                  <a:pt x="7625" y="1576"/>
                  <a:pt x="7625" y="1009"/>
                </a:cubicBezTo>
                <a:cubicBezTo>
                  <a:pt x="7625" y="411"/>
                  <a:pt x="7153" y="1"/>
                  <a:pt x="6617" y="1"/>
                </a:cubicBezTo>
                <a:lnTo>
                  <a:pt x="5231" y="1"/>
                </a:lnTo>
                <a:cubicBezTo>
                  <a:pt x="4632" y="1"/>
                  <a:pt x="4191" y="474"/>
                  <a:pt x="4191" y="1009"/>
                </a:cubicBezTo>
                <a:cubicBezTo>
                  <a:pt x="4191" y="1608"/>
                  <a:pt x="4664" y="2049"/>
                  <a:pt x="5231" y="2049"/>
                </a:cubicBezTo>
                <a:lnTo>
                  <a:pt x="5577" y="2049"/>
                </a:lnTo>
                <a:lnTo>
                  <a:pt x="5577" y="2742"/>
                </a:lnTo>
                <a:lnTo>
                  <a:pt x="2427" y="2742"/>
                </a:lnTo>
                <a:cubicBezTo>
                  <a:pt x="2238" y="2742"/>
                  <a:pt x="2080" y="2584"/>
                  <a:pt x="2080" y="2395"/>
                </a:cubicBezTo>
                <a:lnTo>
                  <a:pt x="2080" y="2049"/>
                </a:lnTo>
                <a:lnTo>
                  <a:pt x="2427" y="2049"/>
                </a:lnTo>
                <a:cubicBezTo>
                  <a:pt x="3025" y="2049"/>
                  <a:pt x="3466" y="1576"/>
                  <a:pt x="3466" y="1009"/>
                </a:cubicBezTo>
                <a:cubicBezTo>
                  <a:pt x="3466" y="411"/>
                  <a:pt x="2994" y="1"/>
                  <a:pt x="2427" y="1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58" name="Google Shape;9872;p77">
            <a:extLst>
              <a:ext uri="{FF2B5EF4-FFF2-40B4-BE49-F238E27FC236}">
                <a16:creationId xmlns:a16="http://schemas.microsoft.com/office/drawing/2014/main" id="{9B9C93F9-0885-2A91-3CAB-542293841EF4}"/>
              </a:ext>
            </a:extLst>
          </p:cNvPr>
          <p:cNvGrpSpPr/>
          <p:nvPr/>
        </p:nvGrpSpPr>
        <p:grpSpPr>
          <a:xfrm>
            <a:off x="1123256" y="4453442"/>
            <a:ext cx="408915" cy="465943"/>
            <a:chOff x="5794025" y="2673575"/>
            <a:chExt cx="259925" cy="296175"/>
          </a:xfrm>
        </p:grpSpPr>
        <p:sp>
          <p:nvSpPr>
            <p:cNvPr id="59" name="Google Shape;9873;p77">
              <a:extLst>
                <a:ext uri="{FF2B5EF4-FFF2-40B4-BE49-F238E27FC236}">
                  <a16:creationId xmlns:a16="http://schemas.microsoft.com/office/drawing/2014/main" id="{4FC9AF9E-F212-2C69-FC6C-6D974C869E2F}"/>
                </a:ext>
              </a:extLst>
            </p:cNvPr>
            <p:cNvSpPr/>
            <p:nvPr/>
          </p:nvSpPr>
          <p:spPr>
            <a:xfrm>
              <a:off x="5794025" y="2673575"/>
              <a:ext cx="259925" cy="296175"/>
            </a:xfrm>
            <a:custGeom>
              <a:avLst/>
              <a:gdLst/>
              <a:ahLst/>
              <a:cxnLst/>
              <a:rect l="l" t="t" r="r" b="b"/>
              <a:pathLst>
                <a:path w="10397" h="11847" extrusionOk="0">
                  <a:moveTo>
                    <a:pt x="5860" y="694"/>
                  </a:moveTo>
                  <a:cubicBezTo>
                    <a:pt x="7089" y="694"/>
                    <a:pt x="8097" y="1639"/>
                    <a:pt x="8254" y="2805"/>
                  </a:cubicBezTo>
                  <a:cubicBezTo>
                    <a:pt x="8160" y="2773"/>
                    <a:pt x="8065" y="2773"/>
                    <a:pt x="7939" y="2773"/>
                  </a:cubicBezTo>
                  <a:lnTo>
                    <a:pt x="7561" y="2773"/>
                  </a:lnTo>
                  <a:cubicBezTo>
                    <a:pt x="7404" y="1985"/>
                    <a:pt x="6679" y="1387"/>
                    <a:pt x="5860" y="1387"/>
                  </a:cubicBezTo>
                  <a:lnTo>
                    <a:pt x="4474" y="1387"/>
                  </a:lnTo>
                  <a:cubicBezTo>
                    <a:pt x="3655" y="1387"/>
                    <a:pt x="2930" y="1985"/>
                    <a:pt x="2804" y="2773"/>
                  </a:cubicBezTo>
                  <a:lnTo>
                    <a:pt x="2394" y="2773"/>
                  </a:lnTo>
                  <a:cubicBezTo>
                    <a:pt x="2268" y="2773"/>
                    <a:pt x="2142" y="2773"/>
                    <a:pt x="2079" y="2805"/>
                  </a:cubicBezTo>
                  <a:cubicBezTo>
                    <a:pt x="2237" y="1639"/>
                    <a:pt x="3277" y="694"/>
                    <a:pt x="4474" y="694"/>
                  </a:cubicBezTo>
                  <a:close/>
                  <a:moveTo>
                    <a:pt x="6206" y="2143"/>
                  </a:moveTo>
                  <a:cubicBezTo>
                    <a:pt x="6616" y="2300"/>
                    <a:pt x="6931" y="2647"/>
                    <a:pt x="6931" y="3120"/>
                  </a:cubicBezTo>
                  <a:lnTo>
                    <a:pt x="6931" y="3403"/>
                  </a:lnTo>
                  <a:cubicBezTo>
                    <a:pt x="6522" y="3246"/>
                    <a:pt x="6206" y="2899"/>
                    <a:pt x="6206" y="2427"/>
                  </a:cubicBezTo>
                  <a:lnTo>
                    <a:pt x="6206" y="2143"/>
                  </a:lnTo>
                  <a:close/>
                  <a:moveTo>
                    <a:pt x="5513" y="2080"/>
                  </a:moveTo>
                  <a:lnTo>
                    <a:pt x="5513" y="2427"/>
                  </a:lnTo>
                  <a:cubicBezTo>
                    <a:pt x="5513" y="3025"/>
                    <a:pt x="5041" y="3435"/>
                    <a:pt x="4474" y="3435"/>
                  </a:cubicBezTo>
                  <a:lnTo>
                    <a:pt x="3466" y="3435"/>
                  </a:lnTo>
                  <a:lnTo>
                    <a:pt x="3466" y="3088"/>
                  </a:lnTo>
                  <a:cubicBezTo>
                    <a:pt x="3466" y="2490"/>
                    <a:pt x="3938" y="2080"/>
                    <a:pt x="4474" y="2080"/>
                  </a:cubicBezTo>
                  <a:close/>
                  <a:moveTo>
                    <a:pt x="2741" y="3435"/>
                  </a:moveTo>
                  <a:lnTo>
                    <a:pt x="2741" y="5451"/>
                  </a:lnTo>
                  <a:cubicBezTo>
                    <a:pt x="2363" y="5293"/>
                    <a:pt x="2048" y="4947"/>
                    <a:pt x="2048" y="4474"/>
                  </a:cubicBezTo>
                  <a:lnTo>
                    <a:pt x="2048" y="3813"/>
                  </a:lnTo>
                  <a:cubicBezTo>
                    <a:pt x="2048" y="3592"/>
                    <a:pt x="2205" y="3435"/>
                    <a:pt x="2394" y="3435"/>
                  </a:cubicBezTo>
                  <a:close/>
                  <a:moveTo>
                    <a:pt x="7939" y="3498"/>
                  </a:moveTo>
                  <a:cubicBezTo>
                    <a:pt x="8160" y="3498"/>
                    <a:pt x="8317" y="3655"/>
                    <a:pt x="8317" y="3844"/>
                  </a:cubicBezTo>
                  <a:lnTo>
                    <a:pt x="8317" y="4506"/>
                  </a:lnTo>
                  <a:cubicBezTo>
                    <a:pt x="8317" y="4947"/>
                    <a:pt x="8034" y="5325"/>
                    <a:pt x="7593" y="5482"/>
                  </a:cubicBezTo>
                  <a:lnTo>
                    <a:pt x="7593" y="3498"/>
                  </a:lnTo>
                  <a:close/>
                  <a:moveTo>
                    <a:pt x="5891" y="3435"/>
                  </a:moveTo>
                  <a:cubicBezTo>
                    <a:pt x="6143" y="3750"/>
                    <a:pt x="6522" y="4033"/>
                    <a:pt x="6931" y="4128"/>
                  </a:cubicBezTo>
                  <a:lnTo>
                    <a:pt x="6931" y="5892"/>
                  </a:lnTo>
                  <a:cubicBezTo>
                    <a:pt x="6931" y="6491"/>
                    <a:pt x="6459" y="6900"/>
                    <a:pt x="5891" y="6900"/>
                  </a:cubicBezTo>
                  <a:lnTo>
                    <a:pt x="4505" y="6900"/>
                  </a:lnTo>
                  <a:cubicBezTo>
                    <a:pt x="3938" y="6900"/>
                    <a:pt x="3497" y="6428"/>
                    <a:pt x="3497" y="5892"/>
                  </a:cubicBezTo>
                  <a:lnTo>
                    <a:pt x="3497" y="4159"/>
                  </a:lnTo>
                  <a:lnTo>
                    <a:pt x="4505" y="4159"/>
                  </a:lnTo>
                  <a:cubicBezTo>
                    <a:pt x="5072" y="4159"/>
                    <a:pt x="5576" y="3876"/>
                    <a:pt x="5891" y="3435"/>
                  </a:cubicBezTo>
                  <a:close/>
                  <a:moveTo>
                    <a:pt x="6238" y="7593"/>
                  </a:moveTo>
                  <a:cubicBezTo>
                    <a:pt x="6333" y="7782"/>
                    <a:pt x="6459" y="7971"/>
                    <a:pt x="6616" y="8097"/>
                  </a:cubicBezTo>
                  <a:lnTo>
                    <a:pt x="5198" y="9547"/>
                  </a:lnTo>
                  <a:lnTo>
                    <a:pt x="3718" y="8097"/>
                  </a:lnTo>
                  <a:cubicBezTo>
                    <a:pt x="3875" y="7971"/>
                    <a:pt x="4033" y="7782"/>
                    <a:pt x="4096" y="7593"/>
                  </a:cubicBezTo>
                  <a:cubicBezTo>
                    <a:pt x="4190" y="7625"/>
                    <a:pt x="4379" y="7625"/>
                    <a:pt x="4474" y="7625"/>
                  </a:cubicBezTo>
                  <a:lnTo>
                    <a:pt x="5860" y="7625"/>
                  </a:lnTo>
                  <a:cubicBezTo>
                    <a:pt x="5986" y="7625"/>
                    <a:pt x="6143" y="7625"/>
                    <a:pt x="6238" y="7593"/>
                  </a:cubicBezTo>
                  <a:close/>
                  <a:moveTo>
                    <a:pt x="2961" y="8318"/>
                  </a:moveTo>
                  <a:lnTo>
                    <a:pt x="4852" y="10177"/>
                  </a:lnTo>
                  <a:lnTo>
                    <a:pt x="4852" y="11122"/>
                  </a:lnTo>
                  <a:lnTo>
                    <a:pt x="662" y="11122"/>
                  </a:lnTo>
                  <a:lnTo>
                    <a:pt x="662" y="9358"/>
                  </a:lnTo>
                  <a:cubicBezTo>
                    <a:pt x="662" y="8759"/>
                    <a:pt x="1134" y="8318"/>
                    <a:pt x="1701" y="8318"/>
                  </a:cubicBezTo>
                  <a:close/>
                  <a:moveTo>
                    <a:pt x="8664" y="8318"/>
                  </a:moveTo>
                  <a:cubicBezTo>
                    <a:pt x="9262" y="8318"/>
                    <a:pt x="9672" y="8790"/>
                    <a:pt x="9672" y="9358"/>
                  </a:cubicBezTo>
                  <a:lnTo>
                    <a:pt x="9672" y="11122"/>
                  </a:lnTo>
                  <a:lnTo>
                    <a:pt x="5513" y="11122"/>
                  </a:lnTo>
                  <a:lnTo>
                    <a:pt x="5513" y="10177"/>
                  </a:lnTo>
                  <a:lnTo>
                    <a:pt x="7404" y="8318"/>
                  </a:lnTo>
                  <a:close/>
                  <a:moveTo>
                    <a:pt x="4537" y="1"/>
                  </a:moveTo>
                  <a:cubicBezTo>
                    <a:pt x="2804" y="1"/>
                    <a:pt x="1418" y="1418"/>
                    <a:pt x="1418" y="3120"/>
                  </a:cubicBezTo>
                  <a:lnTo>
                    <a:pt x="1418" y="4506"/>
                  </a:lnTo>
                  <a:cubicBezTo>
                    <a:pt x="1418" y="5356"/>
                    <a:pt x="2048" y="6050"/>
                    <a:pt x="2835" y="6207"/>
                  </a:cubicBezTo>
                  <a:cubicBezTo>
                    <a:pt x="2898" y="6648"/>
                    <a:pt x="3151" y="7026"/>
                    <a:pt x="3497" y="7278"/>
                  </a:cubicBezTo>
                  <a:cubicBezTo>
                    <a:pt x="3466" y="7467"/>
                    <a:pt x="3308" y="7625"/>
                    <a:pt x="3119" y="7625"/>
                  </a:cubicBezTo>
                  <a:lnTo>
                    <a:pt x="1733" y="7625"/>
                  </a:lnTo>
                  <a:cubicBezTo>
                    <a:pt x="788" y="7625"/>
                    <a:pt x="0" y="8412"/>
                    <a:pt x="0" y="9358"/>
                  </a:cubicBezTo>
                  <a:lnTo>
                    <a:pt x="0" y="11468"/>
                  </a:lnTo>
                  <a:cubicBezTo>
                    <a:pt x="0" y="11689"/>
                    <a:pt x="158" y="11846"/>
                    <a:pt x="347" y="11846"/>
                  </a:cubicBezTo>
                  <a:lnTo>
                    <a:pt x="10050" y="11846"/>
                  </a:lnTo>
                  <a:cubicBezTo>
                    <a:pt x="10239" y="11846"/>
                    <a:pt x="10397" y="11689"/>
                    <a:pt x="10397" y="11468"/>
                  </a:cubicBezTo>
                  <a:lnTo>
                    <a:pt x="10397" y="9358"/>
                  </a:lnTo>
                  <a:cubicBezTo>
                    <a:pt x="10397" y="8412"/>
                    <a:pt x="9609" y="7625"/>
                    <a:pt x="8664" y="7625"/>
                  </a:cubicBezTo>
                  <a:lnTo>
                    <a:pt x="7278" y="7625"/>
                  </a:lnTo>
                  <a:cubicBezTo>
                    <a:pt x="7089" y="7625"/>
                    <a:pt x="6931" y="7467"/>
                    <a:pt x="6931" y="7278"/>
                  </a:cubicBezTo>
                  <a:cubicBezTo>
                    <a:pt x="7278" y="7026"/>
                    <a:pt x="7530" y="6648"/>
                    <a:pt x="7593" y="6207"/>
                  </a:cubicBezTo>
                  <a:cubicBezTo>
                    <a:pt x="8380" y="6050"/>
                    <a:pt x="9010" y="5325"/>
                    <a:pt x="9010" y="4506"/>
                  </a:cubicBezTo>
                  <a:lnTo>
                    <a:pt x="9010" y="3120"/>
                  </a:lnTo>
                  <a:cubicBezTo>
                    <a:pt x="9010" y="1387"/>
                    <a:pt x="7593" y="1"/>
                    <a:pt x="5891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60" name="Google Shape;9874;p77">
              <a:extLst>
                <a:ext uri="{FF2B5EF4-FFF2-40B4-BE49-F238E27FC236}">
                  <a16:creationId xmlns:a16="http://schemas.microsoft.com/office/drawing/2014/main" id="{9320CEBF-E115-B441-CA24-63ABB5A6EA48}"/>
                </a:ext>
              </a:extLst>
            </p:cNvPr>
            <p:cNvSpPr/>
            <p:nvPr/>
          </p:nvSpPr>
          <p:spPr>
            <a:xfrm>
              <a:off x="5967300" y="2915375"/>
              <a:ext cx="35450" cy="17350"/>
            </a:xfrm>
            <a:custGeom>
              <a:avLst/>
              <a:gdLst/>
              <a:ahLst/>
              <a:cxnLst/>
              <a:rect l="l" t="t" r="r" b="b"/>
              <a:pathLst>
                <a:path w="1418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lnTo>
                    <a:pt x="1040" y="694"/>
                  </a:lnTo>
                  <a:cubicBezTo>
                    <a:pt x="1260" y="694"/>
                    <a:pt x="1418" y="536"/>
                    <a:pt x="1418" y="347"/>
                  </a:cubicBezTo>
                  <a:cubicBezTo>
                    <a:pt x="1418" y="158"/>
                    <a:pt x="1260" y="1"/>
                    <a:pt x="104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61" name="Google Shape;9535;p77">
            <a:extLst>
              <a:ext uri="{FF2B5EF4-FFF2-40B4-BE49-F238E27FC236}">
                <a16:creationId xmlns:a16="http://schemas.microsoft.com/office/drawing/2014/main" id="{B551EB8D-C3EC-7E8C-7A5E-2E1E9C0E39F5}"/>
              </a:ext>
            </a:extLst>
          </p:cNvPr>
          <p:cNvSpPr/>
          <p:nvPr/>
        </p:nvSpPr>
        <p:spPr>
          <a:xfrm>
            <a:off x="1103978" y="1514631"/>
            <a:ext cx="496495" cy="490595"/>
          </a:xfrm>
          <a:custGeom>
            <a:avLst/>
            <a:gdLst/>
            <a:ahLst/>
            <a:cxnLst/>
            <a:rect l="l" t="t" r="r" b="b"/>
            <a:pathLst>
              <a:path w="12877" h="12724" extrusionOk="0">
                <a:moveTo>
                  <a:pt x="10492" y="1603"/>
                </a:moveTo>
                <a:lnTo>
                  <a:pt x="10429" y="1855"/>
                </a:lnTo>
                <a:cubicBezTo>
                  <a:pt x="10429" y="1981"/>
                  <a:pt x="10492" y="2138"/>
                  <a:pt x="10555" y="2201"/>
                </a:cubicBezTo>
                <a:cubicBezTo>
                  <a:pt x="10649" y="2296"/>
                  <a:pt x="10807" y="2327"/>
                  <a:pt x="10901" y="2327"/>
                </a:cubicBezTo>
                <a:lnTo>
                  <a:pt x="11153" y="2296"/>
                </a:lnTo>
                <a:lnTo>
                  <a:pt x="10492" y="2957"/>
                </a:lnTo>
                <a:lnTo>
                  <a:pt x="9736" y="3083"/>
                </a:lnTo>
                <a:lnTo>
                  <a:pt x="9799" y="2296"/>
                </a:lnTo>
                <a:lnTo>
                  <a:pt x="10492" y="1603"/>
                </a:lnTo>
                <a:close/>
                <a:moveTo>
                  <a:pt x="6270" y="6108"/>
                </a:moveTo>
                <a:cubicBezTo>
                  <a:pt x="6396" y="6108"/>
                  <a:pt x="6459" y="6139"/>
                  <a:pt x="6554" y="6234"/>
                </a:cubicBezTo>
                <a:cubicBezTo>
                  <a:pt x="6617" y="6265"/>
                  <a:pt x="6648" y="6391"/>
                  <a:pt x="6648" y="6486"/>
                </a:cubicBezTo>
                <a:cubicBezTo>
                  <a:pt x="6648" y="6738"/>
                  <a:pt x="6459" y="6927"/>
                  <a:pt x="6270" y="6927"/>
                </a:cubicBezTo>
                <a:cubicBezTo>
                  <a:pt x="6081" y="6927"/>
                  <a:pt x="5861" y="6738"/>
                  <a:pt x="5861" y="6486"/>
                </a:cubicBezTo>
                <a:cubicBezTo>
                  <a:pt x="5861" y="6265"/>
                  <a:pt x="6081" y="6108"/>
                  <a:pt x="6270" y="6108"/>
                </a:cubicBezTo>
                <a:close/>
                <a:moveTo>
                  <a:pt x="6176" y="4375"/>
                </a:moveTo>
                <a:cubicBezTo>
                  <a:pt x="6617" y="4375"/>
                  <a:pt x="7026" y="4501"/>
                  <a:pt x="7341" y="4722"/>
                </a:cubicBezTo>
                <a:lnTo>
                  <a:pt x="6743" y="5320"/>
                </a:lnTo>
                <a:cubicBezTo>
                  <a:pt x="6617" y="5289"/>
                  <a:pt x="6428" y="5226"/>
                  <a:pt x="6239" y="5226"/>
                </a:cubicBezTo>
                <a:cubicBezTo>
                  <a:pt x="5546" y="5226"/>
                  <a:pt x="5010" y="5793"/>
                  <a:pt x="5010" y="6454"/>
                </a:cubicBezTo>
                <a:cubicBezTo>
                  <a:pt x="5010" y="7116"/>
                  <a:pt x="5546" y="7715"/>
                  <a:pt x="6239" y="7715"/>
                </a:cubicBezTo>
                <a:cubicBezTo>
                  <a:pt x="6900" y="7715"/>
                  <a:pt x="7467" y="7147"/>
                  <a:pt x="7467" y="6454"/>
                </a:cubicBezTo>
                <a:cubicBezTo>
                  <a:pt x="7467" y="6265"/>
                  <a:pt x="7404" y="6108"/>
                  <a:pt x="7341" y="5887"/>
                </a:cubicBezTo>
                <a:lnTo>
                  <a:pt x="7908" y="5320"/>
                </a:lnTo>
                <a:cubicBezTo>
                  <a:pt x="8160" y="5635"/>
                  <a:pt x="8286" y="6013"/>
                  <a:pt x="8286" y="6454"/>
                </a:cubicBezTo>
                <a:cubicBezTo>
                  <a:pt x="8286" y="7588"/>
                  <a:pt x="7341" y="8534"/>
                  <a:pt x="6176" y="8534"/>
                </a:cubicBezTo>
                <a:cubicBezTo>
                  <a:pt x="5041" y="8534"/>
                  <a:pt x="4096" y="7588"/>
                  <a:pt x="4096" y="6454"/>
                </a:cubicBezTo>
                <a:cubicBezTo>
                  <a:pt x="4096" y="5320"/>
                  <a:pt x="5041" y="4375"/>
                  <a:pt x="6176" y="4375"/>
                </a:cubicBezTo>
                <a:close/>
                <a:moveTo>
                  <a:pt x="6239" y="2800"/>
                </a:moveTo>
                <a:cubicBezTo>
                  <a:pt x="7089" y="2800"/>
                  <a:pt x="7908" y="3115"/>
                  <a:pt x="8539" y="3619"/>
                </a:cubicBezTo>
                <a:lnTo>
                  <a:pt x="7971" y="4217"/>
                </a:lnTo>
                <a:cubicBezTo>
                  <a:pt x="7499" y="3839"/>
                  <a:pt x="6869" y="3619"/>
                  <a:pt x="6239" y="3619"/>
                </a:cubicBezTo>
                <a:cubicBezTo>
                  <a:pt x="4600" y="3619"/>
                  <a:pt x="3309" y="4911"/>
                  <a:pt x="3309" y="6486"/>
                </a:cubicBezTo>
                <a:cubicBezTo>
                  <a:pt x="3309" y="8124"/>
                  <a:pt x="4632" y="9416"/>
                  <a:pt x="6239" y="9416"/>
                </a:cubicBezTo>
                <a:cubicBezTo>
                  <a:pt x="7845" y="9416"/>
                  <a:pt x="9137" y="8124"/>
                  <a:pt x="9137" y="6486"/>
                </a:cubicBezTo>
                <a:cubicBezTo>
                  <a:pt x="9137" y="5856"/>
                  <a:pt x="8948" y="5226"/>
                  <a:pt x="8539" y="4753"/>
                </a:cubicBezTo>
                <a:lnTo>
                  <a:pt x="9137" y="4154"/>
                </a:lnTo>
                <a:cubicBezTo>
                  <a:pt x="9641" y="4816"/>
                  <a:pt x="9956" y="5604"/>
                  <a:pt x="9956" y="6486"/>
                </a:cubicBezTo>
                <a:cubicBezTo>
                  <a:pt x="9956" y="8534"/>
                  <a:pt x="8318" y="10235"/>
                  <a:pt x="6239" y="10235"/>
                </a:cubicBezTo>
                <a:cubicBezTo>
                  <a:pt x="4191" y="10235"/>
                  <a:pt x="2490" y="8597"/>
                  <a:pt x="2490" y="6486"/>
                </a:cubicBezTo>
                <a:cubicBezTo>
                  <a:pt x="2490" y="4438"/>
                  <a:pt x="4128" y="2800"/>
                  <a:pt x="6239" y="2800"/>
                </a:cubicBezTo>
                <a:close/>
                <a:moveTo>
                  <a:pt x="6270" y="1130"/>
                </a:moveTo>
                <a:cubicBezTo>
                  <a:pt x="7247" y="1130"/>
                  <a:pt x="8223" y="1414"/>
                  <a:pt x="9074" y="1918"/>
                </a:cubicBezTo>
                <a:cubicBezTo>
                  <a:pt x="9074" y="1949"/>
                  <a:pt x="9011" y="2012"/>
                  <a:pt x="9011" y="2044"/>
                </a:cubicBezTo>
                <a:lnTo>
                  <a:pt x="8917" y="2831"/>
                </a:lnTo>
                <a:cubicBezTo>
                  <a:pt x="8160" y="2296"/>
                  <a:pt x="7247" y="1981"/>
                  <a:pt x="6270" y="1981"/>
                </a:cubicBezTo>
                <a:cubicBezTo>
                  <a:pt x="3750" y="1981"/>
                  <a:pt x="1733" y="4028"/>
                  <a:pt x="1733" y="6486"/>
                </a:cubicBezTo>
                <a:cubicBezTo>
                  <a:pt x="1733" y="9006"/>
                  <a:pt x="3781" y="11054"/>
                  <a:pt x="6270" y="11054"/>
                </a:cubicBezTo>
                <a:cubicBezTo>
                  <a:pt x="8759" y="11054"/>
                  <a:pt x="10807" y="9006"/>
                  <a:pt x="10807" y="6486"/>
                </a:cubicBezTo>
                <a:cubicBezTo>
                  <a:pt x="10807" y="5509"/>
                  <a:pt x="10492" y="4596"/>
                  <a:pt x="9925" y="3871"/>
                </a:cubicBezTo>
                <a:lnTo>
                  <a:pt x="10712" y="3745"/>
                </a:lnTo>
                <a:cubicBezTo>
                  <a:pt x="10744" y="3745"/>
                  <a:pt x="10807" y="3745"/>
                  <a:pt x="10838" y="3713"/>
                </a:cubicBezTo>
                <a:cubicBezTo>
                  <a:pt x="11342" y="4533"/>
                  <a:pt x="11626" y="5478"/>
                  <a:pt x="11626" y="6486"/>
                </a:cubicBezTo>
                <a:cubicBezTo>
                  <a:pt x="11626" y="9447"/>
                  <a:pt x="9232" y="11873"/>
                  <a:pt x="6270" y="11873"/>
                </a:cubicBezTo>
                <a:cubicBezTo>
                  <a:pt x="3309" y="11873"/>
                  <a:pt x="914" y="9479"/>
                  <a:pt x="914" y="6486"/>
                </a:cubicBezTo>
                <a:cubicBezTo>
                  <a:pt x="914" y="3524"/>
                  <a:pt x="3309" y="1130"/>
                  <a:pt x="6270" y="1130"/>
                </a:cubicBezTo>
                <a:close/>
                <a:moveTo>
                  <a:pt x="11030" y="0"/>
                </a:moveTo>
                <a:cubicBezTo>
                  <a:pt x="10930" y="0"/>
                  <a:pt x="10829" y="37"/>
                  <a:pt x="10744" y="122"/>
                </a:cubicBezTo>
                <a:lnTo>
                  <a:pt x="9610" y="1256"/>
                </a:lnTo>
                <a:cubicBezTo>
                  <a:pt x="8602" y="594"/>
                  <a:pt x="7467" y="279"/>
                  <a:pt x="6239" y="279"/>
                </a:cubicBezTo>
                <a:cubicBezTo>
                  <a:pt x="2805" y="279"/>
                  <a:pt x="1" y="3020"/>
                  <a:pt x="1" y="6486"/>
                </a:cubicBezTo>
                <a:cubicBezTo>
                  <a:pt x="1" y="9920"/>
                  <a:pt x="2773" y="12724"/>
                  <a:pt x="6239" y="12724"/>
                </a:cubicBezTo>
                <a:cubicBezTo>
                  <a:pt x="9641" y="12724"/>
                  <a:pt x="12445" y="9951"/>
                  <a:pt x="12445" y="6486"/>
                </a:cubicBezTo>
                <a:cubicBezTo>
                  <a:pt x="12445" y="5289"/>
                  <a:pt x="12099" y="4123"/>
                  <a:pt x="11468" y="3115"/>
                </a:cubicBezTo>
                <a:lnTo>
                  <a:pt x="12603" y="1981"/>
                </a:lnTo>
                <a:cubicBezTo>
                  <a:pt x="12877" y="1706"/>
                  <a:pt x="12650" y="1255"/>
                  <a:pt x="12292" y="1255"/>
                </a:cubicBezTo>
                <a:cubicBezTo>
                  <a:pt x="12280" y="1255"/>
                  <a:pt x="12268" y="1255"/>
                  <a:pt x="12256" y="1256"/>
                </a:cubicBezTo>
                <a:lnTo>
                  <a:pt x="11342" y="1382"/>
                </a:lnTo>
                <a:lnTo>
                  <a:pt x="11468" y="468"/>
                </a:lnTo>
                <a:cubicBezTo>
                  <a:pt x="11491" y="203"/>
                  <a:pt x="11265" y="0"/>
                  <a:pt x="11030" y="0"/>
                </a:cubicBezTo>
                <a:close/>
              </a:path>
            </a:pathLst>
          </a:custGeom>
          <a:solidFill>
            <a:srgbClr val="5F7D9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4370605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BC2AB-8A7A-DBC5-F4EF-F7E8ED3A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1AD8B4-D82A-A5AC-31FB-84C68E83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C5E24-F435-AE84-22F4-E7232D3F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40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556617-132F-B1F2-3F4D-9D420353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Ranged Sharding (Balancer)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1FD55C3-5D5E-E0D5-8BF8-FED880B5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EF868F-7D9A-0358-EEB2-D71969FD2B27}"/>
              </a:ext>
            </a:extLst>
          </p:cNvPr>
          <p:cNvSpPr/>
          <p:nvPr/>
        </p:nvSpPr>
        <p:spPr>
          <a:xfrm>
            <a:off x="4740504" y="2474169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02F0E6-3A0C-E911-CF9C-A92CC7E57753}"/>
              </a:ext>
            </a:extLst>
          </p:cNvPr>
          <p:cNvSpPr/>
          <p:nvPr/>
        </p:nvSpPr>
        <p:spPr>
          <a:xfrm>
            <a:off x="4654471" y="1338902"/>
            <a:ext cx="2883058" cy="54675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8D733D-D865-9E69-C771-CA3BDA3E0E6A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6096000" y="1885657"/>
            <a:ext cx="0" cy="58851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1D721EE-1386-48B9-F292-EF503AACF21A}"/>
              </a:ext>
            </a:extLst>
          </p:cNvPr>
          <p:cNvSpPr/>
          <p:nvPr/>
        </p:nvSpPr>
        <p:spPr>
          <a:xfrm>
            <a:off x="1380628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A0476B-FA33-3826-B17C-94829044A756}"/>
              </a:ext>
            </a:extLst>
          </p:cNvPr>
          <p:cNvSpPr/>
          <p:nvPr/>
        </p:nvSpPr>
        <p:spPr>
          <a:xfrm>
            <a:off x="5496577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86C4BB-FE5D-E8CB-8189-FB358683D5EE}"/>
              </a:ext>
            </a:extLst>
          </p:cNvPr>
          <p:cNvSpPr/>
          <p:nvPr/>
        </p:nvSpPr>
        <p:spPr>
          <a:xfrm>
            <a:off x="9612526" y="4131553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085E23E-5454-E84A-CD69-4BC9CA993DC9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 flipH="1">
            <a:off x="1980051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1F2BB8-6ABC-3B09-7B88-5F8190C0B3E3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>
            <a:off x="6096000" y="3020924"/>
            <a:ext cx="0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79205C-302E-63D2-9C2C-1279A5A3D885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6096000" y="3020924"/>
            <a:ext cx="4115949" cy="111062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Graphic 32">
            <a:extLst>
              <a:ext uri="{FF2B5EF4-FFF2-40B4-BE49-F238E27FC236}">
                <a16:creationId xmlns:a16="http://schemas.microsoft.com/office/drawing/2014/main" id="{A99468E5-EAEE-9302-CD80-AC37B7CE8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00590" y="2411694"/>
            <a:ext cx="478766" cy="4787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043B43-5C85-A98D-36DB-5E8F185242B8}"/>
              </a:ext>
            </a:extLst>
          </p:cNvPr>
          <p:cNvSpPr txBox="1"/>
          <p:nvPr/>
        </p:nvSpPr>
        <p:spPr>
          <a:xfrm>
            <a:off x="2130462" y="2388018"/>
            <a:ext cx="30349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u="none" strike="noStrike">
                <a:effectLst/>
                <a:latin typeface="Montserrat" pitchFamily="2" charset="77"/>
              </a:rPr>
              <a:t>Shard Key</a:t>
            </a:r>
          </a:p>
          <a:p>
            <a:pPr algn="ctr"/>
            <a:r>
              <a:rPr lang="en-US" sz="1400" err="1">
                <a:latin typeface="Montserrat" pitchFamily="2" charset="77"/>
              </a:rPr>
              <a:t>User_id</a:t>
            </a:r>
            <a:endParaRPr lang="en-US" sz="140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792D72-92A6-55BD-B498-D9ABC27826A6}"/>
              </a:ext>
            </a:extLst>
          </p:cNvPr>
          <p:cNvSpPr txBox="1"/>
          <p:nvPr/>
        </p:nvSpPr>
        <p:spPr>
          <a:xfrm>
            <a:off x="462568" y="5295015"/>
            <a:ext cx="3034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</a:t>
            </a:r>
            <a:r>
              <a:rPr lang="en-US" sz="1400" err="1">
                <a:latin typeface="Montserrat" pitchFamily="2" charset="77"/>
              </a:rPr>
              <a:t>user_id:min</a:t>
            </a:r>
            <a:r>
              <a:rPr lang="en-US" sz="1400">
                <a:latin typeface="Montserrat" pitchFamily="2" charset="77"/>
              </a:rPr>
              <a:t>}-&gt;{user_id:100}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{user_id:300}-&gt;{user_id:350}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{user_id:500}-&gt;{user_id:600}</a:t>
            </a:r>
          </a:p>
          <a:p>
            <a:pPr algn="ctr"/>
            <a:r>
              <a:rPr lang="en-US" sz="1400">
                <a:solidFill>
                  <a:schemeClr val="accent6"/>
                </a:solidFill>
                <a:latin typeface="Montserrat" pitchFamily="2" charset="77"/>
              </a:rPr>
              <a:t>{user_id:800}-&gt;{user_id:900}</a:t>
            </a:r>
            <a:endParaRPr lang="en-US" sz="1100">
              <a:solidFill>
                <a:schemeClr val="accent6"/>
              </a:solidFill>
              <a:latin typeface="Montserrat" pitchFamily="2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DAA66-C069-E67F-BAFB-7E5D8F3C6006}"/>
              </a:ext>
            </a:extLst>
          </p:cNvPr>
          <p:cNvSpPr txBox="1"/>
          <p:nvPr/>
        </p:nvSpPr>
        <p:spPr>
          <a:xfrm>
            <a:off x="4740504" y="5295015"/>
            <a:ext cx="30349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{user_id:100}-&gt;{user_id:200}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{user_id:350}-&gt;{user_id:400}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{user_id:600}-&gt;{user_id:700}</a:t>
            </a:r>
          </a:p>
          <a:p>
            <a:pPr algn="ctr"/>
            <a:r>
              <a:rPr lang="en-US" sz="1400">
                <a:solidFill>
                  <a:schemeClr val="accent6"/>
                </a:solidFill>
                <a:latin typeface="Montserrat" pitchFamily="2" charset="77"/>
              </a:rPr>
              <a:t>{user_id:900}-&gt;{</a:t>
            </a:r>
            <a:r>
              <a:rPr lang="en-US" sz="1400" err="1">
                <a:solidFill>
                  <a:schemeClr val="accent6"/>
                </a:solidFill>
                <a:latin typeface="Montserrat" pitchFamily="2" charset="77"/>
              </a:rPr>
              <a:t>user_id:max</a:t>
            </a:r>
            <a:r>
              <a:rPr lang="en-US" sz="1400">
                <a:solidFill>
                  <a:schemeClr val="accent6"/>
                </a:solidFill>
                <a:latin typeface="Montserrat" pitchFamily="2" charset="77"/>
              </a:rPr>
              <a:t>}</a:t>
            </a:r>
            <a:endParaRPr lang="en-US" sz="1100">
              <a:solidFill>
                <a:schemeClr val="accent6"/>
              </a:solidFill>
              <a:latin typeface="Montserrat" pitchFamily="2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52031B-6408-8A85-392F-89E47FE3BB67}"/>
              </a:ext>
            </a:extLst>
          </p:cNvPr>
          <p:cNvSpPr txBox="1"/>
          <p:nvPr/>
        </p:nvSpPr>
        <p:spPr>
          <a:xfrm>
            <a:off x="8694470" y="5295015"/>
            <a:ext cx="30349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Montserrat" pitchFamily="2" charset="77"/>
              </a:rPr>
              <a:t>{user_id:200}-&gt;{user_id:300}</a:t>
            </a:r>
          </a:p>
          <a:p>
            <a:pPr algn="ctr"/>
            <a:r>
              <a:rPr lang="en-US" sz="1400">
                <a:latin typeface="Montserrat" pitchFamily="2" charset="77"/>
              </a:rPr>
              <a:t>{user_id:400}-&gt;{user_id:500}</a:t>
            </a:r>
          </a:p>
          <a:p>
            <a:pPr algn="ctr"/>
            <a:r>
              <a:rPr lang="en-US" sz="1400">
                <a:solidFill>
                  <a:schemeClr val="accent6"/>
                </a:solidFill>
                <a:latin typeface="Montserrat" pitchFamily="2" charset="77"/>
              </a:rPr>
              <a:t>{user_id:700}-&gt;{user_id:800}</a:t>
            </a:r>
            <a:endParaRPr lang="en-US" sz="1100">
              <a:solidFill>
                <a:schemeClr val="accent6"/>
              </a:solidFill>
              <a:latin typeface="Montserrat" pitchFamily="2" charset="77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B080C27-C022-32B2-CBA0-441E655BD7AD}"/>
              </a:ext>
            </a:extLst>
          </p:cNvPr>
          <p:cNvSpPr/>
          <p:nvPr/>
        </p:nvSpPr>
        <p:spPr>
          <a:xfrm>
            <a:off x="9791410" y="1851543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DC6D630-73D4-D6BB-380A-63459C54E417}"/>
              </a:ext>
            </a:extLst>
          </p:cNvPr>
          <p:cNvCxnSpPr>
            <a:cxnSpLocks/>
            <a:stCxn id="17" idx="3"/>
            <a:endCxn id="40" idx="1"/>
          </p:cNvCxnSpPr>
          <p:nvPr/>
        </p:nvCxnSpPr>
        <p:spPr>
          <a:xfrm flipV="1">
            <a:off x="7451496" y="2726447"/>
            <a:ext cx="2339914" cy="21100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Google Shape;10880;p81">
            <a:extLst>
              <a:ext uri="{FF2B5EF4-FFF2-40B4-BE49-F238E27FC236}">
                <a16:creationId xmlns:a16="http://schemas.microsoft.com/office/drawing/2014/main" id="{D0B2FEB9-EF5D-6D47-A2AE-04C08BCA85BD}"/>
              </a:ext>
            </a:extLst>
          </p:cNvPr>
          <p:cNvGrpSpPr/>
          <p:nvPr/>
        </p:nvGrpSpPr>
        <p:grpSpPr>
          <a:xfrm>
            <a:off x="10382357" y="2544260"/>
            <a:ext cx="972935" cy="926247"/>
            <a:chOff x="-2571753" y="2403619"/>
            <a:chExt cx="292227" cy="291425"/>
          </a:xfrm>
        </p:grpSpPr>
        <p:sp>
          <p:nvSpPr>
            <p:cNvPr id="46" name="Google Shape;10881;p81">
              <a:extLst>
                <a:ext uri="{FF2B5EF4-FFF2-40B4-BE49-F238E27FC236}">
                  <a16:creationId xmlns:a16="http://schemas.microsoft.com/office/drawing/2014/main" id="{71F5BFD7-FC04-1A8E-FFE4-8565D301DE1D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7" name="Google Shape;10882;p81">
              <a:extLst>
                <a:ext uri="{FF2B5EF4-FFF2-40B4-BE49-F238E27FC236}">
                  <a16:creationId xmlns:a16="http://schemas.microsoft.com/office/drawing/2014/main" id="{92F52F67-2E78-2D27-C32E-3D8FA31FC1C1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8" name="Google Shape;10883;p81">
              <a:extLst>
                <a:ext uri="{FF2B5EF4-FFF2-40B4-BE49-F238E27FC236}">
                  <a16:creationId xmlns:a16="http://schemas.microsoft.com/office/drawing/2014/main" id="{32F88614-E543-35DC-B422-8FF2E65CE77F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49" name="Google Shape;10885;p81">
              <a:extLst>
                <a:ext uri="{FF2B5EF4-FFF2-40B4-BE49-F238E27FC236}">
                  <a16:creationId xmlns:a16="http://schemas.microsoft.com/office/drawing/2014/main" id="{16469EDE-A706-E3DF-6219-84F2AB837614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0" name="Google Shape;10886;p81">
              <a:extLst>
                <a:ext uri="{FF2B5EF4-FFF2-40B4-BE49-F238E27FC236}">
                  <a16:creationId xmlns:a16="http://schemas.microsoft.com/office/drawing/2014/main" id="{DD495EA0-B7D9-241C-7186-08B6A306D524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51" name="Google Shape;10887;p81">
              <a:extLst>
                <a:ext uri="{FF2B5EF4-FFF2-40B4-BE49-F238E27FC236}">
                  <a16:creationId xmlns:a16="http://schemas.microsoft.com/office/drawing/2014/main" id="{4B79461D-8C55-CD12-1A93-3A5DB8D1E68E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44DEC7F-20DC-7C4C-2E2D-E5684F795AE5}"/>
              </a:ext>
            </a:extLst>
          </p:cNvPr>
          <p:cNvSpPr/>
          <p:nvPr/>
        </p:nvSpPr>
        <p:spPr>
          <a:xfrm>
            <a:off x="1064187" y="2323185"/>
            <a:ext cx="4089554" cy="215392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“In an attempt to achieve an even distribution of data across all shards in the cluster, a balancer runs in the background to migrate ranges across the shards.” MongoDB</a:t>
            </a:r>
          </a:p>
        </p:txBody>
      </p:sp>
    </p:spTree>
    <p:extLst>
      <p:ext uri="{BB962C8B-B14F-4D97-AF65-F5344CB8AC3E}">
        <p14:creationId xmlns:p14="http://schemas.microsoft.com/office/powerpoint/2010/main" val="29885203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B6D8F-AC83-0F0E-D8DB-969FF316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9B03A-E56D-43EA-C18C-4D31792B1A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EEA1C-C98B-60BC-048C-2C516BE9B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41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AFBADE-F17D-B9CA-55A2-000C06D3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Query 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5C947D-AB3C-F82C-F1AC-0DCF6C4D1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6" name="Google Shape;10265;p78">
            <a:extLst>
              <a:ext uri="{FF2B5EF4-FFF2-40B4-BE49-F238E27FC236}">
                <a16:creationId xmlns:a16="http://schemas.microsoft.com/office/drawing/2014/main" id="{50989C28-ACCD-A707-29AD-8D2F45CA050D}"/>
              </a:ext>
            </a:extLst>
          </p:cNvPr>
          <p:cNvGrpSpPr>
            <a:grpSpLocks noChangeAspect="1"/>
          </p:cNvGrpSpPr>
          <p:nvPr/>
        </p:nvGrpSpPr>
        <p:grpSpPr>
          <a:xfrm>
            <a:off x="2181520" y="1681373"/>
            <a:ext cx="661315" cy="662563"/>
            <a:chOff x="-52513800" y="1903475"/>
            <a:chExt cx="316650" cy="317250"/>
          </a:xfrm>
        </p:grpSpPr>
        <p:sp>
          <p:nvSpPr>
            <p:cNvPr id="8" name="Google Shape;10266;p78">
              <a:extLst>
                <a:ext uri="{FF2B5EF4-FFF2-40B4-BE49-F238E27FC236}">
                  <a16:creationId xmlns:a16="http://schemas.microsoft.com/office/drawing/2014/main" id="{600E620E-1E41-7D58-50AF-3CC92FF3A64B}"/>
                </a:ext>
              </a:extLst>
            </p:cNvPr>
            <p:cNvSpPr/>
            <p:nvPr/>
          </p:nvSpPr>
          <p:spPr>
            <a:xfrm>
              <a:off x="-5239170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1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8" y="465"/>
                    <a:pt x="2898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0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0267;p78">
              <a:extLst>
                <a:ext uri="{FF2B5EF4-FFF2-40B4-BE49-F238E27FC236}">
                  <a16:creationId xmlns:a16="http://schemas.microsoft.com/office/drawing/2014/main" id="{5B4EDA70-3444-973D-10B1-2B148508450E}"/>
                </a:ext>
              </a:extLst>
            </p:cNvPr>
            <p:cNvSpPr/>
            <p:nvPr/>
          </p:nvSpPr>
          <p:spPr>
            <a:xfrm>
              <a:off x="-52513800" y="1903475"/>
              <a:ext cx="316650" cy="317250"/>
            </a:xfrm>
            <a:custGeom>
              <a:avLst/>
              <a:gdLst/>
              <a:ahLst/>
              <a:cxnLst/>
              <a:rect l="l" t="t" r="r" b="b"/>
              <a:pathLst>
                <a:path w="12666" h="12690" extrusionOk="0">
                  <a:moveTo>
                    <a:pt x="6333" y="781"/>
                  </a:moveTo>
                  <a:lnTo>
                    <a:pt x="11500" y="3332"/>
                  </a:lnTo>
                  <a:lnTo>
                    <a:pt x="10082" y="4057"/>
                  </a:lnTo>
                  <a:lnTo>
                    <a:pt x="9641" y="3175"/>
                  </a:lnTo>
                  <a:cubicBezTo>
                    <a:pt x="9547" y="3049"/>
                    <a:pt x="9452" y="2986"/>
                    <a:pt x="9326" y="2986"/>
                  </a:cubicBezTo>
                  <a:lnTo>
                    <a:pt x="3309" y="2986"/>
                  </a:lnTo>
                  <a:cubicBezTo>
                    <a:pt x="3151" y="2986"/>
                    <a:pt x="3025" y="3049"/>
                    <a:pt x="2994" y="3175"/>
                  </a:cubicBezTo>
                  <a:lnTo>
                    <a:pt x="2553" y="4057"/>
                  </a:lnTo>
                  <a:lnTo>
                    <a:pt x="1167" y="3332"/>
                  </a:lnTo>
                  <a:lnTo>
                    <a:pt x="6333" y="781"/>
                  </a:lnTo>
                  <a:close/>
                  <a:moveTo>
                    <a:pt x="9043" y="3742"/>
                  </a:moveTo>
                  <a:lnTo>
                    <a:pt x="9389" y="4467"/>
                  </a:lnTo>
                  <a:lnTo>
                    <a:pt x="3151" y="4467"/>
                  </a:lnTo>
                  <a:lnTo>
                    <a:pt x="3498" y="3742"/>
                  </a:lnTo>
                  <a:close/>
                  <a:moveTo>
                    <a:pt x="9673" y="5223"/>
                  </a:moveTo>
                  <a:lnTo>
                    <a:pt x="9673" y="6105"/>
                  </a:lnTo>
                  <a:cubicBezTo>
                    <a:pt x="9547" y="6042"/>
                    <a:pt x="9452" y="6010"/>
                    <a:pt x="9326" y="6010"/>
                  </a:cubicBezTo>
                  <a:lnTo>
                    <a:pt x="7782" y="6010"/>
                  </a:lnTo>
                  <a:cubicBezTo>
                    <a:pt x="7310" y="6010"/>
                    <a:pt x="6869" y="6325"/>
                    <a:pt x="6743" y="6766"/>
                  </a:cubicBezTo>
                  <a:lnTo>
                    <a:pt x="5861" y="6766"/>
                  </a:lnTo>
                  <a:cubicBezTo>
                    <a:pt x="5703" y="6325"/>
                    <a:pt x="5325" y="6010"/>
                    <a:pt x="4790" y="6010"/>
                  </a:cubicBezTo>
                  <a:lnTo>
                    <a:pt x="3277" y="6010"/>
                  </a:lnTo>
                  <a:cubicBezTo>
                    <a:pt x="3151" y="6010"/>
                    <a:pt x="2994" y="6042"/>
                    <a:pt x="2899" y="6105"/>
                  </a:cubicBezTo>
                  <a:lnTo>
                    <a:pt x="2899" y="5223"/>
                  </a:lnTo>
                  <a:close/>
                  <a:moveTo>
                    <a:pt x="4821" y="6766"/>
                  </a:moveTo>
                  <a:cubicBezTo>
                    <a:pt x="5042" y="6766"/>
                    <a:pt x="5199" y="6924"/>
                    <a:pt x="5199" y="7113"/>
                  </a:cubicBezTo>
                  <a:cubicBezTo>
                    <a:pt x="5199" y="7743"/>
                    <a:pt x="4664" y="8216"/>
                    <a:pt x="4096" y="8216"/>
                  </a:cubicBezTo>
                  <a:lnTo>
                    <a:pt x="3309" y="8216"/>
                  </a:lnTo>
                  <a:cubicBezTo>
                    <a:pt x="3088" y="8216"/>
                    <a:pt x="2931" y="8058"/>
                    <a:pt x="2931" y="7869"/>
                  </a:cubicBezTo>
                  <a:lnTo>
                    <a:pt x="2931" y="7113"/>
                  </a:lnTo>
                  <a:cubicBezTo>
                    <a:pt x="2931" y="6924"/>
                    <a:pt x="3088" y="6766"/>
                    <a:pt x="3309" y="6766"/>
                  </a:cubicBezTo>
                  <a:close/>
                  <a:moveTo>
                    <a:pt x="9326" y="6766"/>
                  </a:moveTo>
                  <a:cubicBezTo>
                    <a:pt x="9515" y="6766"/>
                    <a:pt x="9673" y="6924"/>
                    <a:pt x="9673" y="7113"/>
                  </a:cubicBezTo>
                  <a:lnTo>
                    <a:pt x="9673" y="7869"/>
                  </a:lnTo>
                  <a:cubicBezTo>
                    <a:pt x="9673" y="8058"/>
                    <a:pt x="9515" y="8216"/>
                    <a:pt x="9326" y="8216"/>
                  </a:cubicBezTo>
                  <a:lnTo>
                    <a:pt x="8570" y="8216"/>
                  </a:lnTo>
                  <a:cubicBezTo>
                    <a:pt x="7940" y="8216"/>
                    <a:pt x="7436" y="7712"/>
                    <a:pt x="7436" y="7113"/>
                  </a:cubicBezTo>
                  <a:cubicBezTo>
                    <a:pt x="7436" y="6924"/>
                    <a:pt x="7593" y="6766"/>
                    <a:pt x="7782" y="6766"/>
                  </a:cubicBezTo>
                  <a:close/>
                  <a:moveTo>
                    <a:pt x="2206" y="6766"/>
                  </a:moveTo>
                  <a:lnTo>
                    <a:pt x="2206" y="8247"/>
                  </a:lnTo>
                  <a:cubicBezTo>
                    <a:pt x="1765" y="8247"/>
                    <a:pt x="1450" y="7901"/>
                    <a:pt x="1450" y="7523"/>
                  </a:cubicBezTo>
                  <a:cubicBezTo>
                    <a:pt x="1450" y="7113"/>
                    <a:pt x="1765" y="6766"/>
                    <a:pt x="2206" y="6766"/>
                  </a:cubicBezTo>
                  <a:close/>
                  <a:moveTo>
                    <a:pt x="10429" y="6766"/>
                  </a:moveTo>
                  <a:cubicBezTo>
                    <a:pt x="10870" y="6766"/>
                    <a:pt x="11185" y="7082"/>
                    <a:pt x="11185" y="7523"/>
                  </a:cubicBezTo>
                  <a:cubicBezTo>
                    <a:pt x="11185" y="7901"/>
                    <a:pt x="10807" y="8247"/>
                    <a:pt x="10429" y="8247"/>
                  </a:cubicBezTo>
                  <a:lnTo>
                    <a:pt x="10429" y="6766"/>
                  </a:lnTo>
                  <a:close/>
                  <a:moveTo>
                    <a:pt x="6680" y="7523"/>
                  </a:moveTo>
                  <a:cubicBezTo>
                    <a:pt x="6774" y="7869"/>
                    <a:pt x="6932" y="8184"/>
                    <a:pt x="7184" y="8468"/>
                  </a:cubicBezTo>
                  <a:cubicBezTo>
                    <a:pt x="7562" y="8814"/>
                    <a:pt x="8035" y="9003"/>
                    <a:pt x="8539" y="9003"/>
                  </a:cubicBezTo>
                  <a:lnTo>
                    <a:pt x="9295" y="9003"/>
                  </a:lnTo>
                  <a:cubicBezTo>
                    <a:pt x="9389" y="9003"/>
                    <a:pt x="9515" y="8972"/>
                    <a:pt x="9641" y="8940"/>
                  </a:cubicBezTo>
                  <a:lnTo>
                    <a:pt x="9641" y="8940"/>
                  </a:lnTo>
                  <a:cubicBezTo>
                    <a:pt x="9515" y="10610"/>
                    <a:pt x="8066" y="11965"/>
                    <a:pt x="6302" y="11965"/>
                  </a:cubicBezTo>
                  <a:cubicBezTo>
                    <a:pt x="4506" y="11965"/>
                    <a:pt x="3088" y="10610"/>
                    <a:pt x="2899" y="8940"/>
                  </a:cubicBezTo>
                  <a:lnTo>
                    <a:pt x="2899" y="8940"/>
                  </a:lnTo>
                  <a:cubicBezTo>
                    <a:pt x="3025" y="8972"/>
                    <a:pt x="3151" y="9003"/>
                    <a:pt x="3246" y="9003"/>
                  </a:cubicBezTo>
                  <a:lnTo>
                    <a:pt x="4033" y="9003"/>
                  </a:lnTo>
                  <a:cubicBezTo>
                    <a:pt x="4947" y="9003"/>
                    <a:pt x="5703" y="8373"/>
                    <a:pt x="5861" y="7523"/>
                  </a:cubicBezTo>
                  <a:close/>
                  <a:moveTo>
                    <a:pt x="6310" y="1"/>
                  </a:moveTo>
                  <a:cubicBezTo>
                    <a:pt x="6255" y="1"/>
                    <a:pt x="6207" y="9"/>
                    <a:pt x="6176" y="24"/>
                  </a:cubicBezTo>
                  <a:lnTo>
                    <a:pt x="190" y="3017"/>
                  </a:lnTo>
                  <a:cubicBezTo>
                    <a:pt x="64" y="3112"/>
                    <a:pt x="1" y="3206"/>
                    <a:pt x="1" y="3332"/>
                  </a:cubicBezTo>
                  <a:cubicBezTo>
                    <a:pt x="1" y="3490"/>
                    <a:pt x="64" y="3616"/>
                    <a:pt x="190" y="3647"/>
                  </a:cubicBezTo>
                  <a:lnTo>
                    <a:pt x="2238" y="4656"/>
                  </a:lnTo>
                  <a:cubicBezTo>
                    <a:pt x="2238" y="4719"/>
                    <a:pt x="2206" y="4750"/>
                    <a:pt x="2206" y="4782"/>
                  </a:cubicBezTo>
                  <a:lnTo>
                    <a:pt x="2206" y="5979"/>
                  </a:lnTo>
                  <a:cubicBezTo>
                    <a:pt x="1356" y="5979"/>
                    <a:pt x="694" y="6640"/>
                    <a:pt x="694" y="7460"/>
                  </a:cubicBezTo>
                  <a:cubicBezTo>
                    <a:pt x="694" y="8279"/>
                    <a:pt x="1356" y="8972"/>
                    <a:pt x="2206" y="8972"/>
                  </a:cubicBezTo>
                  <a:cubicBezTo>
                    <a:pt x="2395" y="11051"/>
                    <a:pt x="4159" y="12689"/>
                    <a:pt x="6302" y="12689"/>
                  </a:cubicBezTo>
                  <a:cubicBezTo>
                    <a:pt x="8413" y="12689"/>
                    <a:pt x="10240" y="11051"/>
                    <a:pt x="10397" y="8972"/>
                  </a:cubicBezTo>
                  <a:cubicBezTo>
                    <a:pt x="11217" y="8972"/>
                    <a:pt x="11878" y="8279"/>
                    <a:pt x="11878" y="7460"/>
                  </a:cubicBezTo>
                  <a:cubicBezTo>
                    <a:pt x="11878" y="6640"/>
                    <a:pt x="11217" y="5979"/>
                    <a:pt x="10397" y="5979"/>
                  </a:cubicBezTo>
                  <a:lnTo>
                    <a:pt x="10397" y="4782"/>
                  </a:lnTo>
                  <a:cubicBezTo>
                    <a:pt x="10397" y="4750"/>
                    <a:pt x="10397" y="4719"/>
                    <a:pt x="10334" y="4656"/>
                  </a:cubicBezTo>
                  <a:lnTo>
                    <a:pt x="11847" y="3931"/>
                  </a:lnTo>
                  <a:lnTo>
                    <a:pt x="11847" y="6357"/>
                  </a:lnTo>
                  <a:cubicBezTo>
                    <a:pt x="11847" y="6546"/>
                    <a:pt x="12004" y="6703"/>
                    <a:pt x="12193" y="6703"/>
                  </a:cubicBezTo>
                  <a:cubicBezTo>
                    <a:pt x="12382" y="6703"/>
                    <a:pt x="12540" y="6546"/>
                    <a:pt x="12540" y="6357"/>
                  </a:cubicBezTo>
                  <a:lnTo>
                    <a:pt x="12540" y="3332"/>
                  </a:lnTo>
                  <a:lnTo>
                    <a:pt x="12666" y="3332"/>
                  </a:lnTo>
                  <a:cubicBezTo>
                    <a:pt x="12666" y="3206"/>
                    <a:pt x="12603" y="3049"/>
                    <a:pt x="12477" y="3017"/>
                  </a:cubicBezTo>
                  <a:lnTo>
                    <a:pt x="6491" y="24"/>
                  </a:lnTo>
                  <a:cubicBezTo>
                    <a:pt x="6428" y="9"/>
                    <a:pt x="6365" y="1"/>
                    <a:pt x="6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" name="Google Shape;10880;p81">
            <a:extLst>
              <a:ext uri="{FF2B5EF4-FFF2-40B4-BE49-F238E27FC236}">
                <a16:creationId xmlns:a16="http://schemas.microsoft.com/office/drawing/2014/main" id="{E28FEBC9-2A82-4606-199E-22E38A0117A3}"/>
              </a:ext>
            </a:extLst>
          </p:cNvPr>
          <p:cNvGrpSpPr/>
          <p:nvPr/>
        </p:nvGrpSpPr>
        <p:grpSpPr>
          <a:xfrm>
            <a:off x="2710413" y="2165641"/>
            <a:ext cx="1061890" cy="936789"/>
            <a:chOff x="-2571753" y="2403619"/>
            <a:chExt cx="292227" cy="291425"/>
          </a:xfrm>
        </p:grpSpPr>
        <p:sp>
          <p:nvSpPr>
            <p:cNvPr id="11" name="Google Shape;10881;p81">
              <a:extLst>
                <a:ext uri="{FF2B5EF4-FFF2-40B4-BE49-F238E27FC236}">
                  <a16:creationId xmlns:a16="http://schemas.microsoft.com/office/drawing/2014/main" id="{5C06A596-5EC1-11B6-5FBC-418D5AD7E438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0882;p81">
              <a:extLst>
                <a:ext uri="{FF2B5EF4-FFF2-40B4-BE49-F238E27FC236}">
                  <a16:creationId xmlns:a16="http://schemas.microsoft.com/office/drawing/2014/main" id="{3B528346-E309-ADFA-5D3E-97E0BDB6DF91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883;p81">
              <a:extLst>
                <a:ext uri="{FF2B5EF4-FFF2-40B4-BE49-F238E27FC236}">
                  <a16:creationId xmlns:a16="http://schemas.microsoft.com/office/drawing/2014/main" id="{31DA4D3B-EE09-3A31-4D71-472986FE2F3B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0884;p81">
              <a:extLst>
                <a:ext uri="{FF2B5EF4-FFF2-40B4-BE49-F238E27FC236}">
                  <a16:creationId xmlns:a16="http://schemas.microsoft.com/office/drawing/2014/main" id="{1057FE26-627E-824C-3D56-12C79A3CD3C7}"/>
                </a:ext>
              </a:extLst>
            </p:cNvPr>
            <p:cNvSpPr/>
            <p:nvPr/>
          </p:nvSpPr>
          <p:spPr>
            <a:xfrm>
              <a:off x="-2540200" y="2511316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0885;p81">
              <a:extLst>
                <a:ext uri="{FF2B5EF4-FFF2-40B4-BE49-F238E27FC236}">
                  <a16:creationId xmlns:a16="http://schemas.microsoft.com/office/drawing/2014/main" id="{95A06BB3-58B9-129F-DDD2-50F4277DBD51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0886;p81">
              <a:extLst>
                <a:ext uri="{FF2B5EF4-FFF2-40B4-BE49-F238E27FC236}">
                  <a16:creationId xmlns:a16="http://schemas.microsoft.com/office/drawing/2014/main" id="{241A9A65-AB96-E232-38B2-FC1C06BCB3F5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0887;p81">
              <a:extLst>
                <a:ext uri="{FF2B5EF4-FFF2-40B4-BE49-F238E27FC236}">
                  <a16:creationId xmlns:a16="http://schemas.microsoft.com/office/drawing/2014/main" id="{B687720A-41E5-1117-5DBF-01423E846596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6B84C76-A535-B8D4-CE0A-0B28559E5858}"/>
              </a:ext>
            </a:extLst>
          </p:cNvPr>
          <p:cNvSpPr/>
          <p:nvPr/>
        </p:nvSpPr>
        <p:spPr>
          <a:xfrm>
            <a:off x="1586440" y="3889076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B2ACE2-754F-387D-C5FE-8075B0647E19}"/>
              </a:ext>
            </a:extLst>
          </p:cNvPr>
          <p:cNvSpPr/>
          <p:nvPr/>
        </p:nvSpPr>
        <p:spPr>
          <a:xfrm>
            <a:off x="1500407" y="1265844"/>
            <a:ext cx="2883058" cy="209009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23" name="Google Shape;10880;p81">
            <a:extLst>
              <a:ext uri="{FF2B5EF4-FFF2-40B4-BE49-F238E27FC236}">
                <a16:creationId xmlns:a16="http://schemas.microsoft.com/office/drawing/2014/main" id="{E63B8015-A0C7-2CB3-A5C1-DFF20650989A}"/>
              </a:ext>
            </a:extLst>
          </p:cNvPr>
          <p:cNvGrpSpPr/>
          <p:nvPr/>
        </p:nvGrpSpPr>
        <p:grpSpPr>
          <a:xfrm>
            <a:off x="6243875" y="3907616"/>
            <a:ext cx="972935" cy="926247"/>
            <a:chOff x="-2571753" y="2403619"/>
            <a:chExt cx="292227" cy="291425"/>
          </a:xfrm>
        </p:grpSpPr>
        <p:sp>
          <p:nvSpPr>
            <p:cNvPr id="24" name="Google Shape;10881;p81">
              <a:extLst>
                <a:ext uri="{FF2B5EF4-FFF2-40B4-BE49-F238E27FC236}">
                  <a16:creationId xmlns:a16="http://schemas.microsoft.com/office/drawing/2014/main" id="{6FEB3BE5-B939-FA8C-A56F-793176327D21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882;p81">
              <a:extLst>
                <a:ext uri="{FF2B5EF4-FFF2-40B4-BE49-F238E27FC236}">
                  <a16:creationId xmlns:a16="http://schemas.microsoft.com/office/drawing/2014/main" id="{6F3D643C-480A-C974-5A58-324A581FC016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883;p81">
              <a:extLst>
                <a:ext uri="{FF2B5EF4-FFF2-40B4-BE49-F238E27FC236}">
                  <a16:creationId xmlns:a16="http://schemas.microsoft.com/office/drawing/2014/main" id="{6262DF72-65C8-EEE4-2696-067377C5AF00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85;p81">
              <a:extLst>
                <a:ext uri="{FF2B5EF4-FFF2-40B4-BE49-F238E27FC236}">
                  <a16:creationId xmlns:a16="http://schemas.microsoft.com/office/drawing/2014/main" id="{14F0F575-BE22-4E5A-6234-8BED8DCCDEEF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886;p81">
              <a:extLst>
                <a:ext uri="{FF2B5EF4-FFF2-40B4-BE49-F238E27FC236}">
                  <a16:creationId xmlns:a16="http://schemas.microsoft.com/office/drawing/2014/main" id="{B52010C3-9504-4CDD-96DF-B99BEF5F8DB1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0887;p81">
              <a:extLst>
                <a:ext uri="{FF2B5EF4-FFF2-40B4-BE49-F238E27FC236}">
                  <a16:creationId xmlns:a16="http://schemas.microsoft.com/office/drawing/2014/main" id="{18E7B582-9AC7-5B69-6D16-7AE07A88DCE3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344A6FD7-265D-6015-266A-EC3C5CA9D253}"/>
              </a:ext>
            </a:extLst>
          </p:cNvPr>
          <p:cNvSpPr/>
          <p:nvPr/>
        </p:nvSpPr>
        <p:spPr>
          <a:xfrm>
            <a:off x="5652928" y="3299380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919C04-8413-E7A5-DB1B-1C1C2742E10A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941936" y="3355942"/>
            <a:ext cx="0" cy="5331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09B574-7E34-EDE9-584D-E55EABFA1BA5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97432" y="4162454"/>
            <a:ext cx="1355496" cy="118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1D0FE28-6D37-0FF2-99BF-2642BE8AB8F3}"/>
              </a:ext>
            </a:extLst>
          </p:cNvPr>
          <p:cNvSpPr/>
          <p:nvPr/>
        </p:nvSpPr>
        <p:spPr>
          <a:xfrm>
            <a:off x="987017" y="5231897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936B8F-0895-091F-8AB7-3077E31CE7D9}"/>
              </a:ext>
            </a:extLst>
          </p:cNvPr>
          <p:cNvSpPr/>
          <p:nvPr/>
        </p:nvSpPr>
        <p:spPr>
          <a:xfrm>
            <a:off x="2342513" y="5231896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B31905B-E6AF-D4EF-8D53-BA86BC1BEA39}"/>
              </a:ext>
            </a:extLst>
          </p:cNvPr>
          <p:cNvSpPr/>
          <p:nvPr/>
        </p:nvSpPr>
        <p:spPr>
          <a:xfrm>
            <a:off x="3698008" y="5231895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A2A908-2349-BDA3-66E9-0EF29947DEBF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flipH="1">
            <a:off x="1586440" y="4435831"/>
            <a:ext cx="1355496" cy="7960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6B813EC-4FF6-51A3-4A09-1F0AFBC6E8CD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2941936" y="4435831"/>
            <a:ext cx="0" cy="796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A9B66F5-D8AD-C6B4-DC4A-6A95C17296B2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2941936" y="4435831"/>
            <a:ext cx="1355495" cy="796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7BFEC05F-A745-6E7D-D004-D995CD4982B8}"/>
              </a:ext>
            </a:extLst>
          </p:cNvPr>
          <p:cNvSpPr/>
          <p:nvPr/>
        </p:nvSpPr>
        <p:spPr>
          <a:xfrm>
            <a:off x="7970520" y="1843494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331736-7798-1E7E-DC9E-4CF23928E176}"/>
              </a:ext>
            </a:extLst>
          </p:cNvPr>
          <p:cNvSpPr txBox="1"/>
          <p:nvPr/>
        </p:nvSpPr>
        <p:spPr>
          <a:xfrm>
            <a:off x="8756376" y="2042993"/>
            <a:ext cx="330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>
                <a:effectLst/>
                <a:latin typeface="Montserrat" pitchFamily="2" charset="77"/>
              </a:rPr>
              <a:t>Client makes request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D6F7C79-0A10-44CA-EEBC-3254C0B5ED2F}"/>
              </a:ext>
            </a:extLst>
          </p:cNvPr>
          <p:cNvSpPr/>
          <p:nvPr/>
        </p:nvSpPr>
        <p:spPr>
          <a:xfrm>
            <a:off x="3153034" y="3239939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18281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30024-EBCA-9840-23F9-1520B6684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8DC00-6B7A-C650-8E5B-1F3E5D74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582710-1BDE-6940-276A-30061276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42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A7EAC0-AAFF-8579-1581-BF683A49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Query 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99D870-B0DD-927E-27B0-0C5252943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6" name="Google Shape;10265;p78">
            <a:extLst>
              <a:ext uri="{FF2B5EF4-FFF2-40B4-BE49-F238E27FC236}">
                <a16:creationId xmlns:a16="http://schemas.microsoft.com/office/drawing/2014/main" id="{E1A5259E-1E92-8086-425E-2A4691E53E9F}"/>
              </a:ext>
            </a:extLst>
          </p:cNvPr>
          <p:cNvGrpSpPr>
            <a:grpSpLocks noChangeAspect="1"/>
          </p:cNvGrpSpPr>
          <p:nvPr/>
        </p:nvGrpSpPr>
        <p:grpSpPr>
          <a:xfrm>
            <a:off x="2181520" y="1681373"/>
            <a:ext cx="661315" cy="662563"/>
            <a:chOff x="-52513800" y="1903475"/>
            <a:chExt cx="316650" cy="317250"/>
          </a:xfrm>
        </p:grpSpPr>
        <p:sp>
          <p:nvSpPr>
            <p:cNvPr id="8" name="Google Shape;10266;p78">
              <a:extLst>
                <a:ext uri="{FF2B5EF4-FFF2-40B4-BE49-F238E27FC236}">
                  <a16:creationId xmlns:a16="http://schemas.microsoft.com/office/drawing/2014/main" id="{6E7D729C-C7EF-1B4B-96FB-2AA605768789}"/>
                </a:ext>
              </a:extLst>
            </p:cNvPr>
            <p:cNvSpPr/>
            <p:nvPr/>
          </p:nvSpPr>
          <p:spPr>
            <a:xfrm>
              <a:off x="-5239170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1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8" y="465"/>
                    <a:pt x="2898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0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0267;p78">
              <a:extLst>
                <a:ext uri="{FF2B5EF4-FFF2-40B4-BE49-F238E27FC236}">
                  <a16:creationId xmlns:a16="http://schemas.microsoft.com/office/drawing/2014/main" id="{871DA3D8-7214-FDB8-7338-A8E2F98418B0}"/>
                </a:ext>
              </a:extLst>
            </p:cNvPr>
            <p:cNvSpPr/>
            <p:nvPr/>
          </p:nvSpPr>
          <p:spPr>
            <a:xfrm>
              <a:off x="-52513800" y="1903475"/>
              <a:ext cx="316650" cy="317250"/>
            </a:xfrm>
            <a:custGeom>
              <a:avLst/>
              <a:gdLst/>
              <a:ahLst/>
              <a:cxnLst/>
              <a:rect l="l" t="t" r="r" b="b"/>
              <a:pathLst>
                <a:path w="12666" h="12690" extrusionOk="0">
                  <a:moveTo>
                    <a:pt x="6333" y="781"/>
                  </a:moveTo>
                  <a:lnTo>
                    <a:pt x="11500" y="3332"/>
                  </a:lnTo>
                  <a:lnTo>
                    <a:pt x="10082" y="4057"/>
                  </a:lnTo>
                  <a:lnTo>
                    <a:pt x="9641" y="3175"/>
                  </a:lnTo>
                  <a:cubicBezTo>
                    <a:pt x="9547" y="3049"/>
                    <a:pt x="9452" y="2986"/>
                    <a:pt x="9326" y="2986"/>
                  </a:cubicBezTo>
                  <a:lnTo>
                    <a:pt x="3309" y="2986"/>
                  </a:lnTo>
                  <a:cubicBezTo>
                    <a:pt x="3151" y="2986"/>
                    <a:pt x="3025" y="3049"/>
                    <a:pt x="2994" y="3175"/>
                  </a:cubicBezTo>
                  <a:lnTo>
                    <a:pt x="2553" y="4057"/>
                  </a:lnTo>
                  <a:lnTo>
                    <a:pt x="1167" y="3332"/>
                  </a:lnTo>
                  <a:lnTo>
                    <a:pt x="6333" y="781"/>
                  </a:lnTo>
                  <a:close/>
                  <a:moveTo>
                    <a:pt x="9043" y="3742"/>
                  </a:moveTo>
                  <a:lnTo>
                    <a:pt x="9389" y="4467"/>
                  </a:lnTo>
                  <a:lnTo>
                    <a:pt x="3151" y="4467"/>
                  </a:lnTo>
                  <a:lnTo>
                    <a:pt x="3498" y="3742"/>
                  </a:lnTo>
                  <a:close/>
                  <a:moveTo>
                    <a:pt x="9673" y="5223"/>
                  </a:moveTo>
                  <a:lnTo>
                    <a:pt x="9673" y="6105"/>
                  </a:lnTo>
                  <a:cubicBezTo>
                    <a:pt x="9547" y="6042"/>
                    <a:pt x="9452" y="6010"/>
                    <a:pt x="9326" y="6010"/>
                  </a:cubicBezTo>
                  <a:lnTo>
                    <a:pt x="7782" y="6010"/>
                  </a:lnTo>
                  <a:cubicBezTo>
                    <a:pt x="7310" y="6010"/>
                    <a:pt x="6869" y="6325"/>
                    <a:pt x="6743" y="6766"/>
                  </a:cubicBezTo>
                  <a:lnTo>
                    <a:pt x="5861" y="6766"/>
                  </a:lnTo>
                  <a:cubicBezTo>
                    <a:pt x="5703" y="6325"/>
                    <a:pt x="5325" y="6010"/>
                    <a:pt x="4790" y="6010"/>
                  </a:cubicBezTo>
                  <a:lnTo>
                    <a:pt x="3277" y="6010"/>
                  </a:lnTo>
                  <a:cubicBezTo>
                    <a:pt x="3151" y="6010"/>
                    <a:pt x="2994" y="6042"/>
                    <a:pt x="2899" y="6105"/>
                  </a:cubicBezTo>
                  <a:lnTo>
                    <a:pt x="2899" y="5223"/>
                  </a:lnTo>
                  <a:close/>
                  <a:moveTo>
                    <a:pt x="4821" y="6766"/>
                  </a:moveTo>
                  <a:cubicBezTo>
                    <a:pt x="5042" y="6766"/>
                    <a:pt x="5199" y="6924"/>
                    <a:pt x="5199" y="7113"/>
                  </a:cubicBezTo>
                  <a:cubicBezTo>
                    <a:pt x="5199" y="7743"/>
                    <a:pt x="4664" y="8216"/>
                    <a:pt x="4096" y="8216"/>
                  </a:cubicBezTo>
                  <a:lnTo>
                    <a:pt x="3309" y="8216"/>
                  </a:lnTo>
                  <a:cubicBezTo>
                    <a:pt x="3088" y="8216"/>
                    <a:pt x="2931" y="8058"/>
                    <a:pt x="2931" y="7869"/>
                  </a:cubicBezTo>
                  <a:lnTo>
                    <a:pt x="2931" y="7113"/>
                  </a:lnTo>
                  <a:cubicBezTo>
                    <a:pt x="2931" y="6924"/>
                    <a:pt x="3088" y="6766"/>
                    <a:pt x="3309" y="6766"/>
                  </a:cubicBezTo>
                  <a:close/>
                  <a:moveTo>
                    <a:pt x="9326" y="6766"/>
                  </a:moveTo>
                  <a:cubicBezTo>
                    <a:pt x="9515" y="6766"/>
                    <a:pt x="9673" y="6924"/>
                    <a:pt x="9673" y="7113"/>
                  </a:cubicBezTo>
                  <a:lnTo>
                    <a:pt x="9673" y="7869"/>
                  </a:lnTo>
                  <a:cubicBezTo>
                    <a:pt x="9673" y="8058"/>
                    <a:pt x="9515" y="8216"/>
                    <a:pt x="9326" y="8216"/>
                  </a:cubicBezTo>
                  <a:lnTo>
                    <a:pt x="8570" y="8216"/>
                  </a:lnTo>
                  <a:cubicBezTo>
                    <a:pt x="7940" y="8216"/>
                    <a:pt x="7436" y="7712"/>
                    <a:pt x="7436" y="7113"/>
                  </a:cubicBezTo>
                  <a:cubicBezTo>
                    <a:pt x="7436" y="6924"/>
                    <a:pt x="7593" y="6766"/>
                    <a:pt x="7782" y="6766"/>
                  </a:cubicBezTo>
                  <a:close/>
                  <a:moveTo>
                    <a:pt x="2206" y="6766"/>
                  </a:moveTo>
                  <a:lnTo>
                    <a:pt x="2206" y="8247"/>
                  </a:lnTo>
                  <a:cubicBezTo>
                    <a:pt x="1765" y="8247"/>
                    <a:pt x="1450" y="7901"/>
                    <a:pt x="1450" y="7523"/>
                  </a:cubicBezTo>
                  <a:cubicBezTo>
                    <a:pt x="1450" y="7113"/>
                    <a:pt x="1765" y="6766"/>
                    <a:pt x="2206" y="6766"/>
                  </a:cubicBezTo>
                  <a:close/>
                  <a:moveTo>
                    <a:pt x="10429" y="6766"/>
                  </a:moveTo>
                  <a:cubicBezTo>
                    <a:pt x="10870" y="6766"/>
                    <a:pt x="11185" y="7082"/>
                    <a:pt x="11185" y="7523"/>
                  </a:cubicBezTo>
                  <a:cubicBezTo>
                    <a:pt x="11185" y="7901"/>
                    <a:pt x="10807" y="8247"/>
                    <a:pt x="10429" y="8247"/>
                  </a:cubicBezTo>
                  <a:lnTo>
                    <a:pt x="10429" y="6766"/>
                  </a:lnTo>
                  <a:close/>
                  <a:moveTo>
                    <a:pt x="6680" y="7523"/>
                  </a:moveTo>
                  <a:cubicBezTo>
                    <a:pt x="6774" y="7869"/>
                    <a:pt x="6932" y="8184"/>
                    <a:pt x="7184" y="8468"/>
                  </a:cubicBezTo>
                  <a:cubicBezTo>
                    <a:pt x="7562" y="8814"/>
                    <a:pt x="8035" y="9003"/>
                    <a:pt x="8539" y="9003"/>
                  </a:cubicBezTo>
                  <a:lnTo>
                    <a:pt x="9295" y="9003"/>
                  </a:lnTo>
                  <a:cubicBezTo>
                    <a:pt x="9389" y="9003"/>
                    <a:pt x="9515" y="8972"/>
                    <a:pt x="9641" y="8940"/>
                  </a:cubicBezTo>
                  <a:lnTo>
                    <a:pt x="9641" y="8940"/>
                  </a:lnTo>
                  <a:cubicBezTo>
                    <a:pt x="9515" y="10610"/>
                    <a:pt x="8066" y="11965"/>
                    <a:pt x="6302" y="11965"/>
                  </a:cubicBezTo>
                  <a:cubicBezTo>
                    <a:pt x="4506" y="11965"/>
                    <a:pt x="3088" y="10610"/>
                    <a:pt x="2899" y="8940"/>
                  </a:cubicBezTo>
                  <a:lnTo>
                    <a:pt x="2899" y="8940"/>
                  </a:lnTo>
                  <a:cubicBezTo>
                    <a:pt x="3025" y="8972"/>
                    <a:pt x="3151" y="9003"/>
                    <a:pt x="3246" y="9003"/>
                  </a:cubicBezTo>
                  <a:lnTo>
                    <a:pt x="4033" y="9003"/>
                  </a:lnTo>
                  <a:cubicBezTo>
                    <a:pt x="4947" y="9003"/>
                    <a:pt x="5703" y="8373"/>
                    <a:pt x="5861" y="7523"/>
                  </a:cubicBezTo>
                  <a:close/>
                  <a:moveTo>
                    <a:pt x="6310" y="1"/>
                  </a:moveTo>
                  <a:cubicBezTo>
                    <a:pt x="6255" y="1"/>
                    <a:pt x="6207" y="9"/>
                    <a:pt x="6176" y="24"/>
                  </a:cubicBezTo>
                  <a:lnTo>
                    <a:pt x="190" y="3017"/>
                  </a:lnTo>
                  <a:cubicBezTo>
                    <a:pt x="64" y="3112"/>
                    <a:pt x="1" y="3206"/>
                    <a:pt x="1" y="3332"/>
                  </a:cubicBezTo>
                  <a:cubicBezTo>
                    <a:pt x="1" y="3490"/>
                    <a:pt x="64" y="3616"/>
                    <a:pt x="190" y="3647"/>
                  </a:cubicBezTo>
                  <a:lnTo>
                    <a:pt x="2238" y="4656"/>
                  </a:lnTo>
                  <a:cubicBezTo>
                    <a:pt x="2238" y="4719"/>
                    <a:pt x="2206" y="4750"/>
                    <a:pt x="2206" y="4782"/>
                  </a:cubicBezTo>
                  <a:lnTo>
                    <a:pt x="2206" y="5979"/>
                  </a:lnTo>
                  <a:cubicBezTo>
                    <a:pt x="1356" y="5979"/>
                    <a:pt x="694" y="6640"/>
                    <a:pt x="694" y="7460"/>
                  </a:cubicBezTo>
                  <a:cubicBezTo>
                    <a:pt x="694" y="8279"/>
                    <a:pt x="1356" y="8972"/>
                    <a:pt x="2206" y="8972"/>
                  </a:cubicBezTo>
                  <a:cubicBezTo>
                    <a:pt x="2395" y="11051"/>
                    <a:pt x="4159" y="12689"/>
                    <a:pt x="6302" y="12689"/>
                  </a:cubicBezTo>
                  <a:cubicBezTo>
                    <a:pt x="8413" y="12689"/>
                    <a:pt x="10240" y="11051"/>
                    <a:pt x="10397" y="8972"/>
                  </a:cubicBezTo>
                  <a:cubicBezTo>
                    <a:pt x="11217" y="8972"/>
                    <a:pt x="11878" y="8279"/>
                    <a:pt x="11878" y="7460"/>
                  </a:cubicBezTo>
                  <a:cubicBezTo>
                    <a:pt x="11878" y="6640"/>
                    <a:pt x="11217" y="5979"/>
                    <a:pt x="10397" y="5979"/>
                  </a:cubicBezTo>
                  <a:lnTo>
                    <a:pt x="10397" y="4782"/>
                  </a:lnTo>
                  <a:cubicBezTo>
                    <a:pt x="10397" y="4750"/>
                    <a:pt x="10397" y="4719"/>
                    <a:pt x="10334" y="4656"/>
                  </a:cubicBezTo>
                  <a:lnTo>
                    <a:pt x="11847" y="3931"/>
                  </a:lnTo>
                  <a:lnTo>
                    <a:pt x="11847" y="6357"/>
                  </a:lnTo>
                  <a:cubicBezTo>
                    <a:pt x="11847" y="6546"/>
                    <a:pt x="12004" y="6703"/>
                    <a:pt x="12193" y="6703"/>
                  </a:cubicBezTo>
                  <a:cubicBezTo>
                    <a:pt x="12382" y="6703"/>
                    <a:pt x="12540" y="6546"/>
                    <a:pt x="12540" y="6357"/>
                  </a:cubicBezTo>
                  <a:lnTo>
                    <a:pt x="12540" y="3332"/>
                  </a:lnTo>
                  <a:lnTo>
                    <a:pt x="12666" y="3332"/>
                  </a:lnTo>
                  <a:cubicBezTo>
                    <a:pt x="12666" y="3206"/>
                    <a:pt x="12603" y="3049"/>
                    <a:pt x="12477" y="3017"/>
                  </a:cubicBezTo>
                  <a:lnTo>
                    <a:pt x="6491" y="24"/>
                  </a:lnTo>
                  <a:cubicBezTo>
                    <a:pt x="6428" y="9"/>
                    <a:pt x="6365" y="1"/>
                    <a:pt x="6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" name="Google Shape;10880;p81">
            <a:extLst>
              <a:ext uri="{FF2B5EF4-FFF2-40B4-BE49-F238E27FC236}">
                <a16:creationId xmlns:a16="http://schemas.microsoft.com/office/drawing/2014/main" id="{F27F8E46-16B0-E2CB-1D1D-17E590E02C65}"/>
              </a:ext>
            </a:extLst>
          </p:cNvPr>
          <p:cNvGrpSpPr/>
          <p:nvPr/>
        </p:nvGrpSpPr>
        <p:grpSpPr>
          <a:xfrm>
            <a:off x="2710413" y="2165641"/>
            <a:ext cx="1061890" cy="936789"/>
            <a:chOff x="-2571753" y="2403619"/>
            <a:chExt cx="292227" cy="291425"/>
          </a:xfrm>
        </p:grpSpPr>
        <p:sp>
          <p:nvSpPr>
            <p:cNvPr id="11" name="Google Shape;10881;p81">
              <a:extLst>
                <a:ext uri="{FF2B5EF4-FFF2-40B4-BE49-F238E27FC236}">
                  <a16:creationId xmlns:a16="http://schemas.microsoft.com/office/drawing/2014/main" id="{8EEA3C1E-47EB-44D1-7A53-D4C44CAC4DAB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0882;p81">
              <a:extLst>
                <a:ext uri="{FF2B5EF4-FFF2-40B4-BE49-F238E27FC236}">
                  <a16:creationId xmlns:a16="http://schemas.microsoft.com/office/drawing/2014/main" id="{F79E6213-61A3-D364-1185-11BF42BBB1A3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883;p81">
              <a:extLst>
                <a:ext uri="{FF2B5EF4-FFF2-40B4-BE49-F238E27FC236}">
                  <a16:creationId xmlns:a16="http://schemas.microsoft.com/office/drawing/2014/main" id="{761E76C1-0EB8-2B54-CFD3-51ECCA6C18DC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0884;p81">
              <a:extLst>
                <a:ext uri="{FF2B5EF4-FFF2-40B4-BE49-F238E27FC236}">
                  <a16:creationId xmlns:a16="http://schemas.microsoft.com/office/drawing/2014/main" id="{23D37DC9-5548-659F-872B-F183358AE5F3}"/>
                </a:ext>
              </a:extLst>
            </p:cNvPr>
            <p:cNvSpPr/>
            <p:nvPr/>
          </p:nvSpPr>
          <p:spPr>
            <a:xfrm>
              <a:off x="-2540200" y="2511316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0885;p81">
              <a:extLst>
                <a:ext uri="{FF2B5EF4-FFF2-40B4-BE49-F238E27FC236}">
                  <a16:creationId xmlns:a16="http://schemas.microsoft.com/office/drawing/2014/main" id="{531295E9-9F49-3CB5-6F5E-49C8A8045691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0886;p81">
              <a:extLst>
                <a:ext uri="{FF2B5EF4-FFF2-40B4-BE49-F238E27FC236}">
                  <a16:creationId xmlns:a16="http://schemas.microsoft.com/office/drawing/2014/main" id="{656D5EC1-C74C-0D3D-3CEB-7E8605FDDBDE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0887;p81">
              <a:extLst>
                <a:ext uri="{FF2B5EF4-FFF2-40B4-BE49-F238E27FC236}">
                  <a16:creationId xmlns:a16="http://schemas.microsoft.com/office/drawing/2014/main" id="{E2B6B549-CE4C-6960-674A-877EBEAAC228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DBE8BC8B-070D-7F90-0A93-C4C1547F86C5}"/>
              </a:ext>
            </a:extLst>
          </p:cNvPr>
          <p:cNvSpPr/>
          <p:nvPr/>
        </p:nvSpPr>
        <p:spPr>
          <a:xfrm>
            <a:off x="1586440" y="3889076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DA741D5-72CE-0648-EA31-C08DE69AF997}"/>
              </a:ext>
            </a:extLst>
          </p:cNvPr>
          <p:cNvSpPr/>
          <p:nvPr/>
        </p:nvSpPr>
        <p:spPr>
          <a:xfrm>
            <a:off x="1500407" y="1265844"/>
            <a:ext cx="2883058" cy="209009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23" name="Google Shape;10880;p81">
            <a:extLst>
              <a:ext uri="{FF2B5EF4-FFF2-40B4-BE49-F238E27FC236}">
                <a16:creationId xmlns:a16="http://schemas.microsoft.com/office/drawing/2014/main" id="{FB652CB8-D859-1011-7DAE-78351D227711}"/>
              </a:ext>
            </a:extLst>
          </p:cNvPr>
          <p:cNvGrpSpPr/>
          <p:nvPr/>
        </p:nvGrpSpPr>
        <p:grpSpPr>
          <a:xfrm>
            <a:off x="6243875" y="3907616"/>
            <a:ext cx="972935" cy="926247"/>
            <a:chOff x="-2571753" y="2403619"/>
            <a:chExt cx="292227" cy="291425"/>
          </a:xfrm>
        </p:grpSpPr>
        <p:sp>
          <p:nvSpPr>
            <p:cNvPr id="24" name="Google Shape;10881;p81">
              <a:extLst>
                <a:ext uri="{FF2B5EF4-FFF2-40B4-BE49-F238E27FC236}">
                  <a16:creationId xmlns:a16="http://schemas.microsoft.com/office/drawing/2014/main" id="{ADBF6A44-1637-FAF4-71B0-9E72C0ECFE1D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882;p81">
              <a:extLst>
                <a:ext uri="{FF2B5EF4-FFF2-40B4-BE49-F238E27FC236}">
                  <a16:creationId xmlns:a16="http://schemas.microsoft.com/office/drawing/2014/main" id="{896A53CF-CE38-2897-BDD7-940D8EED9400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883;p81">
              <a:extLst>
                <a:ext uri="{FF2B5EF4-FFF2-40B4-BE49-F238E27FC236}">
                  <a16:creationId xmlns:a16="http://schemas.microsoft.com/office/drawing/2014/main" id="{EB5F19A5-7F00-8A32-03DF-76B03BE8A1CF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85;p81">
              <a:extLst>
                <a:ext uri="{FF2B5EF4-FFF2-40B4-BE49-F238E27FC236}">
                  <a16:creationId xmlns:a16="http://schemas.microsoft.com/office/drawing/2014/main" id="{38006B1A-3CD7-77FA-FD28-66449AACB054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886;p81">
              <a:extLst>
                <a:ext uri="{FF2B5EF4-FFF2-40B4-BE49-F238E27FC236}">
                  <a16:creationId xmlns:a16="http://schemas.microsoft.com/office/drawing/2014/main" id="{EAF2F500-7C14-8E82-CCCB-D0146B62AA58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0887;p81">
              <a:extLst>
                <a:ext uri="{FF2B5EF4-FFF2-40B4-BE49-F238E27FC236}">
                  <a16:creationId xmlns:a16="http://schemas.microsoft.com/office/drawing/2014/main" id="{94DE1D6E-CA80-3AFE-9BE2-814FA263FE58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4A911723-2AAF-0C30-E456-7B93DB762FB7}"/>
              </a:ext>
            </a:extLst>
          </p:cNvPr>
          <p:cNvSpPr/>
          <p:nvPr/>
        </p:nvSpPr>
        <p:spPr>
          <a:xfrm>
            <a:off x="5652928" y="3299380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3D5857-4E0D-C6ED-DB61-C264ED2A967F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941936" y="3355942"/>
            <a:ext cx="0" cy="5331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DB784F5-ACD3-E682-B7BB-FC2FF0410B83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97432" y="4162454"/>
            <a:ext cx="1355496" cy="118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9A2FD2B-07E2-F646-D140-8515A489ABE4}"/>
              </a:ext>
            </a:extLst>
          </p:cNvPr>
          <p:cNvSpPr/>
          <p:nvPr/>
        </p:nvSpPr>
        <p:spPr>
          <a:xfrm>
            <a:off x="987017" y="5231897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1CD4614-9E73-E7E4-1CBA-FBAD5D95A589}"/>
              </a:ext>
            </a:extLst>
          </p:cNvPr>
          <p:cNvSpPr/>
          <p:nvPr/>
        </p:nvSpPr>
        <p:spPr>
          <a:xfrm>
            <a:off x="2342513" y="5231896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40EA3E-4244-A949-3577-77367B4AB504}"/>
              </a:ext>
            </a:extLst>
          </p:cNvPr>
          <p:cNvSpPr/>
          <p:nvPr/>
        </p:nvSpPr>
        <p:spPr>
          <a:xfrm>
            <a:off x="3698008" y="5231895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7EFC72-7CF1-3888-1375-A1C62401A8D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flipH="1">
            <a:off x="1586440" y="4435831"/>
            <a:ext cx="1355496" cy="7960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B71B8B-D2C6-1FC7-480F-0572ED2345E5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2941936" y="4435831"/>
            <a:ext cx="0" cy="796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3E23385-EEFD-3FCB-1D36-DEF8A6F40C6C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2941936" y="4435831"/>
            <a:ext cx="1355495" cy="796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EA8741A-0FA7-4F67-EAE4-8864DC395A19}"/>
              </a:ext>
            </a:extLst>
          </p:cNvPr>
          <p:cNvSpPr/>
          <p:nvPr/>
        </p:nvSpPr>
        <p:spPr>
          <a:xfrm>
            <a:off x="7970520" y="1843494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988BBE-1F9E-550D-B022-B9532E8A1BFA}"/>
              </a:ext>
            </a:extLst>
          </p:cNvPr>
          <p:cNvSpPr txBox="1"/>
          <p:nvPr/>
        </p:nvSpPr>
        <p:spPr>
          <a:xfrm>
            <a:off x="8756376" y="2042993"/>
            <a:ext cx="330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>
                <a:effectLst/>
                <a:latin typeface="Montserrat" pitchFamily="2" charset="77"/>
              </a:rPr>
              <a:t>Client makes request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0DA15EA-E24B-8688-A23D-BD0075E9E597}"/>
              </a:ext>
            </a:extLst>
          </p:cNvPr>
          <p:cNvSpPr/>
          <p:nvPr/>
        </p:nvSpPr>
        <p:spPr>
          <a:xfrm>
            <a:off x="7970520" y="2631022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A3DA5C-7ACD-E661-FC52-BC288579BB38}"/>
              </a:ext>
            </a:extLst>
          </p:cNvPr>
          <p:cNvSpPr txBox="1"/>
          <p:nvPr/>
        </p:nvSpPr>
        <p:spPr>
          <a:xfrm>
            <a:off x="8756376" y="2689452"/>
            <a:ext cx="330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>
                <a:effectLst/>
                <a:latin typeface="Montserrat" pitchFamily="2" charset="77"/>
              </a:rPr>
              <a:t>Mongos determines on which shards the data is available (A &amp; B)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40B8B5B-E89B-31AE-B1DE-9C7217A20316}"/>
              </a:ext>
            </a:extLst>
          </p:cNvPr>
          <p:cNvSpPr/>
          <p:nvPr/>
        </p:nvSpPr>
        <p:spPr>
          <a:xfrm>
            <a:off x="3153034" y="3239939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16B7C3-050B-79D7-B376-190E4F835D35}"/>
              </a:ext>
            </a:extLst>
          </p:cNvPr>
          <p:cNvSpPr/>
          <p:nvPr/>
        </p:nvSpPr>
        <p:spPr>
          <a:xfrm>
            <a:off x="4619920" y="3429000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878453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E3186-1859-E929-FD89-6C289EFF4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56327-A4EA-2B15-9536-BD288E4CF3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206CB-72CD-3818-7220-654C86A2B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43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6AF769-E95A-9E9C-44B4-2B053797D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Query 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D8B911-0B5E-EEA7-20FA-DCF91D7A7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6" name="Google Shape;10265;p78">
            <a:extLst>
              <a:ext uri="{FF2B5EF4-FFF2-40B4-BE49-F238E27FC236}">
                <a16:creationId xmlns:a16="http://schemas.microsoft.com/office/drawing/2014/main" id="{6F99AA80-104A-7229-D791-35B10C17E93E}"/>
              </a:ext>
            </a:extLst>
          </p:cNvPr>
          <p:cNvGrpSpPr>
            <a:grpSpLocks noChangeAspect="1"/>
          </p:cNvGrpSpPr>
          <p:nvPr/>
        </p:nvGrpSpPr>
        <p:grpSpPr>
          <a:xfrm>
            <a:off x="2181520" y="1681373"/>
            <a:ext cx="661315" cy="662563"/>
            <a:chOff x="-52513800" y="1903475"/>
            <a:chExt cx="316650" cy="317250"/>
          </a:xfrm>
        </p:grpSpPr>
        <p:sp>
          <p:nvSpPr>
            <p:cNvPr id="8" name="Google Shape;10266;p78">
              <a:extLst>
                <a:ext uri="{FF2B5EF4-FFF2-40B4-BE49-F238E27FC236}">
                  <a16:creationId xmlns:a16="http://schemas.microsoft.com/office/drawing/2014/main" id="{7D8F93E4-418A-1328-697B-B384A5A55CD6}"/>
                </a:ext>
              </a:extLst>
            </p:cNvPr>
            <p:cNvSpPr/>
            <p:nvPr/>
          </p:nvSpPr>
          <p:spPr>
            <a:xfrm>
              <a:off x="-5239170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1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8" y="465"/>
                    <a:pt x="2898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0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0267;p78">
              <a:extLst>
                <a:ext uri="{FF2B5EF4-FFF2-40B4-BE49-F238E27FC236}">
                  <a16:creationId xmlns:a16="http://schemas.microsoft.com/office/drawing/2014/main" id="{2F528759-426C-572C-5D81-28291F51F45F}"/>
                </a:ext>
              </a:extLst>
            </p:cNvPr>
            <p:cNvSpPr/>
            <p:nvPr/>
          </p:nvSpPr>
          <p:spPr>
            <a:xfrm>
              <a:off x="-52513800" y="1903475"/>
              <a:ext cx="316650" cy="317250"/>
            </a:xfrm>
            <a:custGeom>
              <a:avLst/>
              <a:gdLst/>
              <a:ahLst/>
              <a:cxnLst/>
              <a:rect l="l" t="t" r="r" b="b"/>
              <a:pathLst>
                <a:path w="12666" h="12690" extrusionOk="0">
                  <a:moveTo>
                    <a:pt x="6333" y="781"/>
                  </a:moveTo>
                  <a:lnTo>
                    <a:pt x="11500" y="3332"/>
                  </a:lnTo>
                  <a:lnTo>
                    <a:pt x="10082" y="4057"/>
                  </a:lnTo>
                  <a:lnTo>
                    <a:pt x="9641" y="3175"/>
                  </a:lnTo>
                  <a:cubicBezTo>
                    <a:pt x="9547" y="3049"/>
                    <a:pt x="9452" y="2986"/>
                    <a:pt x="9326" y="2986"/>
                  </a:cubicBezTo>
                  <a:lnTo>
                    <a:pt x="3309" y="2986"/>
                  </a:lnTo>
                  <a:cubicBezTo>
                    <a:pt x="3151" y="2986"/>
                    <a:pt x="3025" y="3049"/>
                    <a:pt x="2994" y="3175"/>
                  </a:cubicBezTo>
                  <a:lnTo>
                    <a:pt x="2553" y="4057"/>
                  </a:lnTo>
                  <a:lnTo>
                    <a:pt x="1167" y="3332"/>
                  </a:lnTo>
                  <a:lnTo>
                    <a:pt x="6333" y="781"/>
                  </a:lnTo>
                  <a:close/>
                  <a:moveTo>
                    <a:pt x="9043" y="3742"/>
                  </a:moveTo>
                  <a:lnTo>
                    <a:pt x="9389" y="4467"/>
                  </a:lnTo>
                  <a:lnTo>
                    <a:pt x="3151" y="4467"/>
                  </a:lnTo>
                  <a:lnTo>
                    <a:pt x="3498" y="3742"/>
                  </a:lnTo>
                  <a:close/>
                  <a:moveTo>
                    <a:pt x="9673" y="5223"/>
                  </a:moveTo>
                  <a:lnTo>
                    <a:pt x="9673" y="6105"/>
                  </a:lnTo>
                  <a:cubicBezTo>
                    <a:pt x="9547" y="6042"/>
                    <a:pt x="9452" y="6010"/>
                    <a:pt x="9326" y="6010"/>
                  </a:cubicBezTo>
                  <a:lnTo>
                    <a:pt x="7782" y="6010"/>
                  </a:lnTo>
                  <a:cubicBezTo>
                    <a:pt x="7310" y="6010"/>
                    <a:pt x="6869" y="6325"/>
                    <a:pt x="6743" y="6766"/>
                  </a:cubicBezTo>
                  <a:lnTo>
                    <a:pt x="5861" y="6766"/>
                  </a:lnTo>
                  <a:cubicBezTo>
                    <a:pt x="5703" y="6325"/>
                    <a:pt x="5325" y="6010"/>
                    <a:pt x="4790" y="6010"/>
                  </a:cubicBezTo>
                  <a:lnTo>
                    <a:pt x="3277" y="6010"/>
                  </a:lnTo>
                  <a:cubicBezTo>
                    <a:pt x="3151" y="6010"/>
                    <a:pt x="2994" y="6042"/>
                    <a:pt x="2899" y="6105"/>
                  </a:cubicBezTo>
                  <a:lnTo>
                    <a:pt x="2899" y="5223"/>
                  </a:lnTo>
                  <a:close/>
                  <a:moveTo>
                    <a:pt x="4821" y="6766"/>
                  </a:moveTo>
                  <a:cubicBezTo>
                    <a:pt x="5042" y="6766"/>
                    <a:pt x="5199" y="6924"/>
                    <a:pt x="5199" y="7113"/>
                  </a:cubicBezTo>
                  <a:cubicBezTo>
                    <a:pt x="5199" y="7743"/>
                    <a:pt x="4664" y="8216"/>
                    <a:pt x="4096" y="8216"/>
                  </a:cubicBezTo>
                  <a:lnTo>
                    <a:pt x="3309" y="8216"/>
                  </a:lnTo>
                  <a:cubicBezTo>
                    <a:pt x="3088" y="8216"/>
                    <a:pt x="2931" y="8058"/>
                    <a:pt x="2931" y="7869"/>
                  </a:cubicBezTo>
                  <a:lnTo>
                    <a:pt x="2931" y="7113"/>
                  </a:lnTo>
                  <a:cubicBezTo>
                    <a:pt x="2931" y="6924"/>
                    <a:pt x="3088" y="6766"/>
                    <a:pt x="3309" y="6766"/>
                  </a:cubicBezTo>
                  <a:close/>
                  <a:moveTo>
                    <a:pt x="9326" y="6766"/>
                  </a:moveTo>
                  <a:cubicBezTo>
                    <a:pt x="9515" y="6766"/>
                    <a:pt x="9673" y="6924"/>
                    <a:pt x="9673" y="7113"/>
                  </a:cubicBezTo>
                  <a:lnTo>
                    <a:pt x="9673" y="7869"/>
                  </a:lnTo>
                  <a:cubicBezTo>
                    <a:pt x="9673" y="8058"/>
                    <a:pt x="9515" y="8216"/>
                    <a:pt x="9326" y="8216"/>
                  </a:cubicBezTo>
                  <a:lnTo>
                    <a:pt x="8570" y="8216"/>
                  </a:lnTo>
                  <a:cubicBezTo>
                    <a:pt x="7940" y="8216"/>
                    <a:pt x="7436" y="7712"/>
                    <a:pt x="7436" y="7113"/>
                  </a:cubicBezTo>
                  <a:cubicBezTo>
                    <a:pt x="7436" y="6924"/>
                    <a:pt x="7593" y="6766"/>
                    <a:pt x="7782" y="6766"/>
                  </a:cubicBezTo>
                  <a:close/>
                  <a:moveTo>
                    <a:pt x="2206" y="6766"/>
                  </a:moveTo>
                  <a:lnTo>
                    <a:pt x="2206" y="8247"/>
                  </a:lnTo>
                  <a:cubicBezTo>
                    <a:pt x="1765" y="8247"/>
                    <a:pt x="1450" y="7901"/>
                    <a:pt x="1450" y="7523"/>
                  </a:cubicBezTo>
                  <a:cubicBezTo>
                    <a:pt x="1450" y="7113"/>
                    <a:pt x="1765" y="6766"/>
                    <a:pt x="2206" y="6766"/>
                  </a:cubicBezTo>
                  <a:close/>
                  <a:moveTo>
                    <a:pt x="10429" y="6766"/>
                  </a:moveTo>
                  <a:cubicBezTo>
                    <a:pt x="10870" y="6766"/>
                    <a:pt x="11185" y="7082"/>
                    <a:pt x="11185" y="7523"/>
                  </a:cubicBezTo>
                  <a:cubicBezTo>
                    <a:pt x="11185" y="7901"/>
                    <a:pt x="10807" y="8247"/>
                    <a:pt x="10429" y="8247"/>
                  </a:cubicBezTo>
                  <a:lnTo>
                    <a:pt x="10429" y="6766"/>
                  </a:lnTo>
                  <a:close/>
                  <a:moveTo>
                    <a:pt x="6680" y="7523"/>
                  </a:moveTo>
                  <a:cubicBezTo>
                    <a:pt x="6774" y="7869"/>
                    <a:pt x="6932" y="8184"/>
                    <a:pt x="7184" y="8468"/>
                  </a:cubicBezTo>
                  <a:cubicBezTo>
                    <a:pt x="7562" y="8814"/>
                    <a:pt x="8035" y="9003"/>
                    <a:pt x="8539" y="9003"/>
                  </a:cubicBezTo>
                  <a:lnTo>
                    <a:pt x="9295" y="9003"/>
                  </a:lnTo>
                  <a:cubicBezTo>
                    <a:pt x="9389" y="9003"/>
                    <a:pt x="9515" y="8972"/>
                    <a:pt x="9641" y="8940"/>
                  </a:cubicBezTo>
                  <a:lnTo>
                    <a:pt x="9641" y="8940"/>
                  </a:lnTo>
                  <a:cubicBezTo>
                    <a:pt x="9515" y="10610"/>
                    <a:pt x="8066" y="11965"/>
                    <a:pt x="6302" y="11965"/>
                  </a:cubicBezTo>
                  <a:cubicBezTo>
                    <a:pt x="4506" y="11965"/>
                    <a:pt x="3088" y="10610"/>
                    <a:pt x="2899" y="8940"/>
                  </a:cubicBezTo>
                  <a:lnTo>
                    <a:pt x="2899" y="8940"/>
                  </a:lnTo>
                  <a:cubicBezTo>
                    <a:pt x="3025" y="8972"/>
                    <a:pt x="3151" y="9003"/>
                    <a:pt x="3246" y="9003"/>
                  </a:cubicBezTo>
                  <a:lnTo>
                    <a:pt x="4033" y="9003"/>
                  </a:lnTo>
                  <a:cubicBezTo>
                    <a:pt x="4947" y="9003"/>
                    <a:pt x="5703" y="8373"/>
                    <a:pt x="5861" y="7523"/>
                  </a:cubicBezTo>
                  <a:close/>
                  <a:moveTo>
                    <a:pt x="6310" y="1"/>
                  </a:moveTo>
                  <a:cubicBezTo>
                    <a:pt x="6255" y="1"/>
                    <a:pt x="6207" y="9"/>
                    <a:pt x="6176" y="24"/>
                  </a:cubicBezTo>
                  <a:lnTo>
                    <a:pt x="190" y="3017"/>
                  </a:lnTo>
                  <a:cubicBezTo>
                    <a:pt x="64" y="3112"/>
                    <a:pt x="1" y="3206"/>
                    <a:pt x="1" y="3332"/>
                  </a:cubicBezTo>
                  <a:cubicBezTo>
                    <a:pt x="1" y="3490"/>
                    <a:pt x="64" y="3616"/>
                    <a:pt x="190" y="3647"/>
                  </a:cubicBezTo>
                  <a:lnTo>
                    <a:pt x="2238" y="4656"/>
                  </a:lnTo>
                  <a:cubicBezTo>
                    <a:pt x="2238" y="4719"/>
                    <a:pt x="2206" y="4750"/>
                    <a:pt x="2206" y="4782"/>
                  </a:cubicBezTo>
                  <a:lnTo>
                    <a:pt x="2206" y="5979"/>
                  </a:lnTo>
                  <a:cubicBezTo>
                    <a:pt x="1356" y="5979"/>
                    <a:pt x="694" y="6640"/>
                    <a:pt x="694" y="7460"/>
                  </a:cubicBezTo>
                  <a:cubicBezTo>
                    <a:pt x="694" y="8279"/>
                    <a:pt x="1356" y="8972"/>
                    <a:pt x="2206" y="8972"/>
                  </a:cubicBezTo>
                  <a:cubicBezTo>
                    <a:pt x="2395" y="11051"/>
                    <a:pt x="4159" y="12689"/>
                    <a:pt x="6302" y="12689"/>
                  </a:cubicBezTo>
                  <a:cubicBezTo>
                    <a:pt x="8413" y="12689"/>
                    <a:pt x="10240" y="11051"/>
                    <a:pt x="10397" y="8972"/>
                  </a:cubicBezTo>
                  <a:cubicBezTo>
                    <a:pt x="11217" y="8972"/>
                    <a:pt x="11878" y="8279"/>
                    <a:pt x="11878" y="7460"/>
                  </a:cubicBezTo>
                  <a:cubicBezTo>
                    <a:pt x="11878" y="6640"/>
                    <a:pt x="11217" y="5979"/>
                    <a:pt x="10397" y="5979"/>
                  </a:cubicBezTo>
                  <a:lnTo>
                    <a:pt x="10397" y="4782"/>
                  </a:lnTo>
                  <a:cubicBezTo>
                    <a:pt x="10397" y="4750"/>
                    <a:pt x="10397" y="4719"/>
                    <a:pt x="10334" y="4656"/>
                  </a:cubicBezTo>
                  <a:lnTo>
                    <a:pt x="11847" y="3931"/>
                  </a:lnTo>
                  <a:lnTo>
                    <a:pt x="11847" y="6357"/>
                  </a:lnTo>
                  <a:cubicBezTo>
                    <a:pt x="11847" y="6546"/>
                    <a:pt x="12004" y="6703"/>
                    <a:pt x="12193" y="6703"/>
                  </a:cubicBezTo>
                  <a:cubicBezTo>
                    <a:pt x="12382" y="6703"/>
                    <a:pt x="12540" y="6546"/>
                    <a:pt x="12540" y="6357"/>
                  </a:cubicBezTo>
                  <a:lnTo>
                    <a:pt x="12540" y="3332"/>
                  </a:lnTo>
                  <a:lnTo>
                    <a:pt x="12666" y="3332"/>
                  </a:lnTo>
                  <a:cubicBezTo>
                    <a:pt x="12666" y="3206"/>
                    <a:pt x="12603" y="3049"/>
                    <a:pt x="12477" y="3017"/>
                  </a:cubicBezTo>
                  <a:lnTo>
                    <a:pt x="6491" y="24"/>
                  </a:lnTo>
                  <a:cubicBezTo>
                    <a:pt x="6428" y="9"/>
                    <a:pt x="6365" y="1"/>
                    <a:pt x="6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" name="Google Shape;10880;p81">
            <a:extLst>
              <a:ext uri="{FF2B5EF4-FFF2-40B4-BE49-F238E27FC236}">
                <a16:creationId xmlns:a16="http://schemas.microsoft.com/office/drawing/2014/main" id="{6B6C9B14-BCCF-47BE-EC64-6E2527D45563}"/>
              </a:ext>
            </a:extLst>
          </p:cNvPr>
          <p:cNvGrpSpPr/>
          <p:nvPr/>
        </p:nvGrpSpPr>
        <p:grpSpPr>
          <a:xfrm>
            <a:off x="2710413" y="2165641"/>
            <a:ext cx="1061890" cy="936789"/>
            <a:chOff x="-2571753" y="2403619"/>
            <a:chExt cx="292227" cy="291425"/>
          </a:xfrm>
        </p:grpSpPr>
        <p:sp>
          <p:nvSpPr>
            <p:cNvPr id="11" name="Google Shape;10881;p81">
              <a:extLst>
                <a:ext uri="{FF2B5EF4-FFF2-40B4-BE49-F238E27FC236}">
                  <a16:creationId xmlns:a16="http://schemas.microsoft.com/office/drawing/2014/main" id="{B70B2EA8-ED68-0247-4B0B-2F222DCDC65B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0882;p81">
              <a:extLst>
                <a:ext uri="{FF2B5EF4-FFF2-40B4-BE49-F238E27FC236}">
                  <a16:creationId xmlns:a16="http://schemas.microsoft.com/office/drawing/2014/main" id="{E687638E-1ED3-C996-865F-20B6F280F63D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883;p81">
              <a:extLst>
                <a:ext uri="{FF2B5EF4-FFF2-40B4-BE49-F238E27FC236}">
                  <a16:creationId xmlns:a16="http://schemas.microsoft.com/office/drawing/2014/main" id="{4EE82D39-03B2-6008-FF78-AAF2CA619E6E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0884;p81">
              <a:extLst>
                <a:ext uri="{FF2B5EF4-FFF2-40B4-BE49-F238E27FC236}">
                  <a16:creationId xmlns:a16="http://schemas.microsoft.com/office/drawing/2014/main" id="{D2EFD3D3-AFEA-A4ED-5FA2-E92B6E1D2D71}"/>
                </a:ext>
              </a:extLst>
            </p:cNvPr>
            <p:cNvSpPr/>
            <p:nvPr/>
          </p:nvSpPr>
          <p:spPr>
            <a:xfrm>
              <a:off x="-2540200" y="2511316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0885;p81">
              <a:extLst>
                <a:ext uri="{FF2B5EF4-FFF2-40B4-BE49-F238E27FC236}">
                  <a16:creationId xmlns:a16="http://schemas.microsoft.com/office/drawing/2014/main" id="{41C950DE-7D76-20C4-8E1A-DBED570CE41A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0886;p81">
              <a:extLst>
                <a:ext uri="{FF2B5EF4-FFF2-40B4-BE49-F238E27FC236}">
                  <a16:creationId xmlns:a16="http://schemas.microsoft.com/office/drawing/2014/main" id="{0D319E86-7CDE-E0D1-94C9-49EECA8A2D86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0887;p81">
              <a:extLst>
                <a:ext uri="{FF2B5EF4-FFF2-40B4-BE49-F238E27FC236}">
                  <a16:creationId xmlns:a16="http://schemas.microsoft.com/office/drawing/2014/main" id="{746BC715-72D4-F844-10C9-A27B9F214A95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7DA2C23-7B7D-DDC0-9C32-53326DD3F74D}"/>
              </a:ext>
            </a:extLst>
          </p:cNvPr>
          <p:cNvSpPr/>
          <p:nvPr/>
        </p:nvSpPr>
        <p:spPr>
          <a:xfrm>
            <a:off x="1586440" y="3889076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0CD0A2E-CA6E-1D54-363C-CE29A4AF7CF0}"/>
              </a:ext>
            </a:extLst>
          </p:cNvPr>
          <p:cNvSpPr/>
          <p:nvPr/>
        </p:nvSpPr>
        <p:spPr>
          <a:xfrm>
            <a:off x="1500407" y="1265844"/>
            <a:ext cx="2883058" cy="209009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23" name="Google Shape;10880;p81">
            <a:extLst>
              <a:ext uri="{FF2B5EF4-FFF2-40B4-BE49-F238E27FC236}">
                <a16:creationId xmlns:a16="http://schemas.microsoft.com/office/drawing/2014/main" id="{7034C211-1D21-FFF1-C554-2CF051376C7B}"/>
              </a:ext>
            </a:extLst>
          </p:cNvPr>
          <p:cNvGrpSpPr/>
          <p:nvPr/>
        </p:nvGrpSpPr>
        <p:grpSpPr>
          <a:xfrm>
            <a:off x="6243875" y="3907616"/>
            <a:ext cx="972935" cy="926247"/>
            <a:chOff x="-2571753" y="2403619"/>
            <a:chExt cx="292227" cy="291425"/>
          </a:xfrm>
        </p:grpSpPr>
        <p:sp>
          <p:nvSpPr>
            <p:cNvPr id="24" name="Google Shape;10881;p81">
              <a:extLst>
                <a:ext uri="{FF2B5EF4-FFF2-40B4-BE49-F238E27FC236}">
                  <a16:creationId xmlns:a16="http://schemas.microsoft.com/office/drawing/2014/main" id="{238C8F15-5D32-AEC4-8815-A3B7F33ADD12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882;p81">
              <a:extLst>
                <a:ext uri="{FF2B5EF4-FFF2-40B4-BE49-F238E27FC236}">
                  <a16:creationId xmlns:a16="http://schemas.microsoft.com/office/drawing/2014/main" id="{718F5021-2847-FC0B-2AD2-5C06750CF7A9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883;p81">
              <a:extLst>
                <a:ext uri="{FF2B5EF4-FFF2-40B4-BE49-F238E27FC236}">
                  <a16:creationId xmlns:a16="http://schemas.microsoft.com/office/drawing/2014/main" id="{22241F2B-D0DF-1B13-7BEF-69CE1D7A05F3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85;p81">
              <a:extLst>
                <a:ext uri="{FF2B5EF4-FFF2-40B4-BE49-F238E27FC236}">
                  <a16:creationId xmlns:a16="http://schemas.microsoft.com/office/drawing/2014/main" id="{1EC77718-B13C-5E54-BD8E-30704C792CC2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886;p81">
              <a:extLst>
                <a:ext uri="{FF2B5EF4-FFF2-40B4-BE49-F238E27FC236}">
                  <a16:creationId xmlns:a16="http://schemas.microsoft.com/office/drawing/2014/main" id="{506D410E-28E1-C368-B61E-E1A468026E05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0887;p81">
              <a:extLst>
                <a:ext uri="{FF2B5EF4-FFF2-40B4-BE49-F238E27FC236}">
                  <a16:creationId xmlns:a16="http://schemas.microsoft.com/office/drawing/2014/main" id="{82E4309C-C2FF-0F7D-7CFF-7DF6B1B579B2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31F40F0-7414-BDBB-83F0-2531B459BF88}"/>
              </a:ext>
            </a:extLst>
          </p:cNvPr>
          <p:cNvSpPr/>
          <p:nvPr/>
        </p:nvSpPr>
        <p:spPr>
          <a:xfrm>
            <a:off x="5652928" y="3299380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AD3A9C7-05C2-78D1-7CA5-38105024B2CD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941936" y="3355942"/>
            <a:ext cx="0" cy="5331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2FC90F-9A26-E8A6-1090-4DF6AE774E6F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97432" y="4162454"/>
            <a:ext cx="1355496" cy="118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1ACF7AB-BF1F-9166-5004-64B30609051A}"/>
              </a:ext>
            </a:extLst>
          </p:cNvPr>
          <p:cNvSpPr/>
          <p:nvPr/>
        </p:nvSpPr>
        <p:spPr>
          <a:xfrm>
            <a:off x="987017" y="5231897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760328-1B2E-C42C-EDC5-B08A5B2B5F51}"/>
              </a:ext>
            </a:extLst>
          </p:cNvPr>
          <p:cNvSpPr/>
          <p:nvPr/>
        </p:nvSpPr>
        <p:spPr>
          <a:xfrm>
            <a:off x="2342513" y="5231896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83BBB5-D52C-3919-5223-DBB764AB17BD}"/>
              </a:ext>
            </a:extLst>
          </p:cNvPr>
          <p:cNvSpPr/>
          <p:nvPr/>
        </p:nvSpPr>
        <p:spPr>
          <a:xfrm>
            <a:off x="3698008" y="5231895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5D8CDA5-89A2-BD52-A555-DF46E7AA46EB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flipH="1">
            <a:off x="1586440" y="4435831"/>
            <a:ext cx="1355496" cy="7960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1750FF1-3551-7F97-DB78-29D789510D18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2941936" y="4435831"/>
            <a:ext cx="0" cy="796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229A59-B1AD-62F8-1096-C8BF5B938F96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2941936" y="4435831"/>
            <a:ext cx="1355495" cy="796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800D160-E874-4E9E-3ED0-258B13DC5028}"/>
              </a:ext>
            </a:extLst>
          </p:cNvPr>
          <p:cNvSpPr/>
          <p:nvPr/>
        </p:nvSpPr>
        <p:spPr>
          <a:xfrm>
            <a:off x="7970520" y="1843494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CCEE2D-B8F4-2FA2-03DA-87BA5F88F3F9}"/>
              </a:ext>
            </a:extLst>
          </p:cNvPr>
          <p:cNvSpPr/>
          <p:nvPr/>
        </p:nvSpPr>
        <p:spPr>
          <a:xfrm>
            <a:off x="1110380" y="6165850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3FCF65-1BCE-8C7D-3208-5EF9EE834392}"/>
              </a:ext>
            </a:extLst>
          </p:cNvPr>
          <p:cNvSpPr/>
          <p:nvPr/>
        </p:nvSpPr>
        <p:spPr>
          <a:xfrm>
            <a:off x="2570892" y="6172835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0646DA7-5DAB-8A01-9DBE-20CDF8DA62CF}"/>
              </a:ext>
            </a:extLst>
          </p:cNvPr>
          <p:cNvSpPr txBox="1"/>
          <p:nvPr/>
        </p:nvSpPr>
        <p:spPr>
          <a:xfrm>
            <a:off x="8756376" y="2042993"/>
            <a:ext cx="330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>
                <a:effectLst/>
                <a:latin typeface="Montserrat" pitchFamily="2" charset="77"/>
              </a:rPr>
              <a:t>Client makes request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2F8D40D-0C8E-F225-5EA8-8E1743900E7E}"/>
              </a:ext>
            </a:extLst>
          </p:cNvPr>
          <p:cNvSpPr/>
          <p:nvPr/>
        </p:nvSpPr>
        <p:spPr>
          <a:xfrm>
            <a:off x="7970520" y="2631022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2F23CB-C891-9FF7-1186-439194CD6708}"/>
              </a:ext>
            </a:extLst>
          </p:cNvPr>
          <p:cNvSpPr txBox="1"/>
          <p:nvPr/>
        </p:nvSpPr>
        <p:spPr>
          <a:xfrm>
            <a:off x="8756376" y="2689452"/>
            <a:ext cx="330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>
                <a:effectLst/>
                <a:latin typeface="Montserrat" pitchFamily="2" charset="77"/>
              </a:rPr>
              <a:t>Mongos determines on which shards the data is available (A &amp; B)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C34DA50-0473-CF57-AF4A-6DD9111FF90E}"/>
              </a:ext>
            </a:extLst>
          </p:cNvPr>
          <p:cNvGrpSpPr/>
          <p:nvPr/>
        </p:nvGrpSpPr>
        <p:grpSpPr>
          <a:xfrm>
            <a:off x="7970520" y="3415333"/>
            <a:ext cx="4095586" cy="640080"/>
            <a:chOff x="7970520" y="3415333"/>
            <a:chExt cx="4095586" cy="64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A1888DE-955F-E471-6EE2-2750A2E8803C}"/>
                </a:ext>
              </a:extLst>
            </p:cNvPr>
            <p:cNvSpPr/>
            <p:nvPr/>
          </p:nvSpPr>
          <p:spPr>
            <a:xfrm>
              <a:off x="7970520" y="3415333"/>
              <a:ext cx="640080" cy="6400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D0C805-DB82-AE04-D652-438D02992908}"/>
                </a:ext>
              </a:extLst>
            </p:cNvPr>
            <p:cNvSpPr txBox="1"/>
            <p:nvPr/>
          </p:nvSpPr>
          <p:spPr>
            <a:xfrm>
              <a:off x="8756376" y="3473763"/>
              <a:ext cx="3309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u="none" strike="noStrike">
                  <a:effectLst/>
                  <a:latin typeface="Montserrat" pitchFamily="2" charset="77"/>
                </a:rPr>
                <a:t>Mongos routes request to shard A and B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D9E75266-8F13-DA5E-B1E9-3F2E5C7FCF3B}"/>
              </a:ext>
            </a:extLst>
          </p:cNvPr>
          <p:cNvSpPr/>
          <p:nvPr/>
        </p:nvSpPr>
        <p:spPr>
          <a:xfrm>
            <a:off x="3153034" y="3239939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C02CFCA-32E5-1932-CDF6-1289406821B4}"/>
              </a:ext>
            </a:extLst>
          </p:cNvPr>
          <p:cNvSpPr/>
          <p:nvPr/>
        </p:nvSpPr>
        <p:spPr>
          <a:xfrm>
            <a:off x="4619920" y="3429000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26621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29751-A713-0D89-DFD6-DADB7617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0E6F7-62AF-7B49-774A-2181A09CBE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EE91A-0877-623A-14C0-B98AFDBA3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44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DCCFAD-B70C-CC06-008E-1CB911A5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Query 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5EE63C-777B-ABC9-A75F-FBCD39C2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6" name="Google Shape;10265;p78">
            <a:extLst>
              <a:ext uri="{FF2B5EF4-FFF2-40B4-BE49-F238E27FC236}">
                <a16:creationId xmlns:a16="http://schemas.microsoft.com/office/drawing/2014/main" id="{200D3CD1-5536-B181-394E-BC5A82519869}"/>
              </a:ext>
            </a:extLst>
          </p:cNvPr>
          <p:cNvGrpSpPr>
            <a:grpSpLocks noChangeAspect="1"/>
          </p:cNvGrpSpPr>
          <p:nvPr/>
        </p:nvGrpSpPr>
        <p:grpSpPr>
          <a:xfrm>
            <a:off x="2181520" y="1681373"/>
            <a:ext cx="661315" cy="662563"/>
            <a:chOff x="-52513800" y="1903475"/>
            <a:chExt cx="316650" cy="317250"/>
          </a:xfrm>
        </p:grpSpPr>
        <p:sp>
          <p:nvSpPr>
            <p:cNvPr id="8" name="Google Shape;10266;p78">
              <a:extLst>
                <a:ext uri="{FF2B5EF4-FFF2-40B4-BE49-F238E27FC236}">
                  <a16:creationId xmlns:a16="http://schemas.microsoft.com/office/drawing/2014/main" id="{3F4B21E5-D293-952A-DEA5-30D6D7B2DD4A}"/>
                </a:ext>
              </a:extLst>
            </p:cNvPr>
            <p:cNvSpPr/>
            <p:nvPr/>
          </p:nvSpPr>
          <p:spPr>
            <a:xfrm>
              <a:off x="-5239170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1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8" y="465"/>
                    <a:pt x="2898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0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0267;p78">
              <a:extLst>
                <a:ext uri="{FF2B5EF4-FFF2-40B4-BE49-F238E27FC236}">
                  <a16:creationId xmlns:a16="http://schemas.microsoft.com/office/drawing/2014/main" id="{1D753537-822D-8D7C-7F26-615536C447D2}"/>
                </a:ext>
              </a:extLst>
            </p:cNvPr>
            <p:cNvSpPr/>
            <p:nvPr/>
          </p:nvSpPr>
          <p:spPr>
            <a:xfrm>
              <a:off x="-52513800" y="1903475"/>
              <a:ext cx="316650" cy="317250"/>
            </a:xfrm>
            <a:custGeom>
              <a:avLst/>
              <a:gdLst/>
              <a:ahLst/>
              <a:cxnLst/>
              <a:rect l="l" t="t" r="r" b="b"/>
              <a:pathLst>
                <a:path w="12666" h="12690" extrusionOk="0">
                  <a:moveTo>
                    <a:pt x="6333" y="781"/>
                  </a:moveTo>
                  <a:lnTo>
                    <a:pt x="11500" y="3332"/>
                  </a:lnTo>
                  <a:lnTo>
                    <a:pt x="10082" y="4057"/>
                  </a:lnTo>
                  <a:lnTo>
                    <a:pt x="9641" y="3175"/>
                  </a:lnTo>
                  <a:cubicBezTo>
                    <a:pt x="9547" y="3049"/>
                    <a:pt x="9452" y="2986"/>
                    <a:pt x="9326" y="2986"/>
                  </a:cubicBezTo>
                  <a:lnTo>
                    <a:pt x="3309" y="2986"/>
                  </a:lnTo>
                  <a:cubicBezTo>
                    <a:pt x="3151" y="2986"/>
                    <a:pt x="3025" y="3049"/>
                    <a:pt x="2994" y="3175"/>
                  </a:cubicBezTo>
                  <a:lnTo>
                    <a:pt x="2553" y="4057"/>
                  </a:lnTo>
                  <a:lnTo>
                    <a:pt x="1167" y="3332"/>
                  </a:lnTo>
                  <a:lnTo>
                    <a:pt x="6333" y="781"/>
                  </a:lnTo>
                  <a:close/>
                  <a:moveTo>
                    <a:pt x="9043" y="3742"/>
                  </a:moveTo>
                  <a:lnTo>
                    <a:pt x="9389" y="4467"/>
                  </a:lnTo>
                  <a:lnTo>
                    <a:pt x="3151" y="4467"/>
                  </a:lnTo>
                  <a:lnTo>
                    <a:pt x="3498" y="3742"/>
                  </a:lnTo>
                  <a:close/>
                  <a:moveTo>
                    <a:pt x="9673" y="5223"/>
                  </a:moveTo>
                  <a:lnTo>
                    <a:pt x="9673" y="6105"/>
                  </a:lnTo>
                  <a:cubicBezTo>
                    <a:pt x="9547" y="6042"/>
                    <a:pt x="9452" y="6010"/>
                    <a:pt x="9326" y="6010"/>
                  </a:cubicBezTo>
                  <a:lnTo>
                    <a:pt x="7782" y="6010"/>
                  </a:lnTo>
                  <a:cubicBezTo>
                    <a:pt x="7310" y="6010"/>
                    <a:pt x="6869" y="6325"/>
                    <a:pt x="6743" y="6766"/>
                  </a:cubicBezTo>
                  <a:lnTo>
                    <a:pt x="5861" y="6766"/>
                  </a:lnTo>
                  <a:cubicBezTo>
                    <a:pt x="5703" y="6325"/>
                    <a:pt x="5325" y="6010"/>
                    <a:pt x="4790" y="6010"/>
                  </a:cubicBezTo>
                  <a:lnTo>
                    <a:pt x="3277" y="6010"/>
                  </a:lnTo>
                  <a:cubicBezTo>
                    <a:pt x="3151" y="6010"/>
                    <a:pt x="2994" y="6042"/>
                    <a:pt x="2899" y="6105"/>
                  </a:cubicBezTo>
                  <a:lnTo>
                    <a:pt x="2899" y="5223"/>
                  </a:lnTo>
                  <a:close/>
                  <a:moveTo>
                    <a:pt x="4821" y="6766"/>
                  </a:moveTo>
                  <a:cubicBezTo>
                    <a:pt x="5042" y="6766"/>
                    <a:pt x="5199" y="6924"/>
                    <a:pt x="5199" y="7113"/>
                  </a:cubicBezTo>
                  <a:cubicBezTo>
                    <a:pt x="5199" y="7743"/>
                    <a:pt x="4664" y="8216"/>
                    <a:pt x="4096" y="8216"/>
                  </a:cubicBezTo>
                  <a:lnTo>
                    <a:pt x="3309" y="8216"/>
                  </a:lnTo>
                  <a:cubicBezTo>
                    <a:pt x="3088" y="8216"/>
                    <a:pt x="2931" y="8058"/>
                    <a:pt x="2931" y="7869"/>
                  </a:cubicBezTo>
                  <a:lnTo>
                    <a:pt x="2931" y="7113"/>
                  </a:lnTo>
                  <a:cubicBezTo>
                    <a:pt x="2931" y="6924"/>
                    <a:pt x="3088" y="6766"/>
                    <a:pt x="3309" y="6766"/>
                  </a:cubicBezTo>
                  <a:close/>
                  <a:moveTo>
                    <a:pt x="9326" y="6766"/>
                  </a:moveTo>
                  <a:cubicBezTo>
                    <a:pt x="9515" y="6766"/>
                    <a:pt x="9673" y="6924"/>
                    <a:pt x="9673" y="7113"/>
                  </a:cubicBezTo>
                  <a:lnTo>
                    <a:pt x="9673" y="7869"/>
                  </a:lnTo>
                  <a:cubicBezTo>
                    <a:pt x="9673" y="8058"/>
                    <a:pt x="9515" y="8216"/>
                    <a:pt x="9326" y="8216"/>
                  </a:cubicBezTo>
                  <a:lnTo>
                    <a:pt x="8570" y="8216"/>
                  </a:lnTo>
                  <a:cubicBezTo>
                    <a:pt x="7940" y="8216"/>
                    <a:pt x="7436" y="7712"/>
                    <a:pt x="7436" y="7113"/>
                  </a:cubicBezTo>
                  <a:cubicBezTo>
                    <a:pt x="7436" y="6924"/>
                    <a:pt x="7593" y="6766"/>
                    <a:pt x="7782" y="6766"/>
                  </a:cubicBezTo>
                  <a:close/>
                  <a:moveTo>
                    <a:pt x="2206" y="6766"/>
                  </a:moveTo>
                  <a:lnTo>
                    <a:pt x="2206" y="8247"/>
                  </a:lnTo>
                  <a:cubicBezTo>
                    <a:pt x="1765" y="8247"/>
                    <a:pt x="1450" y="7901"/>
                    <a:pt x="1450" y="7523"/>
                  </a:cubicBezTo>
                  <a:cubicBezTo>
                    <a:pt x="1450" y="7113"/>
                    <a:pt x="1765" y="6766"/>
                    <a:pt x="2206" y="6766"/>
                  </a:cubicBezTo>
                  <a:close/>
                  <a:moveTo>
                    <a:pt x="10429" y="6766"/>
                  </a:moveTo>
                  <a:cubicBezTo>
                    <a:pt x="10870" y="6766"/>
                    <a:pt x="11185" y="7082"/>
                    <a:pt x="11185" y="7523"/>
                  </a:cubicBezTo>
                  <a:cubicBezTo>
                    <a:pt x="11185" y="7901"/>
                    <a:pt x="10807" y="8247"/>
                    <a:pt x="10429" y="8247"/>
                  </a:cubicBezTo>
                  <a:lnTo>
                    <a:pt x="10429" y="6766"/>
                  </a:lnTo>
                  <a:close/>
                  <a:moveTo>
                    <a:pt x="6680" y="7523"/>
                  </a:moveTo>
                  <a:cubicBezTo>
                    <a:pt x="6774" y="7869"/>
                    <a:pt x="6932" y="8184"/>
                    <a:pt x="7184" y="8468"/>
                  </a:cubicBezTo>
                  <a:cubicBezTo>
                    <a:pt x="7562" y="8814"/>
                    <a:pt x="8035" y="9003"/>
                    <a:pt x="8539" y="9003"/>
                  </a:cubicBezTo>
                  <a:lnTo>
                    <a:pt x="9295" y="9003"/>
                  </a:lnTo>
                  <a:cubicBezTo>
                    <a:pt x="9389" y="9003"/>
                    <a:pt x="9515" y="8972"/>
                    <a:pt x="9641" y="8940"/>
                  </a:cubicBezTo>
                  <a:lnTo>
                    <a:pt x="9641" y="8940"/>
                  </a:lnTo>
                  <a:cubicBezTo>
                    <a:pt x="9515" y="10610"/>
                    <a:pt x="8066" y="11965"/>
                    <a:pt x="6302" y="11965"/>
                  </a:cubicBezTo>
                  <a:cubicBezTo>
                    <a:pt x="4506" y="11965"/>
                    <a:pt x="3088" y="10610"/>
                    <a:pt x="2899" y="8940"/>
                  </a:cubicBezTo>
                  <a:lnTo>
                    <a:pt x="2899" y="8940"/>
                  </a:lnTo>
                  <a:cubicBezTo>
                    <a:pt x="3025" y="8972"/>
                    <a:pt x="3151" y="9003"/>
                    <a:pt x="3246" y="9003"/>
                  </a:cubicBezTo>
                  <a:lnTo>
                    <a:pt x="4033" y="9003"/>
                  </a:lnTo>
                  <a:cubicBezTo>
                    <a:pt x="4947" y="9003"/>
                    <a:pt x="5703" y="8373"/>
                    <a:pt x="5861" y="7523"/>
                  </a:cubicBezTo>
                  <a:close/>
                  <a:moveTo>
                    <a:pt x="6310" y="1"/>
                  </a:moveTo>
                  <a:cubicBezTo>
                    <a:pt x="6255" y="1"/>
                    <a:pt x="6207" y="9"/>
                    <a:pt x="6176" y="24"/>
                  </a:cubicBezTo>
                  <a:lnTo>
                    <a:pt x="190" y="3017"/>
                  </a:lnTo>
                  <a:cubicBezTo>
                    <a:pt x="64" y="3112"/>
                    <a:pt x="1" y="3206"/>
                    <a:pt x="1" y="3332"/>
                  </a:cubicBezTo>
                  <a:cubicBezTo>
                    <a:pt x="1" y="3490"/>
                    <a:pt x="64" y="3616"/>
                    <a:pt x="190" y="3647"/>
                  </a:cubicBezTo>
                  <a:lnTo>
                    <a:pt x="2238" y="4656"/>
                  </a:lnTo>
                  <a:cubicBezTo>
                    <a:pt x="2238" y="4719"/>
                    <a:pt x="2206" y="4750"/>
                    <a:pt x="2206" y="4782"/>
                  </a:cubicBezTo>
                  <a:lnTo>
                    <a:pt x="2206" y="5979"/>
                  </a:lnTo>
                  <a:cubicBezTo>
                    <a:pt x="1356" y="5979"/>
                    <a:pt x="694" y="6640"/>
                    <a:pt x="694" y="7460"/>
                  </a:cubicBezTo>
                  <a:cubicBezTo>
                    <a:pt x="694" y="8279"/>
                    <a:pt x="1356" y="8972"/>
                    <a:pt x="2206" y="8972"/>
                  </a:cubicBezTo>
                  <a:cubicBezTo>
                    <a:pt x="2395" y="11051"/>
                    <a:pt x="4159" y="12689"/>
                    <a:pt x="6302" y="12689"/>
                  </a:cubicBezTo>
                  <a:cubicBezTo>
                    <a:pt x="8413" y="12689"/>
                    <a:pt x="10240" y="11051"/>
                    <a:pt x="10397" y="8972"/>
                  </a:cubicBezTo>
                  <a:cubicBezTo>
                    <a:pt x="11217" y="8972"/>
                    <a:pt x="11878" y="8279"/>
                    <a:pt x="11878" y="7460"/>
                  </a:cubicBezTo>
                  <a:cubicBezTo>
                    <a:pt x="11878" y="6640"/>
                    <a:pt x="11217" y="5979"/>
                    <a:pt x="10397" y="5979"/>
                  </a:cubicBezTo>
                  <a:lnTo>
                    <a:pt x="10397" y="4782"/>
                  </a:lnTo>
                  <a:cubicBezTo>
                    <a:pt x="10397" y="4750"/>
                    <a:pt x="10397" y="4719"/>
                    <a:pt x="10334" y="4656"/>
                  </a:cubicBezTo>
                  <a:lnTo>
                    <a:pt x="11847" y="3931"/>
                  </a:lnTo>
                  <a:lnTo>
                    <a:pt x="11847" y="6357"/>
                  </a:lnTo>
                  <a:cubicBezTo>
                    <a:pt x="11847" y="6546"/>
                    <a:pt x="12004" y="6703"/>
                    <a:pt x="12193" y="6703"/>
                  </a:cubicBezTo>
                  <a:cubicBezTo>
                    <a:pt x="12382" y="6703"/>
                    <a:pt x="12540" y="6546"/>
                    <a:pt x="12540" y="6357"/>
                  </a:cubicBezTo>
                  <a:lnTo>
                    <a:pt x="12540" y="3332"/>
                  </a:lnTo>
                  <a:lnTo>
                    <a:pt x="12666" y="3332"/>
                  </a:lnTo>
                  <a:cubicBezTo>
                    <a:pt x="12666" y="3206"/>
                    <a:pt x="12603" y="3049"/>
                    <a:pt x="12477" y="3017"/>
                  </a:cubicBezTo>
                  <a:lnTo>
                    <a:pt x="6491" y="24"/>
                  </a:lnTo>
                  <a:cubicBezTo>
                    <a:pt x="6428" y="9"/>
                    <a:pt x="6365" y="1"/>
                    <a:pt x="6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" name="Google Shape;10880;p81">
            <a:extLst>
              <a:ext uri="{FF2B5EF4-FFF2-40B4-BE49-F238E27FC236}">
                <a16:creationId xmlns:a16="http://schemas.microsoft.com/office/drawing/2014/main" id="{F5B20456-853F-A50A-2F8B-8C3C118949FB}"/>
              </a:ext>
            </a:extLst>
          </p:cNvPr>
          <p:cNvGrpSpPr/>
          <p:nvPr/>
        </p:nvGrpSpPr>
        <p:grpSpPr>
          <a:xfrm>
            <a:off x="2710413" y="2165641"/>
            <a:ext cx="1061890" cy="936789"/>
            <a:chOff x="-2571753" y="2403619"/>
            <a:chExt cx="292227" cy="291425"/>
          </a:xfrm>
        </p:grpSpPr>
        <p:sp>
          <p:nvSpPr>
            <p:cNvPr id="11" name="Google Shape;10881;p81">
              <a:extLst>
                <a:ext uri="{FF2B5EF4-FFF2-40B4-BE49-F238E27FC236}">
                  <a16:creationId xmlns:a16="http://schemas.microsoft.com/office/drawing/2014/main" id="{C686E212-5D18-FE7F-60BC-A135CADE5B20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0882;p81">
              <a:extLst>
                <a:ext uri="{FF2B5EF4-FFF2-40B4-BE49-F238E27FC236}">
                  <a16:creationId xmlns:a16="http://schemas.microsoft.com/office/drawing/2014/main" id="{13A798B9-BCD1-4440-6217-050D9C86FD77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883;p81">
              <a:extLst>
                <a:ext uri="{FF2B5EF4-FFF2-40B4-BE49-F238E27FC236}">
                  <a16:creationId xmlns:a16="http://schemas.microsoft.com/office/drawing/2014/main" id="{8884787D-6927-677A-6196-7A28B1819A0C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0884;p81">
              <a:extLst>
                <a:ext uri="{FF2B5EF4-FFF2-40B4-BE49-F238E27FC236}">
                  <a16:creationId xmlns:a16="http://schemas.microsoft.com/office/drawing/2014/main" id="{ECE26F38-84F6-BD09-E8B3-5B502C25AB71}"/>
                </a:ext>
              </a:extLst>
            </p:cNvPr>
            <p:cNvSpPr/>
            <p:nvPr/>
          </p:nvSpPr>
          <p:spPr>
            <a:xfrm>
              <a:off x="-2540200" y="2511316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0885;p81">
              <a:extLst>
                <a:ext uri="{FF2B5EF4-FFF2-40B4-BE49-F238E27FC236}">
                  <a16:creationId xmlns:a16="http://schemas.microsoft.com/office/drawing/2014/main" id="{CF52C770-F713-73C8-8DED-8B82B4C8D614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0886;p81">
              <a:extLst>
                <a:ext uri="{FF2B5EF4-FFF2-40B4-BE49-F238E27FC236}">
                  <a16:creationId xmlns:a16="http://schemas.microsoft.com/office/drawing/2014/main" id="{3B2952B7-59D9-A185-3408-1BDD39D6C835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0887;p81">
              <a:extLst>
                <a:ext uri="{FF2B5EF4-FFF2-40B4-BE49-F238E27FC236}">
                  <a16:creationId xmlns:a16="http://schemas.microsoft.com/office/drawing/2014/main" id="{82324816-166C-6336-6896-113FBE7D81A4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1106A5A0-9CF7-B6C2-0D0F-93C5D109E7D8}"/>
              </a:ext>
            </a:extLst>
          </p:cNvPr>
          <p:cNvSpPr/>
          <p:nvPr/>
        </p:nvSpPr>
        <p:spPr>
          <a:xfrm>
            <a:off x="1586440" y="3889076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348B73-9A94-60C8-C49C-53C46CEB3B27}"/>
              </a:ext>
            </a:extLst>
          </p:cNvPr>
          <p:cNvSpPr/>
          <p:nvPr/>
        </p:nvSpPr>
        <p:spPr>
          <a:xfrm>
            <a:off x="1500407" y="1265844"/>
            <a:ext cx="2883058" cy="209009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23" name="Google Shape;10880;p81">
            <a:extLst>
              <a:ext uri="{FF2B5EF4-FFF2-40B4-BE49-F238E27FC236}">
                <a16:creationId xmlns:a16="http://schemas.microsoft.com/office/drawing/2014/main" id="{D3303724-1B34-C2A2-BC3D-ABDB9D2A8A73}"/>
              </a:ext>
            </a:extLst>
          </p:cNvPr>
          <p:cNvGrpSpPr/>
          <p:nvPr/>
        </p:nvGrpSpPr>
        <p:grpSpPr>
          <a:xfrm>
            <a:off x="6243875" y="3907616"/>
            <a:ext cx="972935" cy="926247"/>
            <a:chOff x="-2571753" y="2403619"/>
            <a:chExt cx="292227" cy="291425"/>
          </a:xfrm>
        </p:grpSpPr>
        <p:sp>
          <p:nvSpPr>
            <p:cNvPr id="24" name="Google Shape;10881;p81">
              <a:extLst>
                <a:ext uri="{FF2B5EF4-FFF2-40B4-BE49-F238E27FC236}">
                  <a16:creationId xmlns:a16="http://schemas.microsoft.com/office/drawing/2014/main" id="{0A690498-593E-3712-1AE3-5A03140F5828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882;p81">
              <a:extLst>
                <a:ext uri="{FF2B5EF4-FFF2-40B4-BE49-F238E27FC236}">
                  <a16:creationId xmlns:a16="http://schemas.microsoft.com/office/drawing/2014/main" id="{52285348-7526-F6C1-1A57-B5E1085BE946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883;p81">
              <a:extLst>
                <a:ext uri="{FF2B5EF4-FFF2-40B4-BE49-F238E27FC236}">
                  <a16:creationId xmlns:a16="http://schemas.microsoft.com/office/drawing/2014/main" id="{7A1260DD-5FEF-D4C5-CAA2-F2FAF3C197A8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85;p81">
              <a:extLst>
                <a:ext uri="{FF2B5EF4-FFF2-40B4-BE49-F238E27FC236}">
                  <a16:creationId xmlns:a16="http://schemas.microsoft.com/office/drawing/2014/main" id="{53FED45E-3234-3FDD-C5B1-28FBE8FE57F9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886;p81">
              <a:extLst>
                <a:ext uri="{FF2B5EF4-FFF2-40B4-BE49-F238E27FC236}">
                  <a16:creationId xmlns:a16="http://schemas.microsoft.com/office/drawing/2014/main" id="{995397B7-1113-7E3A-1433-971F36C7C06F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0887;p81">
              <a:extLst>
                <a:ext uri="{FF2B5EF4-FFF2-40B4-BE49-F238E27FC236}">
                  <a16:creationId xmlns:a16="http://schemas.microsoft.com/office/drawing/2014/main" id="{05E0F026-8A72-9745-11A2-F4765CD803D2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F2BBEC6-435F-0DBD-537B-EC5B7E55A7B0}"/>
              </a:ext>
            </a:extLst>
          </p:cNvPr>
          <p:cNvSpPr/>
          <p:nvPr/>
        </p:nvSpPr>
        <p:spPr>
          <a:xfrm>
            <a:off x="5652928" y="3299380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A17ADFA-3C78-F96B-E7D7-DB4A0DB07AEF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941936" y="3355942"/>
            <a:ext cx="0" cy="5331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E3EC1A-0BD7-E39C-68E2-0A6B3195DDCD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97432" y="4162454"/>
            <a:ext cx="1355496" cy="118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3B449E8-32A7-B4BE-DF84-3E3958F9D530}"/>
              </a:ext>
            </a:extLst>
          </p:cNvPr>
          <p:cNvSpPr/>
          <p:nvPr/>
        </p:nvSpPr>
        <p:spPr>
          <a:xfrm>
            <a:off x="987017" y="5231897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9291938-002F-246C-208F-14B916D2F7CF}"/>
              </a:ext>
            </a:extLst>
          </p:cNvPr>
          <p:cNvSpPr/>
          <p:nvPr/>
        </p:nvSpPr>
        <p:spPr>
          <a:xfrm>
            <a:off x="2342513" y="5231896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A970506-7694-3D5A-83DB-6F728C787B36}"/>
              </a:ext>
            </a:extLst>
          </p:cNvPr>
          <p:cNvSpPr/>
          <p:nvPr/>
        </p:nvSpPr>
        <p:spPr>
          <a:xfrm>
            <a:off x="3698008" y="5231895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C9DE1D-1D9D-13D9-E322-6A4657CF2282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flipH="1">
            <a:off x="1586440" y="4435831"/>
            <a:ext cx="1355496" cy="7960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295FCC5-D241-A498-E4DF-4CEBD1813945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2941936" y="4435831"/>
            <a:ext cx="0" cy="796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E70B5E-3037-83BA-2017-24A6A03618D3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2941936" y="4435831"/>
            <a:ext cx="1355495" cy="796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299A843-1834-64AE-2454-DEA4BC0978D6}"/>
              </a:ext>
            </a:extLst>
          </p:cNvPr>
          <p:cNvSpPr/>
          <p:nvPr/>
        </p:nvSpPr>
        <p:spPr>
          <a:xfrm>
            <a:off x="7970520" y="1843494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D68A367-AC29-2F73-D02B-762898AB6249}"/>
              </a:ext>
            </a:extLst>
          </p:cNvPr>
          <p:cNvSpPr/>
          <p:nvPr/>
        </p:nvSpPr>
        <p:spPr>
          <a:xfrm>
            <a:off x="1110380" y="6165850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319ACEF-DA8F-2D8E-6E37-7F191FDEE0EA}"/>
              </a:ext>
            </a:extLst>
          </p:cNvPr>
          <p:cNvSpPr/>
          <p:nvPr/>
        </p:nvSpPr>
        <p:spPr>
          <a:xfrm>
            <a:off x="2570892" y="6172835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6DFB16D-D571-1CC7-3645-2761D0558355}"/>
              </a:ext>
            </a:extLst>
          </p:cNvPr>
          <p:cNvSpPr/>
          <p:nvPr/>
        </p:nvSpPr>
        <p:spPr>
          <a:xfrm>
            <a:off x="966689" y="4435831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0D6425-9589-39DE-5526-80AA6ED54E80}"/>
              </a:ext>
            </a:extLst>
          </p:cNvPr>
          <p:cNvSpPr txBox="1"/>
          <p:nvPr/>
        </p:nvSpPr>
        <p:spPr>
          <a:xfrm>
            <a:off x="8756376" y="2042993"/>
            <a:ext cx="330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>
                <a:effectLst/>
                <a:latin typeface="Montserrat" pitchFamily="2" charset="77"/>
              </a:rPr>
              <a:t>Client makes request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10CBAD-384D-C73C-FEA3-9DFA0AED72FF}"/>
              </a:ext>
            </a:extLst>
          </p:cNvPr>
          <p:cNvSpPr/>
          <p:nvPr/>
        </p:nvSpPr>
        <p:spPr>
          <a:xfrm>
            <a:off x="7970520" y="2631022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7906F2-8602-BC6C-6D90-377C9FF5D9E2}"/>
              </a:ext>
            </a:extLst>
          </p:cNvPr>
          <p:cNvSpPr txBox="1"/>
          <p:nvPr/>
        </p:nvSpPr>
        <p:spPr>
          <a:xfrm>
            <a:off x="8756376" y="2689452"/>
            <a:ext cx="330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>
                <a:effectLst/>
                <a:latin typeface="Montserrat" pitchFamily="2" charset="77"/>
              </a:rPr>
              <a:t>Mongos determines on which shards the data is available (A &amp; B)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9837772-B7ED-8898-AF6B-53D8DF92A2F8}"/>
              </a:ext>
            </a:extLst>
          </p:cNvPr>
          <p:cNvGrpSpPr/>
          <p:nvPr/>
        </p:nvGrpSpPr>
        <p:grpSpPr>
          <a:xfrm>
            <a:off x="7970520" y="3415333"/>
            <a:ext cx="4095586" cy="640080"/>
            <a:chOff x="7970520" y="3415333"/>
            <a:chExt cx="4095586" cy="64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BA33B4D-C192-E9D5-1983-7A74D2A68E72}"/>
                </a:ext>
              </a:extLst>
            </p:cNvPr>
            <p:cNvSpPr/>
            <p:nvPr/>
          </p:nvSpPr>
          <p:spPr>
            <a:xfrm>
              <a:off x="7970520" y="3415333"/>
              <a:ext cx="640080" cy="6400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44A6119-BA91-18F7-FC02-1605B999D15A}"/>
                </a:ext>
              </a:extLst>
            </p:cNvPr>
            <p:cNvSpPr txBox="1"/>
            <p:nvPr/>
          </p:nvSpPr>
          <p:spPr>
            <a:xfrm>
              <a:off x="8756376" y="3473763"/>
              <a:ext cx="3309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u="none" strike="noStrike">
                  <a:effectLst/>
                  <a:latin typeface="Montserrat" pitchFamily="2" charset="77"/>
                </a:rPr>
                <a:t>Mongos routes request to shard A and B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544B02-696D-0E7B-8864-30225867FC7F}"/>
              </a:ext>
            </a:extLst>
          </p:cNvPr>
          <p:cNvGrpSpPr/>
          <p:nvPr/>
        </p:nvGrpSpPr>
        <p:grpSpPr>
          <a:xfrm>
            <a:off x="7970520" y="4203090"/>
            <a:ext cx="4095586" cy="640080"/>
            <a:chOff x="7970520" y="3415333"/>
            <a:chExt cx="4095586" cy="6400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7B64008A-E096-062D-FB0E-AEA5DE9E5113}"/>
                </a:ext>
              </a:extLst>
            </p:cNvPr>
            <p:cNvSpPr/>
            <p:nvPr/>
          </p:nvSpPr>
          <p:spPr>
            <a:xfrm>
              <a:off x="7970520" y="3415333"/>
              <a:ext cx="640080" cy="6400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8F4F4A-87CB-02EE-BC48-1039A78FFA54}"/>
                </a:ext>
              </a:extLst>
            </p:cNvPr>
            <p:cNvSpPr txBox="1"/>
            <p:nvPr/>
          </p:nvSpPr>
          <p:spPr>
            <a:xfrm>
              <a:off x="8756376" y="3473763"/>
              <a:ext cx="3309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u="none" strike="noStrike">
                  <a:effectLst/>
                  <a:latin typeface="Montserrat" pitchFamily="2" charset="77"/>
                </a:rPr>
                <a:t>Mongos waits for response and merges the results</a:t>
              </a: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8D86BAB5-C617-DF97-1B67-7963F7A8E4CB}"/>
              </a:ext>
            </a:extLst>
          </p:cNvPr>
          <p:cNvSpPr/>
          <p:nvPr/>
        </p:nvSpPr>
        <p:spPr>
          <a:xfrm>
            <a:off x="3153034" y="3239939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3CBC256F-B9A7-0D6F-AE33-AEB13C86459C}"/>
              </a:ext>
            </a:extLst>
          </p:cNvPr>
          <p:cNvSpPr/>
          <p:nvPr/>
        </p:nvSpPr>
        <p:spPr>
          <a:xfrm>
            <a:off x="4619920" y="3429000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32032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773CE-85B2-D896-A91C-3D0B7032F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D36F4-CA2E-ABEC-D140-C60C86CB7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59CFB-A2AC-873C-10BC-051BD804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45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CDAF3C-FAC8-A86A-26DB-D663A5B48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– Query example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F704D2-E9F0-298B-4AE7-24732316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6" name="Google Shape;10265;p78">
            <a:extLst>
              <a:ext uri="{FF2B5EF4-FFF2-40B4-BE49-F238E27FC236}">
                <a16:creationId xmlns:a16="http://schemas.microsoft.com/office/drawing/2014/main" id="{0D532BB7-A670-35F5-6E50-AC21C756924C}"/>
              </a:ext>
            </a:extLst>
          </p:cNvPr>
          <p:cNvGrpSpPr>
            <a:grpSpLocks noChangeAspect="1"/>
          </p:cNvGrpSpPr>
          <p:nvPr/>
        </p:nvGrpSpPr>
        <p:grpSpPr>
          <a:xfrm>
            <a:off x="2181520" y="1681373"/>
            <a:ext cx="661315" cy="662563"/>
            <a:chOff x="-52513800" y="1903475"/>
            <a:chExt cx="316650" cy="317250"/>
          </a:xfrm>
        </p:grpSpPr>
        <p:sp>
          <p:nvSpPr>
            <p:cNvPr id="8" name="Google Shape;10266;p78">
              <a:extLst>
                <a:ext uri="{FF2B5EF4-FFF2-40B4-BE49-F238E27FC236}">
                  <a16:creationId xmlns:a16="http://schemas.microsoft.com/office/drawing/2014/main" id="{B9FD2DCC-21C1-1261-E571-B79F28705AA5}"/>
                </a:ext>
              </a:extLst>
            </p:cNvPr>
            <p:cNvSpPr/>
            <p:nvPr/>
          </p:nvSpPr>
          <p:spPr>
            <a:xfrm>
              <a:off x="-5239170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86" y="1"/>
                  </a:moveTo>
                  <a:cubicBezTo>
                    <a:pt x="291" y="1"/>
                    <a:pt x="205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8" y="465"/>
                    <a:pt x="2898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0" y="1"/>
                    <a:pt x="386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0267;p78">
              <a:extLst>
                <a:ext uri="{FF2B5EF4-FFF2-40B4-BE49-F238E27FC236}">
                  <a16:creationId xmlns:a16="http://schemas.microsoft.com/office/drawing/2014/main" id="{0F4492BC-8B25-E3DB-9E0E-9EED2635F935}"/>
                </a:ext>
              </a:extLst>
            </p:cNvPr>
            <p:cNvSpPr/>
            <p:nvPr/>
          </p:nvSpPr>
          <p:spPr>
            <a:xfrm>
              <a:off x="-52513800" y="1903475"/>
              <a:ext cx="316650" cy="317250"/>
            </a:xfrm>
            <a:custGeom>
              <a:avLst/>
              <a:gdLst/>
              <a:ahLst/>
              <a:cxnLst/>
              <a:rect l="l" t="t" r="r" b="b"/>
              <a:pathLst>
                <a:path w="12666" h="12690" extrusionOk="0">
                  <a:moveTo>
                    <a:pt x="6333" y="781"/>
                  </a:moveTo>
                  <a:lnTo>
                    <a:pt x="11500" y="3332"/>
                  </a:lnTo>
                  <a:lnTo>
                    <a:pt x="10082" y="4057"/>
                  </a:lnTo>
                  <a:lnTo>
                    <a:pt x="9641" y="3175"/>
                  </a:lnTo>
                  <a:cubicBezTo>
                    <a:pt x="9547" y="3049"/>
                    <a:pt x="9452" y="2986"/>
                    <a:pt x="9326" y="2986"/>
                  </a:cubicBezTo>
                  <a:lnTo>
                    <a:pt x="3309" y="2986"/>
                  </a:lnTo>
                  <a:cubicBezTo>
                    <a:pt x="3151" y="2986"/>
                    <a:pt x="3025" y="3049"/>
                    <a:pt x="2994" y="3175"/>
                  </a:cubicBezTo>
                  <a:lnTo>
                    <a:pt x="2553" y="4057"/>
                  </a:lnTo>
                  <a:lnTo>
                    <a:pt x="1167" y="3332"/>
                  </a:lnTo>
                  <a:lnTo>
                    <a:pt x="6333" y="781"/>
                  </a:lnTo>
                  <a:close/>
                  <a:moveTo>
                    <a:pt x="9043" y="3742"/>
                  </a:moveTo>
                  <a:lnTo>
                    <a:pt x="9389" y="4467"/>
                  </a:lnTo>
                  <a:lnTo>
                    <a:pt x="3151" y="4467"/>
                  </a:lnTo>
                  <a:lnTo>
                    <a:pt x="3498" y="3742"/>
                  </a:lnTo>
                  <a:close/>
                  <a:moveTo>
                    <a:pt x="9673" y="5223"/>
                  </a:moveTo>
                  <a:lnTo>
                    <a:pt x="9673" y="6105"/>
                  </a:lnTo>
                  <a:cubicBezTo>
                    <a:pt x="9547" y="6042"/>
                    <a:pt x="9452" y="6010"/>
                    <a:pt x="9326" y="6010"/>
                  </a:cubicBezTo>
                  <a:lnTo>
                    <a:pt x="7782" y="6010"/>
                  </a:lnTo>
                  <a:cubicBezTo>
                    <a:pt x="7310" y="6010"/>
                    <a:pt x="6869" y="6325"/>
                    <a:pt x="6743" y="6766"/>
                  </a:cubicBezTo>
                  <a:lnTo>
                    <a:pt x="5861" y="6766"/>
                  </a:lnTo>
                  <a:cubicBezTo>
                    <a:pt x="5703" y="6325"/>
                    <a:pt x="5325" y="6010"/>
                    <a:pt x="4790" y="6010"/>
                  </a:cubicBezTo>
                  <a:lnTo>
                    <a:pt x="3277" y="6010"/>
                  </a:lnTo>
                  <a:cubicBezTo>
                    <a:pt x="3151" y="6010"/>
                    <a:pt x="2994" y="6042"/>
                    <a:pt x="2899" y="6105"/>
                  </a:cubicBezTo>
                  <a:lnTo>
                    <a:pt x="2899" y="5223"/>
                  </a:lnTo>
                  <a:close/>
                  <a:moveTo>
                    <a:pt x="4821" y="6766"/>
                  </a:moveTo>
                  <a:cubicBezTo>
                    <a:pt x="5042" y="6766"/>
                    <a:pt x="5199" y="6924"/>
                    <a:pt x="5199" y="7113"/>
                  </a:cubicBezTo>
                  <a:cubicBezTo>
                    <a:pt x="5199" y="7743"/>
                    <a:pt x="4664" y="8216"/>
                    <a:pt x="4096" y="8216"/>
                  </a:cubicBezTo>
                  <a:lnTo>
                    <a:pt x="3309" y="8216"/>
                  </a:lnTo>
                  <a:cubicBezTo>
                    <a:pt x="3088" y="8216"/>
                    <a:pt x="2931" y="8058"/>
                    <a:pt x="2931" y="7869"/>
                  </a:cubicBezTo>
                  <a:lnTo>
                    <a:pt x="2931" y="7113"/>
                  </a:lnTo>
                  <a:cubicBezTo>
                    <a:pt x="2931" y="6924"/>
                    <a:pt x="3088" y="6766"/>
                    <a:pt x="3309" y="6766"/>
                  </a:cubicBezTo>
                  <a:close/>
                  <a:moveTo>
                    <a:pt x="9326" y="6766"/>
                  </a:moveTo>
                  <a:cubicBezTo>
                    <a:pt x="9515" y="6766"/>
                    <a:pt x="9673" y="6924"/>
                    <a:pt x="9673" y="7113"/>
                  </a:cubicBezTo>
                  <a:lnTo>
                    <a:pt x="9673" y="7869"/>
                  </a:lnTo>
                  <a:cubicBezTo>
                    <a:pt x="9673" y="8058"/>
                    <a:pt x="9515" y="8216"/>
                    <a:pt x="9326" y="8216"/>
                  </a:cubicBezTo>
                  <a:lnTo>
                    <a:pt x="8570" y="8216"/>
                  </a:lnTo>
                  <a:cubicBezTo>
                    <a:pt x="7940" y="8216"/>
                    <a:pt x="7436" y="7712"/>
                    <a:pt x="7436" y="7113"/>
                  </a:cubicBezTo>
                  <a:cubicBezTo>
                    <a:pt x="7436" y="6924"/>
                    <a:pt x="7593" y="6766"/>
                    <a:pt x="7782" y="6766"/>
                  </a:cubicBezTo>
                  <a:close/>
                  <a:moveTo>
                    <a:pt x="2206" y="6766"/>
                  </a:moveTo>
                  <a:lnTo>
                    <a:pt x="2206" y="8247"/>
                  </a:lnTo>
                  <a:cubicBezTo>
                    <a:pt x="1765" y="8247"/>
                    <a:pt x="1450" y="7901"/>
                    <a:pt x="1450" y="7523"/>
                  </a:cubicBezTo>
                  <a:cubicBezTo>
                    <a:pt x="1450" y="7113"/>
                    <a:pt x="1765" y="6766"/>
                    <a:pt x="2206" y="6766"/>
                  </a:cubicBezTo>
                  <a:close/>
                  <a:moveTo>
                    <a:pt x="10429" y="6766"/>
                  </a:moveTo>
                  <a:cubicBezTo>
                    <a:pt x="10870" y="6766"/>
                    <a:pt x="11185" y="7082"/>
                    <a:pt x="11185" y="7523"/>
                  </a:cubicBezTo>
                  <a:cubicBezTo>
                    <a:pt x="11185" y="7901"/>
                    <a:pt x="10807" y="8247"/>
                    <a:pt x="10429" y="8247"/>
                  </a:cubicBezTo>
                  <a:lnTo>
                    <a:pt x="10429" y="6766"/>
                  </a:lnTo>
                  <a:close/>
                  <a:moveTo>
                    <a:pt x="6680" y="7523"/>
                  </a:moveTo>
                  <a:cubicBezTo>
                    <a:pt x="6774" y="7869"/>
                    <a:pt x="6932" y="8184"/>
                    <a:pt x="7184" y="8468"/>
                  </a:cubicBezTo>
                  <a:cubicBezTo>
                    <a:pt x="7562" y="8814"/>
                    <a:pt x="8035" y="9003"/>
                    <a:pt x="8539" y="9003"/>
                  </a:cubicBezTo>
                  <a:lnTo>
                    <a:pt x="9295" y="9003"/>
                  </a:lnTo>
                  <a:cubicBezTo>
                    <a:pt x="9389" y="9003"/>
                    <a:pt x="9515" y="8972"/>
                    <a:pt x="9641" y="8940"/>
                  </a:cubicBezTo>
                  <a:lnTo>
                    <a:pt x="9641" y="8940"/>
                  </a:lnTo>
                  <a:cubicBezTo>
                    <a:pt x="9515" y="10610"/>
                    <a:pt x="8066" y="11965"/>
                    <a:pt x="6302" y="11965"/>
                  </a:cubicBezTo>
                  <a:cubicBezTo>
                    <a:pt x="4506" y="11965"/>
                    <a:pt x="3088" y="10610"/>
                    <a:pt x="2899" y="8940"/>
                  </a:cubicBezTo>
                  <a:lnTo>
                    <a:pt x="2899" y="8940"/>
                  </a:lnTo>
                  <a:cubicBezTo>
                    <a:pt x="3025" y="8972"/>
                    <a:pt x="3151" y="9003"/>
                    <a:pt x="3246" y="9003"/>
                  </a:cubicBezTo>
                  <a:lnTo>
                    <a:pt x="4033" y="9003"/>
                  </a:lnTo>
                  <a:cubicBezTo>
                    <a:pt x="4947" y="9003"/>
                    <a:pt x="5703" y="8373"/>
                    <a:pt x="5861" y="7523"/>
                  </a:cubicBezTo>
                  <a:close/>
                  <a:moveTo>
                    <a:pt x="6310" y="1"/>
                  </a:moveTo>
                  <a:cubicBezTo>
                    <a:pt x="6255" y="1"/>
                    <a:pt x="6207" y="9"/>
                    <a:pt x="6176" y="24"/>
                  </a:cubicBezTo>
                  <a:lnTo>
                    <a:pt x="190" y="3017"/>
                  </a:lnTo>
                  <a:cubicBezTo>
                    <a:pt x="64" y="3112"/>
                    <a:pt x="1" y="3206"/>
                    <a:pt x="1" y="3332"/>
                  </a:cubicBezTo>
                  <a:cubicBezTo>
                    <a:pt x="1" y="3490"/>
                    <a:pt x="64" y="3616"/>
                    <a:pt x="190" y="3647"/>
                  </a:cubicBezTo>
                  <a:lnTo>
                    <a:pt x="2238" y="4656"/>
                  </a:lnTo>
                  <a:cubicBezTo>
                    <a:pt x="2238" y="4719"/>
                    <a:pt x="2206" y="4750"/>
                    <a:pt x="2206" y="4782"/>
                  </a:cubicBezTo>
                  <a:lnTo>
                    <a:pt x="2206" y="5979"/>
                  </a:lnTo>
                  <a:cubicBezTo>
                    <a:pt x="1356" y="5979"/>
                    <a:pt x="694" y="6640"/>
                    <a:pt x="694" y="7460"/>
                  </a:cubicBezTo>
                  <a:cubicBezTo>
                    <a:pt x="694" y="8279"/>
                    <a:pt x="1356" y="8972"/>
                    <a:pt x="2206" y="8972"/>
                  </a:cubicBezTo>
                  <a:cubicBezTo>
                    <a:pt x="2395" y="11051"/>
                    <a:pt x="4159" y="12689"/>
                    <a:pt x="6302" y="12689"/>
                  </a:cubicBezTo>
                  <a:cubicBezTo>
                    <a:pt x="8413" y="12689"/>
                    <a:pt x="10240" y="11051"/>
                    <a:pt x="10397" y="8972"/>
                  </a:cubicBezTo>
                  <a:cubicBezTo>
                    <a:pt x="11217" y="8972"/>
                    <a:pt x="11878" y="8279"/>
                    <a:pt x="11878" y="7460"/>
                  </a:cubicBezTo>
                  <a:cubicBezTo>
                    <a:pt x="11878" y="6640"/>
                    <a:pt x="11217" y="5979"/>
                    <a:pt x="10397" y="5979"/>
                  </a:cubicBezTo>
                  <a:lnTo>
                    <a:pt x="10397" y="4782"/>
                  </a:lnTo>
                  <a:cubicBezTo>
                    <a:pt x="10397" y="4750"/>
                    <a:pt x="10397" y="4719"/>
                    <a:pt x="10334" y="4656"/>
                  </a:cubicBezTo>
                  <a:lnTo>
                    <a:pt x="11847" y="3931"/>
                  </a:lnTo>
                  <a:lnTo>
                    <a:pt x="11847" y="6357"/>
                  </a:lnTo>
                  <a:cubicBezTo>
                    <a:pt x="11847" y="6546"/>
                    <a:pt x="12004" y="6703"/>
                    <a:pt x="12193" y="6703"/>
                  </a:cubicBezTo>
                  <a:cubicBezTo>
                    <a:pt x="12382" y="6703"/>
                    <a:pt x="12540" y="6546"/>
                    <a:pt x="12540" y="6357"/>
                  </a:cubicBezTo>
                  <a:lnTo>
                    <a:pt x="12540" y="3332"/>
                  </a:lnTo>
                  <a:lnTo>
                    <a:pt x="12666" y="3332"/>
                  </a:lnTo>
                  <a:cubicBezTo>
                    <a:pt x="12666" y="3206"/>
                    <a:pt x="12603" y="3049"/>
                    <a:pt x="12477" y="3017"/>
                  </a:cubicBezTo>
                  <a:lnTo>
                    <a:pt x="6491" y="24"/>
                  </a:lnTo>
                  <a:cubicBezTo>
                    <a:pt x="6428" y="9"/>
                    <a:pt x="6365" y="1"/>
                    <a:pt x="6310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0" name="Google Shape;10880;p81">
            <a:extLst>
              <a:ext uri="{FF2B5EF4-FFF2-40B4-BE49-F238E27FC236}">
                <a16:creationId xmlns:a16="http://schemas.microsoft.com/office/drawing/2014/main" id="{0BB1DFCC-275D-44A7-6E59-C3F891675D14}"/>
              </a:ext>
            </a:extLst>
          </p:cNvPr>
          <p:cNvGrpSpPr/>
          <p:nvPr/>
        </p:nvGrpSpPr>
        <p:grpSpPr>
          <a:xfrm>
            <a:off x="2710413" y="2165641"/>
            <a:ext cx="1061890" cy="936789"/>
            <a:chOff x="-2571753" y="2403619"/>
            <a:chExt cx="292227" cy="291425"/>
          </a:xfrm>
        </p:grpSpPr>
        <p:sp>
          <p:nvSpPr>
            <p:cNvPr id="11" name="Google Shape;10881;p81">
              <a:extLst>
                <a:ext uri="{FF2B5EF4-FFF2-40B4-BE49-F238E27FC236}">
                  <a16:creationId xmlns:a16="http://schemas.microsoft.com/office/drawing/2014/main" id="{9BFB5874-E817-5707-477D-A310E77E3DC2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2" name="Google Shape;10882;p81">
              <a:extLst>
                <a:ext uri="{FF2B5EF4-FFF2-40B4-BE49-F238E27FC236}">
                  <a16:creationId xmlns:a16="http://schemas.microsoft.com/office/drawing/2014/main" id="{AE291660-9C53-9E3B-30A0-02EC2EF956B4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" name="Google Shape;10883;p81">
              <a:extLst>
                <a:ext uri="{FF2B5EF4-FFF2-40B4-BE49-F238E27FC236}">
                  <a16:creationId xmlns:a16="http://schemas.microsoft.com/office/drawing/2014/main" id="{2207A757-69DB-D7F4-E133-796BE5AD906C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4" name="Google Shape;10884;p81">
              <a:extLst>
                <a:ext uri="{FF2B5EF4-FFF2-40B4-BE49-F238E27FC236}">
                  <a16:creationId xmlns:a16="http://schemas.microsoft.com/office/drawing/2014/main" id="{2AA3FF72-3B8F-F8C1-C7C7-396AC631C94C}"/>
                </a:ext>
              </a:extLst>
            </p:cNvPr>
            <p:cNvSpPr/>
            <p:nvPr/>
          </p:nvSpPr>
          <p:spPr>
            <a:xfrm>
              <a:off x="-2540200" y="2511316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5" name="Google Shape;10885;p81">
              <a:extLst>
                <a:ext uri="{FF2B5EF4-FFF2-40B4-BE49-F238E27FC236}">
                  <a16:creationId xmlns:a16="http://schemas.microsoft.com/office/drawing/2014/main" id="{E6E446ED-10B9-7A73-813F-2474FDB34AC5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6" name="Google Shape;10886;p81">
              <a:extLst>
                <a:ext uri="{FF2B5EF4-FFF2-40B4-BE49-F238E27FC236}">
                  <a16:creationId xmlns:a16="http://schemas.microsoft.com/office/drawing/2014/main" id="{24831430-224F-DB1A-7B76-509F66D37759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7" name="Google Shape;10887;p81">
              <a:extLst>
                <a:ext uri="{FF2B5EF4-FFF2-40B4-BE49-F238E27FC236}">
                  <a16:creationId xmlns:a16="http://schemas.microsoft.com/office/drawing/2014/main" id="{F87BEDD0-8C1A-A1A7-BDD2-E828D4A3A802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EF2B286-BFF9-933A-95B1-F3DEAAC819C7}"/>
              </a:ext>
            </a:extLst>
          </p:cNvPr>
          <p:cNvSpPr/>
          <p:nvPr/>
        </p:nvSpPr>
        <p:spPr>
          <a:xfrm>
            <a:off x="1586440" y="3889076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1D5EF8-45A5-23D5-DD24-7624BC64F0F3}"/>
              </a:ext>
            </a:extLst>
          </p:cNvPr>
          <p:cNvSpPr/>
          <p:nvPr/>
        </p:nvSpPr>
        <p:spPr>
          <a:xfrm>
            <a:off x="1500407" y="1265844"/>
            <a:ext cx="2883058" cy="2090098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Application</a:t>
            </a:r>
            <a:endParaRPr lang="de-DE" sz="1600">
              <a:solidFill>
                <a:schemeClr val="tx1"/>
              </a:solidFill>
              <a:latin typeface="Montserrat" pitchFamily="2" charset="77"/>
            </a:endParaRPr>
          </a:p>
        </p:txBody>
      </p:sp>
      <p:grpSp>
        <p:nvGrpSpPr>
          <p:cNvPr id="23" name="Google Shape;10880;p81">
            <a:extLst>
              <a:ext uri="{FF2B5EF4-FFF2-40B4-BE49-F238E27FC236}">
                <a16:creationId xmlns:a16="http://schemas.microsoft.com/office/drawing/2014/main" id="{9237ADE3-787E-D4EA-CBD7-13ED08CF4726}"/>
              </a:ext>
            </a:extLst>
          </p:cNvPr>
          <p:cNvGrpSpPr/>
          <p:nvPr/>
        </p:nvGrpSpPr>
        <p:grpSpPr>
          <a:xfrm>
            <a:off x="6243875" y="3907616"/>
            <a:ext cx="972935" cy="926247"/>
            <a:chOff x="-2571753" y="2403619"/>
            <a:chExt cx="292227" cy="291425"/>
          </a:xfrm>
        </p:grpSpPr>
        <p:sp>
          <p:nvSpPr>
            <p:cNvPr id="24" name="Google Shape;10881;p81">
              <a:extLst>
                <a:ext uri="{FF2B5EF4-FFF2-40B4-BE49-F238E27FC236}">
                  <a16:creationId xmlns:a16="http://schemas.microsoft.com/office/drawing/2014/main" id="{5D3669FB-D8CD-3C82-68B5-64C952D9C289}"/>
                </a:ext>
              </a:extLst>
            </p:cNvPr>
            <p:cNvSpPr/>
            <p:nvPr/>
          </p:nvSpPr>
          <p:spPr>
            <a:xfrm>
              <a:off x="-2571753" y="2403619"/>
              <a:ext cx="292227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5" name="Google Shape;10882;p81">
              <a:extLst>
                <a:ext uri="{FF2B5EF4-FFF2-40B4-BE49-F238E27FC236}">
                  <a16:creationId xmlns:a16="http://schemas.microsoft.com/office/drawing/2014/main" id="{B82AABAD-6932-44F0-78CC-0FE1FC275E5C}"/>
                </a:ext>
              </a:extLst>
            </p:cNvPr>
            <p:cNvSpPr/>
            <p:nvPr/>
          </p:nvSpPr>
          <p:spPr>
            <a:xfrm>
              <a:off x="-2485982" y="2649143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6" name="Google Shape;10883;p81">
              <a:extLst>
                <a:ext uri="{FF2B5EF4-FFF2-40B4-BE49-F238E27FC236}">
                  <a16:creationId xmlns:a16="http://schemas.microsoft.com/office/drawing/2014/main" id="{17132CED-43E2-83E8-E798-40E8E3C4B161}"/>
                </a:ext>
              </a:extLst>
            </p:cNvPr>
            <p:cNvSpPr/>
            <p:nvPr/>
          </p:nvSpPr>
          <p:spPr>
            <a:xfrm>
              <a:off x="-2485980" y="2511316"/>
              <a:ext cx="173301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8" name="Google Shape;10885;p81">
              <a:extLst>
                <a:ext uri="{FF2B5EF4-FFF2-40B4-BE49-F238E27FC236}">
                  <a16:creationId xmlns:a16="http://schemas.microsoft.com/office/drawing/2014/main" id="{9C59B20C-1724-905C-29D0-2E194FC6B87A}"/>
                </a:ext>
              </a:extLst>
            </p:cNvPr>
            <p:cNvSpPr/>
            <p:nvPr/>
          </p:nvSpPr>
          <p:spPr>
            <a:xfrm>
              <a:off x="-2485595" y="2580618"/>
              <a:ext cx="172526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9" name="Google Shape;10886;p81">
              <a:extLst>
                <a:ext uri="{FF2B5EF4-FFF2-40B4-BE49-F238E27FC236}">
                  <a16:creationId xmlns:a16="http://schemas.microsoft.com/office/drawing/2014/main" id="{7C7A1206-34BF-91F5-9460-7DF583E7E4FC}"/>
                </a:ext>
              </a:extLst>
            </p:cNvPr>
            <p:cNvSpPr/>
            <p:nvPr/>
          </p:nvSpPr>
          <p:spPr>
            <a:xfrm>
              <a:off x="-2540191" y="2580619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30" name="Google Shape;10887;p81">
              <a:extLst>
                <a:ext uri="{FF2B5EF4-FFF2-40B4-BE49-F238E27FC236}">
                  <a16:creationId xmlns:a16="http://schemas.microsoft.com/office/drawing/2014/main" id="{A3FBCF2E-1455-94CA-DACA-2BCF49ECAF30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B51D851-DC9A-2BE8-7531-550542FFA763}"/>
              </a:ext>
            </a:extLst>
          </p:cNvPr>
          <p:cNvSpPr/>
          <p:nvPr/>
        </p:nvSpPr>
        <p:spPr>
          <a:xfrm>
            <a:off x="5652928" y="3299380"/>
            <a:ext cx="2154830" cy="1749807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Config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Server (Replica Set)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85C028B-9C7F-56C6-6306-97CEB084958B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941936" y="3355942"/>
            <a:ext cx="0" cy="53313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510313-8F87-EA56-B4D4-563FB48C2D89}"/>
              </a:ext>
            </a:extLst>
          </p:cNvPr>
          <p:cNvCxnSpPr>
            <a:cxnSpLocks/>
            <a:stCxn id="20" idx="3"/>
            <a:endCxn id="31" idx="1"/>
          </p:cNvCxnSpPr>
          <p:nvPr/>
        </p:nvCxnSpPr>
        <p:spPr>
          <a:xfrm>
            <a:off x="4297432" y="4162454"/>
            <a:ext cx="1355496" cy="1183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BC50DAC-9C3A-336E-7D73-A80EF9E7A871}"/>
              </a:ext>
            </a:extLst>
          </p:cNvPr>
          <p:cNvSpPr/>
          <p:nvPr/>
        </p:nvSpPr>
        <p:spPr>
          <a:xfrm>
            <a:off x="987017" y="5231897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C8DF4AD-11AD-F0C6-9535-4F8DFE0C59A5}"/>
              </a:ext>
            </a:extLst>
          </p:cNvPr>
          <p:cNvSpPr/>
          <p:nvPr/>
        </p:nvSpPr>
        <p:spPr>
          <a:xfrm>
            <a:off x="2342513" y="5231896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0AF8948-9554-0B18-426E-A7A92F7CD30B}"/>
              </a:ext>
            </a:extLst>
          </p:cNvPr>
          <p:cNvSpPr/>
          <p:nvPr/>
        </p:nvSpPr>
        <p:spPr>
          <a:xfrm>
            <a:off x="3698008" y="5231895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EFF355-E959-881B-E01C-CEFF1B2BCC0D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 flipH="1">
            <a:off x="1586440" y="4435831"/>
            <a:ext cx="1355496" cy="7960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F5A9288-22CC-5B21-C39F-A4E51220C17F}"/>
              </a:ext>
            </a:extLst>
          </p:cNvPr>
          <p:cNvCxnSpPr>
            <a:cxnSpLocks/>
            <a:stCxn id="20" idx="2"/>
            <a:endCxn id="39" idx="0"/>
          </p:cNvCxnSpPr>
          <p:nvPr/>
        </p:nvCxnSpPr>
        <p:spPr>
          <a:xfrm>
            <a:off x="2941936" y="4435831"/>
            <a:ext cx="0" cy="796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B443D6A-BE2B-491A-81C7-16D80C09CA03}"/>
              </a:ext>
            </a:extLst>
          </p:cNvPr>
          <p:cNvCxnSpPr>
            <a:cxnSpLocks/>
            <a:stCxn id="20" idx="2"/>
            <a:endCxn id="40" idx="0"/>
          </p:cNvCxnSpPr>
          <p:nvPr/>
        </p:nvCxnSpPr>
        <p:spPr>
          <a:xfrm>
            <a:off x="2941936" y="4435831"/>
            <a:ext cx="1355495" cy="796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64813944-A701-B71C-9505-43C0AEEBB809}"/>
              </a:ext>
            </a:extLst>
          </p:cNvPr>
          <p:cNvSpPr/>
          <p:nvPr/>
        </p:nvSpPr>
        <p:spPr>
          <a:xfrm>
            <a:off x="7970520" y="1843494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B4221C-B150-D3D6-A625-AC71F568CCA7}"/>
              </a:ext>
            </a:extLst>
          </p:cNvPr>
          <p:cNvSpPr/>
          <p:nvPr/>
        </p:nvSpPr>
        <p:spPr>
          <a:xfrm>
            <a:off x="1110380" y="6165850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F976A42-D147-0097-9179-C70A62FDD238}"/>
              </a:ext>
            </a:extLst>
          </p:cNvPr>
          <p:cNvSpPr/>
          <p:nvPr/>
        </p:nvSpPr>
        <p:spPr>
          <a:xfrm>
            <a:off x="2570892" y="6172835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FBAB37-6DC8-3D8F-17EB-E6A68BBD5395}"/>
              </a:ext>
            </a:extLst>
          </p:cNvPr>
          <p:cNvSpPr/>
          <p:nvPr/>
        </p:nvSpPr>
        <p:spPr>
          <a:xfrm>
            <a:off x="966689" y="4435831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5063A03-AFCF-7E76-9510-D0481FDAB87F}"/>
              </a:ext>
            </a:extLst>
          </p:cNvPr>
          <p:cNvSpPr/>
          <p:nvPr/>
        </p:nvSpPr>
        <p:spPr>
          <a:xfrm>
            <a:off x="2031670" y="3262617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57C9893-F98F-B74A-5431-31D40A670EF3}"/>
              </a:ext>
            </a:extLst>
          </p:cNvPr>
          <p:cNvSpPr txBox="1"/>
          <p:nvPr/>
        </p:nvSpPr>
        <p:spPr>
          <a:xfrm>
            <a:off x="8756376" y="2042993"/>
            <a:ext cx="33097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>
                <a:effectLst/>
                <a:latin typeface="Montserrat" pitchFamily="2" charset="77"/>
              </a:rPr>
              <a:t>Client makes request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BCEB98B-478E-E1BF-93A7-38C1A6D1755A}"/>
              </a:ext>
            </a:extLst>
          </p:cNvPr>
          <p:cNvSpPr/>
          <p:nvPr/>
        </p:nvSpPr>
        <p:spPr>
          <a:xfrm>
            <a:off x="7970520" y="2631022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3ADB53-0D41-2C28-B1B5-B21DF4F76D68}"/>
              </a:ext>
            </a:extLst>
          </p:cNvPr>
          <p:cNvSpPr txBox="1"/>
          <p:nvPr/>
        </p:nvSpPr>
        <p:spPr>
          <a:xfrm>
            <a:off x="8756376" y="2689452"/>
            <a:ext cx="330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u="none" strike="noStrike">
                <a:effectLst/>
                <a:latin typeface="Montserrat" pitchFamily="2" charset="77"/>
              </a:rPr>
              <a:t>Mongos determines on which shards the data is available (A &amp; B)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C9EF1A-8A1C-502E-633F-6072C9B1FFEB}"/>
              </a:ext>
            </a:extLst>
          </p:cNvPr>
          <p:cNvGrpSpPr/>
          <p:nvPr/>
        </p:nvGrpSpPr>
        <p:grpSpPr>
          <a:xfrm>
            <a:off x="7970520" y="3415333"/>
            <a:ext cx="4095586" cy="640080"/>
            <a:chOff x="7970520" y="3415333"/>
            <a:chExt cx="4095586" cy="64008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241790DC-D6A5-F3B7-E5E1-15856AF71203}"/>
                </a:ext>
              </a:extLst>
            </p:cNvPr>
            <p:cNvSpPr/>
            <p:nvPr/>
          </p:nvSpPr>
          <p:spPr>
            <a:xfrm>
              <a:off x="7970520" y="3415333"/>
              <a:ext cx="640080" cy="6400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1744489-4706-D324-6344-0519C7BFA90F}"/>
                </a:ext>
              </a:extLst>
            </p:cNvPr>
            <p:cNvSpPr txBox="1"/>
            <p:nvPr/>
          </p:nvSpPr>
          <p:spPr>
            <a:xfrm>
              <a:off x="8756376" y="3473763"/>
              <a:ext cx="3309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u="none" strike="noStrike">
                  <a:effectLst/>
                  <a:latin typeface="Montserrat" pitchFamily="2" charset="77"/>
                </a:rPr>
                <a:t>Mongos routes request to shard A and B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A32B70-B189-8553-8058-B3B218DAFAF6}"/>
              </a:ext>
            </a:extLst>
          </p:cNvPr>
          <p:cNvGrpSpPr/>
          <p:nvPr/>
        </p:nvGrpSpPr>
        <p:grpSpPr>
          <a:xfrm>
            <a:off x="7970520" y="4203090"/>
            <a:ext cx="4095586" cy="640080"/>
            <a:chOff x="7970520" y="3415333"/>
            <a:chExt cx="4095586" cy="64008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45D628B-3D8E-EEDB-3F47-AC6DB080A6F5}"/>
                </a:ext>
              </a:extLst>
            </p:cNvPr>
            <p:cNvSpPr/>
            <p:nvPr/>
          </p:nvSpPr>
          <p:spPr>
            <a:xfrm>
              <a:off x="7970520" y="3415333"/>
              <a:ext cx="640080" cy="6400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04AACF8-9CF6-B6F4-77E6-124B15D792C4}"/>
                </a:ext>
              </a:extLst>
            </p:cNvPr>
            <p:cNvSpPr txBox="1"/>
            <p:nvPr/>
          </p:nvSpPr>
          <p:spPr>
            <a:xfrm>
              <a:off x="8756376" y="3473763"/>
              <a:ext cx="3309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0" i="0" u="none" strike="noStrike">
                  <a:effectLst/>
                  <a:latin typeface="Montserrat" pitchFamily="2" charset="77"/>
                </a:rPr>
                <a:t>Mongos waits for response and merges the results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02A52F-9E17-D37D-2F28-EA84A4C1D0CF}"/>
              </a:ext>
            </a:extLst>
          </p:cNvPr>
          <p:cNvGrpSpPr/>
          <p:nvPr/>
        </p:nvGrpSpPr>
        <p:grpSpPr>
          <a:xfrm>
            <a:off x="7970520" y="5012210"/>
            <a:ext cx="4095586" cy="640080"/>
            <a:chOff x="7970520" y="3415333"/>
            <a:chExt cx="4095586" cy="64008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0AA8410-2244-9550-3A09-2A5F7B2160AD}"/>
                </a:ext>
              </a:extLst>
            </p:cNvPr>
            <p:cNvSpPr/>
            <p:nvPr/>
          </p:nvSpPr>
          <p:spPr>
            <a:xfrm>
              <a:off x="7970520" y="3415333"/>
              <a:ext cx="640080" cy="64008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85CC7AF-1B08-09A2-0300-B3C672C90B0C}"/>
                </a:ext>
              </a:extLst>
            </p:cNvPr>
            <p:cNvSpPr txBox="1"/>
            <p:nvPr/>
          </p:nvSpPr>
          <p:spPr>
            <a:xfrm>
              <a:off x="8756376" y="3473763"/>
              <a:ext cx="33097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latin typeface="Montserrat" pitchFamily="2" charset="77"/>
                </a:rPr>
                <a:t>Merged and sorted result is sent to user</a:t>
              </a:r>
              <a:endParaRPr lang="en-US" sz="1400" b="0" i="0" u="none" strike="noStrike">
                <a:effectLst/>
                <a:latin typeface="Montserrat" pitchFamily="2" charset="77"/>
              </a:endParaRPr>
            </a:p>
          </p:txBody>
        </p:sp>
      </p:grpSp>
      <p:sp>
        <p:nvSpPr>
          <p:cNvPr id="56" name="Oval 55">
            <a:extLst>
              <a:ext uri="{FF2B5EF4-FFF2-40B4-BE49-F238E27FC236}">
                <a16:creationId xmlns:a16="http://schemas.microsoft.com/office/drawing/2014/main" id="{6006F3DB-9A70-52FA-B114-90C66C9D1677}"/>
              </a:ext>
            </a:extLst>
          </p:cNvPr>
          <p:cNvSpPr/>
          <p:nvPr/>
        </p:nvSpPr>
        <p:spPr>
          <a:xfrm>
            <a:off x="3153034" y="3239939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460B25B-A92A-CB59-8FDA-96B2E51AD026}"/>
              </a:ext>
            </a:extLst>
          </p:cNvPr>
          <p:cNvSpPr/>
          <p:nvPr/>
        </p:nvSpPr>
        <p:spPr>
          <a:xfrm>
            <a:off x="4619920" y="3429000"/>
            <a:ext cx="640080" cy="64008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81838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4B367-32F8-62B4-4535-6E321D58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34CA10-6DEE-9686-C78A-5D0502105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306" y="2622884"/>
            <a:ext cx="6243387" cy="914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  <a:latin typeface="Montserrat" pitchFamily="2" charset="77"/>
              </a:rPr>
              <a:t>Initial Concept</a:t>
            </a:r>
            <a:endParaRPr lang="de-DE" b="1">
              <a:solidFill>
                <a:schemeClr val="tx2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444880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79606-481C-127B-D898-22747A58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 descr="Ein Bild, das Diagramm, Entwurf, Rechteck, Plan enthält.&#10;&#10;KI-generierte Inhalte können fehlerhaft sein.">
            <a:extLst>
              <a:ext uri="{FF2B5EF4-FFF2-40B4-BE49-F238E27FC236}">
                <a16:creationId xmlns:a16="http://schemas.microsoft.com/office/drawing/2014/main" id="{0D311876-AF14-3076-485B-26A3A2929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57" y="1102936"/>
            <a:ext cx="10822285" cy="4842972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F8F394-CD32-34F0-F743-5F10AC1EB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AA41F6B-2E2A-9546-9EE9-985874735910}" type="slidenum">
              <a:rPr lang="de-DE" smtClean="0"/>
              <a:pPr>
                <a:spcAft>
                  <a:spcPts val="600"/>
                </a:spcAft>
              </a:pPr>
              <a:t>47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A97378A-39CD-76FD-840D-5392E970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01" y="112608"/>
            <a:ext cx="10515600" cy="990328"/>
          </a:xfrm>
        </p:spPr>
        <p:txBody>
          <a:bodyPr anchor="b">
            <a:normAutofit/>
          </a:bodyPr>
          <a:lstStyle/>
          <a:p>
            <a:r>
              <a:rPr lang="en-US"/>
              <a:t>Initial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E092B3-13C4-6381-4F64-8EF4EB8559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25.06.2025</a:t>
            </a:r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336482-3A17-A40B-1627-DAB8E00A9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Cloud &amp; 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621839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D04C-5F42-8C12-D44B-25504C17C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BCE91E96-3BFB-CED8-B192-AE617A8C5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49" y="1246173"/>
            <a:ext cx="7442702" cy="493079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D3DE7-2324-32CA-1676-C6C6ADD4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AA41F6B-2E2A-9546-9EE9-985874735910}" type="slidenum">
              <a:rPr lang="de-DE" smtClean="0"/>
              <a:pPr>
                <a:spcAft>
                  <a:spcPts val="600"/>
                </a:spcAft>
              </a:pPr>
              <a:t>48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1D10472-36F4-D899-2878-64E9814F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01" y="112608"/>
            <a:ext cx="10515600" cy="990328"/>
          </a:xfrm>
        </p:spPr>
        <p:txBody>
          <a:bodyPr anchor="b">
            <a:normAutofit/>
          </a:bodyPr>
          <a:lstStyle/>
          <a:p>
            <a:r>
              <a:rPr lang="en-US"/>
              <a:t>Initial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D895DC-C89D-F799-B6A4-42C69B2C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25.06.2025</a:t>
            </a:r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E92C08-07BB-8636-705E-3BBAA943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Cloud &amp; 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878079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12B09-E510-B5B2-493C-ACB38E012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288237A-AA66-8585-77E0-7B1803A7D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135262"/>
            <a:ext cx="8497278" cy="545950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85C6-869E-BD69-B8B5-D6F285DB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AA41F6B-2E2A-9546-9EE9-985874735910}" type="slidenum">
              <a:rPr lang="de-DE" smtClean="0"/>
              <a:pPr>
                <a:spcAft>
                  <a:spcPts val="600"/>
                </a:spcAft>
              </a:pPr>
              <a:t>49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99D4CD-B5BE-0FA9-E8C9-FDE87F4E3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01" y="112608"/>
            <a:ext cx="10515600" cy="990328"/>
          </a:xfrm>
        </p:spPr>
        <p:txBody>
          <a:bodyPr anchor="b">
            <a:normAutofit/>
          </a:bodyPr>
          <a:lstStyle/>
          <a:p>
            <a:r>
              <a:rPr lang="en-US"/>
              <a:t>Initial Concept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29B4ED-7070-181B-8ABC-6153230320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25.06.2025</a:t>
            </a:r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F424BA-728E-0D05-D72C-D47DA089B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Cloud &amp; 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483935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FA54C-EC60-FA13-E23E-F5B59F4DA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EB9CF-87AA-AB52-697D-BB6054814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306" y="2622884"/>
            <a:ext cx="6243387" cy="914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  <a:latin typeface="Montserrat" pitchFamily="2" charset="77"/>
              </a:rPr>
              <a:t>Motivation</a:t>
            </a:r>
            <a:endParaRPr lang="de-DE" b="1">
              <a:solidFill>
                <a:schemeClr val="tx2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59967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D956-2721-B702-F4D2-C8112CE31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748DF-41C1-79B8-A201-9F531E310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36801" y="2813384"/>
            <a:ext cx="7518398" cy="914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  <a:latin typeface="Montserrat" pitchFamily="2" charset="77"/>
              </a:rPr>
              <a:t>Implementation</a:t>
            </a:r>
            <a:endParaRPr lang="de-DE" b="1">
              <a:solidFill>
                <a:schemeClr val="tx2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13074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1E6F5-A756-83AA-40E1-84C476315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0DC5B-9B33-DA94-66D4-68D9A8A5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14BB37-DF30-A8E3-1811-705CAEBE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K3s Deployment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182E3-6D2C-D589-083F-F3382C84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E43BFD-607C-EC62-C676-248B0920FD50}"/>
              </a:ext>
            </a:extLst>
          </p:cNvPr>
          <p:cNvSpPr/>
          <p:nvPr/>
        </p:nvSpPr>
        <p:spPr>
          <a:xfrm>
            <a:off x="838200" y="3429000"/>
            <a:ext cx="10515600" cy="2736850"/>
          </a:xfrm>
          <a:prstGeom prst="rect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Kubernetes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Cluster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DD2E8C-6B3E-0048-0ECF-668AD3B79D39}"/>
              </a:ext>
            </a:extLst>
          </p:cNvPr>
          <p:cNvGrpSpPr/>
          <p:nvPr/>
        </p:nvGrpSpPr>
        <p:grpSpPr>
          <a:xfrm>
            <a:off x="1455014" y="4360125"/>
            <a:ext cx="9281972" cy="1267317"/>
            <a:chOff x="1513267" y="4190149"/>
            <a:chExt cx="9281972" cy="1267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98FE1D-D3EB-A160-61BB-0D011F74A7C2}"/>
                </a:ext>
              </a:extLst>
            </p:cNvPr>
            <p:cNvGrpSpPr/>
            <p:nvPr/>
          </p:nvGrpSpPr>
          <p:grpSpPr>
            <a:xfrm>
              <a:off x="1513267" y="4190149"/>
              <a:ext cx="2068133" cy="1267317"/>
              <a:chOff x="1513267" y="4231961"/>
              <a:chExt cx="2068133" cy="126731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051BCA7-A987-D877-CA5F-E92E7502618D}"/>
                  </a:ext>
                </a:extLst>
              </p:cNvPr>
              <p:cNvSpPr/>
              <p:nvPr/>
            </p:nvSpPr>
            <p:spPr>
              <a:xfrm>
                <a:off x="1513267" y="4231961"/>
                <a:ext cx="2068133" cy="12673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>
                    <a:latin typeface="Montserrat" panose="00000500000000000000" pitchFamily="2" charset="0"/>
                  </a:rPr>
                  <a:t>Master Node</a:t>
                </a:r>
                <a:endParaRPr lang="en-DE" sz="1400">
                  <a:latin typeface="Montserrat" panose="00000500000000000000" pitchFamily="2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184DFD-2AA8-41F4-8D68-D7524C6DADC9}"/>
                  </a:ext>
                </a:extLst>
              </p:cNvPr>
              <p:cNvSpPr/>
              <p:nvPr/>
            </p:nvSpPr>
            <p:spPr>
              <a:xfrm>
                <a:off x="1667814" y="4574344"/>
                <a:ext cx="1751527" cy="6995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Montserrat" panose="00000500000000000000" pitchFamily="2" charset="0"/>
                  </a:rPr>
                  <a:t>K3s API Server</a:t>
                </a:r>
                <a:endParaRPr lang="en-DE" sz="120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9A9037-91F3-B874-A8FB-6FAF9CBA4881}"/>
                </a:ext>
              </a:extLst>
            </p:cNvPr>
            <p:cNvGrpSpPr/>
            <p:nvPr/>
          </p:nvGrpSpPr>
          <p:grpSpPr>
            <a:xfrm>
              <a:off x="3918933" y="4190149"/>
              <a:ext cx="2068133" cy="1267317"/>
              <a:chOff x="1513267" y="4231961"/>
              <a:chExt cx="2068133" cy="126731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FF1BF3C-3308-CDF0-0FF5-CA57CC707107}"/>
                  </a:ext>
                </a:extLst>
              </p:cNvPr>
              <p:cNvSpPr/>
              <p:nvPr/>
            </p:nvSpPr>
            <p:spPr>
              <a:xfrm>
                <a:off x="1513267" y="4231961"/>
                <a:ext cx="2068133" cy="12673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>
                    <a:latin typeface="Montserrat" panose="00000500000000000000" pitchFamily="2" charset="0"/>
                  </a:rPr>
                  <a:t>Worker Node 1</a:t>
                </a:r>
                <a:endParaRPr lang="en-DE" sz="1400">
                  <a:latin typeface="Montserrat" panose="00000500000000000000" pitchFamily="2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FFE0433-8F58-7766-016D-7F3DDC633F17}"/>
                  </a:ext>
                </a:extLst>
              </p:cNvPr>
              <p:cNvSpPr/>
              <p:nvPr/>
            </p:nvSpPr>
            <p:spPr>
              <a:xfrm>
                <a:off x="1667814" y="4574344"/>
                <a:ext cx="1751527" cy="6995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Montserrat" panose="00000500000000000000" pitchFamily="2" charset="0"/>
                  </a:rPr>
                  <a:t>K3s Agent</a:t>
                </a:r>
                <a:endParaRPr lang="en-DE" sz="120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0C7AF0-8723-940B-5DEF-36C0BBA97A43}"/>
                </a:ext>
              </a:extLst>
            </p:cNvPr>
            <p:cNvGrpSpPr/>
            <p:nvPr/>
          </p:nvGrpSpPr>
          <p:grpSpPr>
            <a:xfrm>
              <a:off x="6324599" y="4190149"/>
              <a:ext cx="2068133" cy="1267317"/>
              <a:chOff x="1513267" y="4231961"/>
              <a:chExt cx="2068133" cy="12673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E856C6B-EA97-3BDC-FC91-958355B7A1C8}"/>
                  </a:ext>
                </a:extLst>
              </p:cNvPr>
              <p:cNvSpPr/>
              <p:nvPr/>
            </p:nvSpPr>
            <p:spPr>
              <a:xfrm>
                <a:off x="1513267" y="4231961"/>
                <a:ext cx="2068133" cy="12673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>
                    <a:latin typeface="Montserrat" panose="00000500000000000000" pitchFamily="2" charset="0"/>
                  </a:rPr>
                  <a:t>Worker Node 2</a:t>
                </a:r>
                <a:endParaRPr lang="en-DE" sz="1400">
                  <a:latin typeface="Montserrat" panose="00000500000000000000" pitchFamily="2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405AED9-AD03-D660-B35F-31AD95E5D299}"/>
                  </a:ext>
                </a:extLst>
              </p:cNvPr>
              <p:cNvSpPr/>
              <p:nvPr/>
            </p:nvSpPr>
            <p:spPr>
              <a:xfrm>
                <a:off x="1667814" y="4574344"/>
                <a:ext cx="1751527" cy="6995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Montserrat" panose="00000500000000000000" pitchFamily="2" charset="0"/>
                  </a:rPr>
                  <a:t>K3s Agent</a:t>
                </a:r>
                <a:endParaRPr lang="en-DE" sz="120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8BC9C5A-2333-8016-2169-F0D056DD10C4}"/>
                </a:ext>
              </a:extLst>
            </p:cNvPr>
            <p:cNvGrpSpPr/>
            <p:nvPr/>
          </p:nvGrpSpPr>
          <p:grpSpPr>
            <a:xfrm>
              <a:off x="8727106" y="4190149"/>
              <a:ext cx="2068133" cy="1267317"/>
              <a:chOff x="1513267" y="4231961"/>
              <a:chExt cx="2068133" cy="1267317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2EF670F-B10E-20F1-F8B0-E261E5B7C7A3}"/>
                  </a:ext>
                </a:extLst>
              </p:cNvPr>
              <p:cNvSpPr/>
              <p:nvPr/>
            </p:nvSpPr>
            <p:spPr>
              <a:xfrm>
                <a:off x="1513267" y="4231961"/>
                <a:ext cx="2068133" cy="12673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>
                    <a:latin typeface="Montserrat" panose="00000500000000000000" pitchFamily="2" charset="0"/>
                  </a:rPr>
                  <a:t>Worker Node n</a:t>
                </a:r>
                <a:endParaRPr lang="en-DE" sz="1400">
                  <a:latin typeface="Montserrat" panose="00000500000000000000" pitchFamily="2" charset="0"/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8C06102-6A23-8F00-3567-C14698D75FDC}"/>
                  </a:ext>
                </a:extLst>
              </p:cNvPr>
              <p:cNvSpPr/>
              <p:nvPr/>
            </p:nvSpPr>
            <p:spPr>
              <a:xfrm>
                <a:off x="1667814" y="4574344"/>
                <a:ext cx="1751527" cy="6995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Montserrat" panose="00000500000000000000" pitchFamily="2" charset="0"/>
                  </a:rPr>
                  <a:t>K3s Agent</a:t>
                </a:r>
                <a:endParaRPr lang="en-DE" sz="120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45EA2532-4E86-0681-7DC9-4F72622A66F3}"/>
              </a:ext>
            </a:extLst>
          </p:cNvPr>
          <p:cNvSpPr txBox="1"/>
          <p:nvPr/>
        </p:nvSpPr>
        <p:spPr>
          <a:xfrm>
            <a:off x="838200" y="1746194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Montserrat" panose="00000500000000000000" pitchFamily="2" charset="0"/>
              </a:rPr>
              <a:t>K3s Setup</a:t>
            </a:r>
          </a:p>
          <a:p>
            <a:endParaRPr lang="en-US" sz="160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Montserrat" panose="00000500000000000000" pitchFamily="2" charset="0"/>
              </a:rPr>
              <a:t>1 Master Node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Montserrat" panose="00000500000000000000" pitchFamily="2" charset="0"/>
              </a:rPr>
              <a:t>n Worker Nodes (2 used in this deployment)</a:t>
            </a:r>
            <a:endParaRPr lang="en-DE" sz="1400">
              <a:latin typeface="Montserrat" panose="00000500000000000000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3BBC5E-D2FC-A4CA-418D-F159220B7910}"/>
              </a:ext>
            </a:extLst>
          </p:cNvPr>
          <p:cNvSpPr txBox="1"/>
          <p:nvPr/>
        </p:nvSpPr>
        <p:spPr>
          <a:xfrm>
            <a:off x="6096000" y="1746194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Montserrat" panose="00000500000000000000" pitchFamily="2" charset="0"/>
              </a:rPr>
              <a:t>Instances</a:t>
            </a:r>
          </a:p>
          <a:p>
            <a:endParaRPr lang="en-US" sz="160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Montserrat" panose="00000500000000000000" pitchFamily="2" charset="0"/>
              </a:rPr>
              <a:t>Rocky Linux 9.4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Montserrat" panose="00000500000000000000" pitchFamily="2" charset="0"/>
              </a:rPr>
              <a:t>m1.large (4 vCPUs, 8GB RAM)</a:t>
            </a:r>
            <a:endParaRPr lang="en-DE" sz="1400">
              <a:latin typeface="Montserrat" panose="00000500000000000000" pitchFamily="2" charset="0"/>
            </a:endParaRP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0A44F388-5D76-A4D8-C2EA-70843282E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A41F6B-2E2A-9546-9EE9-985874735910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85807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C8B18-8ED8-8E26-C49D-F23CD98E2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870976-5B8C-7ACE-88BD-F613D316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798201-A3AE-6038-390C-CE591453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OUR Helm Chart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84C80-BA63-62FF-12DA-EBCE81900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4AE48B-AF17-2496-8C58-900A15B22477}"/>
              </a:ext>
            </a:extLst>
          </p:cNvPr>
          <p:cNvGrpSpPr/>
          <p:nvPr/>
        </p:nvGrpSpPr>
        <p:grpSpPr>
          <a:xfrm>
            <a:off x="727656" y="1184856"/>
            <a:ext cx="6862293" cy="5076243"/>
            <a:chOff x="727656" y="1184856"/>
            <a:chExt cx="6862293" cy="5076243"/>
          </a:xfrm>
        </p:grpSpPr>
        <p:pic>
          <p:nvPicPr>
            <p:cNvPr id="36" name="Picture 3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C10D884A-80B0-E7BB-5CB0-5381363C2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260009"/>
              <a:ext cx="6611978" cy="4905841"/>
            </a:xfrm>
            <a:prstGeom prst="rect">
              <a:avLst/>
            </a:prstGeom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4F5FDD7-7F00-1542-7C29-FED42E71919C}"/>
                </a:ext>
              </a:extLst>
            </p:cNvPr>
            <p:cNvSpPr/>
            <p:nvPr/>
          </p:nvSpPr>
          <p:spPr>
            <a:xfrm>
              <a:off x="838200" y="1184856"/>
              <a:ext cx="6657304" cy="148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FBB6276-711A-A8DF-9F60-19A6D28B970A}"/>
                </a:ext>
              </a:extLst>
            </p:cNvPr>
            <p:cNvSpPr/>
            <p:nvPr/>
          </p:nvSpPr>
          <p:spPr>
            <a:xfrm>
              <a:off x="838200" y="6112992"/>
              <a:ext cx="6751749" cy="1481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9C1E474-25A8-4795-178B-D81423FDB60B}"/>
                </a:ext>
              </a:extLst>
            </p:cNvPr>
            <p:cNvSpPr/>
            <p:nvPr/>
          </p:nvSpPr>
          <p:spPr>
            <a:xfrm>
              <a:off x="727656" y="1258909"/>
              <a:ext cx="193183" cy="49069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7250344-9D23-4894-E335-53DA9E4F0888}"/>
              </a:ext>
            </a:extLst>
          </p:cNvPr>
          <p:cNvSpPr txBox="1"/>
          <p:nvPr/>
        </p:nvSpPr>
        <p:spPr>
          <a:xfrm>
            <a:off x="6096000" y="1268413"/>
            <a:ext cx="52578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This custom helm chart includes</a:t>
            </a:r>
          </a:p>
          <a:p>
            <a:endParaRPr lang="en-US" b="1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Default configuration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Chart metadata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Helpers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Fully customizable values including: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/>
              <a:t>Pod and service metadata per function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/>
              <a:t>Resource allocation per function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/>
              <a:t>Volume allocation and settings per function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/>
              <a:t>Cluster count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1400"/>
              <a:t>Replica counts per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Safe Roll-Overs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Idempotence (can upgrade shard count, replicas…)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Consistent storage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Automatic sharding configuration and scripts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Different headless services per function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Authentication using secrets and private keys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Usage of the Cinder CSI Plugin for volume mounts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Fully dynamic setup and workflow scripts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Healthiness probes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Node port for reachability (load balancer alternative)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/>
              <a:t>and more…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19236814-2E8A-C2A7-B78B-86807E8C2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A41F6B-2E2A-9546-9EE9-985874735910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27480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EFCD1-4999-A64D-A6DE-16D8FEC1E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1E6E7-208F-05EC-6383-482FA099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A842A7-E329-AEA7-5A9D-2885A5E63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21941C-9A18-96EB-2D3E-68567119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AC3A48F-62AA-DE39-BE69-6BCC1752106C}"/>
              </a:ext>
            </a:extLst>
          </p:cNvPr>
          <p:cNvGrpSpPr/>
          <p:nvPr/>
        </p:nvGrpSpPr>
        <p:grpSpPr>
          <a:xfrm>
            <a:off x="860482" y="1285256"/>
            <a:ext cx="5117367" cy="2005296"/>
            <a:chOff x="768069" y="1847779"/>
            <a:chExt cx="5051786" cy="193782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CB3F0A-AB3B-2B32-8853-7F4D1B341197}"/>
                </a:ext>
              </a:extLst>
            </p:cNvPr>
            <p:cNvSpPr/>
            <p:nvPr/>
          </p:nvSpPr>
          <p:spPr>
            <a:xfrm>
              <a:off x="768069" y="1847779"/>
              <a:ext cx="5051786" cy="193782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600" err="1">
                  <a:solidFill>
                    <a:schemeClr val="tx1"/>
                  </a:solidFill>
                  <a:latin typeface="Montserrat" pitchFamily="2" charset="77"/>
                </a:rPr>
                <a:t>Config</a:t>
              </a:r>
              <a:r>
                <a:rPr lang="de-DE" sz="1600">
                  <a:solidFill>
                    <a:schemeClr val="tx1"/>
                  </a:solidFill>
                  <a:latin typeface="Montserrat" pitchFamily="2" charset="77"/>
                </a:rPr>
                <a:t> Server (n=3 </a:t>
              </a:r>
              <a:r>
                <a:rPr lang="de-DE" sz="1600" err="1">
                  <a:solidFill>
                    <a:schemeClr val="tx1"/>
                  </a:solidFill>
                  <a:latin typeface="Montserrat" pitchFamily="2" charset="77"/>
                </a:rPr>
                <a:t>replicas</a:t>
              </a:r>
              <a:r>
                <a:rPr lang="de-DE" sz="1600">
                  <a:solidFill>
                    <a:schemeClr val="tx1"/>
                  </a:solidFill>
                  <a:latin typeface="Montserrat" pitchFamily="2" charset="77"/>
                </a:rPr>
                <a:t>)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96780C-0126-1A96-BC60-05A28018E0D6}"/>
                </a:ext>
              </a:extLst>
            </p:cNvPr>
            <p:cNvSpPr/>
            <p:nvPr/>
          </p:nvSpPr>
          <p:spPr>
            <a:xfrm>
              <a:off x="958926" y="2327935"/>
              <a:ext cx="1293827" cy="12343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50">
                  <a:solidFill>
                    <a:schemeClr val="bg1"/>
                  </a:solidFill>
                  <a:latin typeface="Montserrat" pitchFamily="2" charset="77"/>
                </a:rPr>
                <a:t>Configserver-1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F829F09-FC5E-0BDC-0209-7D78936239AF}"/>
                </a:ext>
              </a:extLst>
            </p:cNvPr>
            <p:cNvSpPr/>
            <p:nvPr/>
          </p:nvSpPr>
          <p:spPr>
            <a:xfrm>
              <a:off x="2647049" y="2327935"/>
              <a:ext cx="1293827" cy="12343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50">
                  <a:solidFill>
                    <a:schemeClr val="bg1"/>
                  </a:solidFill>
                  <a:latin typeface="Montserrat" pitchFamily="2" charset="77"/>
                </a:rPr>
                <a:t>Configserver-2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8FD41B3-FD00-D852-8C46-A1A7392D35F5}"/>
                </a:ext>
              </a:extLst>
            </p:cNvPr>
            <p:cNvSpPr/>
            <p:nvPr/>
          </p:nvSpPr>
          <p:spPr>
            <a:xfrm>
              <a:off x="4335172" y="2327935"/>
              <a:ext cx="1293827" cy="12343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050" err="1">
                  <a:solidFill>
                    <a:schemeClr val="bg1"/>
                  </a:solidFill>
                  <a:latin typeface="Montserrat" pitchFamily="2" charset="77"/>
                </a:rPr>
                <a:t>Configserver</a:t>
              </a:r>
              <a:r>
                <a:rPr lang="de-DE" sz="1050">
                  <a:solidFill>
                    <a:schemeClr val="bg1"/>
                  </a:solidFill>
                  <a:latin typeface="Montserrat" pitchFamily="2" charset="77"/>
                </a:rPr>
                <a:t>-n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850CB70-972F-621C-5E91-7C9EE118AB28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>
              <a:off x="3940875" y="2945104"/>
              <a:ext cx="394296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C502845-08A9-1C71-CA46-EECD7C370638}"/>
                </a:ext>
              </a:extLst>
            </p:cNvPr>
            <p:cNvCxnSpPr>
              <a:cxnSpLocks/>
              <a:stCxn id="45" idx="1"/>
              <a:endCxn id="14" idx="3"/>
            </p:cNvCxnSpPr>
            <p:nvPr/>
          </p:nvCxnSpPr>
          <p:spPr>
            <a:xfrm flipH="1">
              <a:off x="2252753" y="2945104"/>
              <a:ext cx="394295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66B6EB8-0B29-02E1-C3E0-D741FEF7F13E}"/>
              </a:ext>
            </a:extLst>
          </p:cNvPr>
          <p:cNvGrpSpPr/>
          <p:nvPr/>
        </p:nvGrpSpPr>
        <p:grpSpPr>
          <a:xfrm>
            <a:off x="849150" y="3549504"/>
            <a:ext cx="5128698" cy="2616346"/>
            <a:chOff x="768069" y="1847779"/>
            <a:chExt cx="5051786" cy="1937825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C15BDFF-D768-8E16-5F5C-9532EFAD68A4}"/>
                </a:ext>
              </a:extLst>
            </p:cNvPr>
            <p:cNvSpPr/>
            <p:nvPr/>
          </p:nvSpPr>
          <p:spPr>
            <a:xfrm>
              <a:off x="768069" y="1847779"/>
              <a:ext cx="5051786" cy="1937825"/>
            </a:xfrm>
            <a:prstGeom prst="rect">
              <a:avLst/>
            </a:prstGeom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1600" err="1">
                  <a:solidFill>
                    <a:schemeClr val="tx1"/>
                  </a:solidFill>
                  <a:latin typeface="Montserrat" pitchFamily="2" charset="77"/>
                </a:rPr>
                <a:t>Mongos</a:t>
              </a:r>
              <a:r>
                <a:rPr lang="de-DE" sz="1600">
                  <a:solidFill>
                    <a:schemeClr val="tx1"/>
                  </a:solidFill>
                  <a:latin typeface="Montserrat" pitchFamily="2" charset="77"/>
                </a:rPr>
                <a:t> Server (n=2 </a:t>
              </a:r>
              <a:r>
                <a:rPr lang="de-DE" sz="1600" err="1">
                  <a:solidFill>
                    <a:schemeClr val="tx1"/>
                  </a:solidFill>
                  <a:latin typeface="Montserrat" pitchFamily="2" charset="77"/>
                </a:rPr>
                <a:t>replicas</a:t>
              </a:r>
              <a:r>
                <a:rPr lang="de-DE" sz="1600">
                  <a:solidFill>
                    <a:schemeClr val="tx1"/>
                  </a:solidFill>
                  <a:latin typeface="Montserrat" pitchFamily="2" charset="77"/>
                </a:rPr>
                <a:t>)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9D428AB-669A-6A1A-5747-939053D22B9D}"/>
                </a:ext>
              </a:extLst>
            </p:cNvPr>
            <p:cNvSpPr/>
            <p:nvPr/>
          </p:nvSpPr>
          <p:spPr>
            <a:xfrm>
              <a:off x="1605839" y="2443220"/>
              <a:ext cx="1391551" cy="732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err="1">
                  <a:solidFill>
                    <a:schemeClr val="bg1"/>
                  </a:solidFill>
                  <a:latin typeface="Montserrat" pitchFamily="2" charset="77"/>
                </a:rPr>
                <a:t>Mongos-xxxx</a:t>
              </a:r>
              <a:endParaRPr lang="de-DE" sz="1050">
                <a:solidFill>
                  <a:schemeClr val="bg1"/>
                </a:solidFill>
                <a:latin typeface="Montserrat" pitchFamily="2" charset="77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F7EB04D-63A5-D5E8-A632-712BA51E39D5}"/>
                </a:ext>
              </a:extLst>
            </p:cNvPr>
            <p:cNvSpPr/>
            <p:nvPr/>
          </p:nvSpPr>
          <p:spPr>
            <a:xfrm>
              <a:off x="3710868" y="2440518"/>
              <a:ext cx="1391551" cy="73281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050" err="1">
                  <a:solidFill>
                    <a:schemeClr val="bg1"/>
                  </a:solidFill>
                  <a:latin typeface="Montserrat" pitchFamily="2" charset="77"/>
                </a:rPr>
                <a:t>Mongos-xxxx</a:t>
              </a:r>
              <a:endParaRPr lang="de-DE" sz="1050">
                <a:solidFill>
                  <a:schemeClr val="bg1"/>
                </a:solidFill>
                <a:latin typeface="Montserrat" pitchFamily="2" charset="77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1A97FC-D30E-8440-8878-596897E2459E}"/>
              </a:ext>
            </a:extLst>
          </p:cNvPr>
          <p:cNvGrpSpPr/>
          <p:nvPr/>
        </p:nvGrpSpPr>
        <p:grpSpPr>
          <a:xfrm>
            <a:off x="6214153" y="1281125"/>
            <a:ext cx="5165285" cy="4884725"/>
            <a:chOff x="6214153" y="1281125"/>
            <a:chExt cx="5165285" cy="488472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132CB4F-6FC7-AFE5-6889-8B19E7343CF6}"/>
                </a:ext>
              </a:extLst>
            </p:cNvPr>
            <p:cNvGrpSpPr/>
            <p:nvPr/>
          </p:nvGrpSpPr>
          <p:grpSpPr>
            <a:xfrm>
              <a:off x="6214153" y="1281125"/>
              <a:ext cx="5165285" cy="4884725"/>
              <a:chOff x="6372145" y="1840716"/>
              <a:chExt cx="5051786" cy="280243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68D0B98-694B-17A7-7A4C-7F59D0852A81}"/>
                  </a:ext>
                </a:extLst>
              </p:cNvPr>
              <p:cNvSpPr/>
              <p:nvPr/>
            </p:nvSpPr>
            <p:spPr>
              <a:xfrm>
                <a:off x="6372145" y="1840716"/>
                <a:ext cx="5051786" cy="2802433"/>
              </a:xfrm>
              <a:prstGeom prst="rect">
                <a:avLst/>
              </a:prstGeom>
              <a:ln w="381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de-DE" sz="1600" err="1">
                    <a:solidFill>
                      <a:schemeClr val="tx1"/>
                    </a:solidFill>
                    <a:latin typeface="Montserrat" pitchFamily="2" charset="77"/>
                  </a:rPr>
                  <a:t>Shards</a:t>
                </a:r>
                <a:r>
                  <a:rPr lang="de-DE" sz="1600">
                    <a:solidFill>
                      <a:schemeClr val="tx1"/>
                    </a:solidFill>
                    <a:latin typeface="Montserrat" pitchFamily="2" charset="77"/>
                  </a:rPr>
                  <a:t> (n=2 shards, k=3 </a:t>
                </a:r>
                <a:r>
                  <a:rPr lang="de-DE" sz="1600" err="1">
                    <a:solidFill>
                      <a:schemeClr val="tx1"/>
                    </a:solidFill>
                    <a:latin typeface="Montserrat" pitchFamily="2" charset="77"/>
                  </a:rPr>
                  <a:t>replicas</a:t>
                </a:r>
                <a:r>
                  <a:rPr lang="de-DE" sz="1600">
                    <a:solidFill>
                      <a:schemeClr val="tx1"/>
                    </a:solidFill>
                    <a:latin typeface="Montserrat" pitchFamily="2" charset="77"/>
                  </a:rPr>
                  <a:t> </a:t>
                </a:r>
                <a:r>
                  <a:rPr lang="de-DE" sz="1600" err="1">
                    <a:solidFill>
                      <a:schemeClr val="tx1"/>
                    </a:solidFill>
                    <a:latin typeface="Montserrat" pitchFamily="2" charset="77"/>
                  </a:rPr>
                  <a:t>each</a:t>
                </a:r>
                <a:r>
                  <a:rPr lang="de-DE" sz="1600">
                    <a:solidFill>
                      <a:schemeClr val="tx1"/>
                    </a:solidFill>
                    <a:latin typeface="Montserrat" pitchFamily="2" charset="77"/>
                  </a:rPr>
                  <a:t>)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0721FB7-F015-3311-3810-53A2CA39C43E}"/>
                  </a:ext>
                </a:extLst>
              </p:cNvPr>
              <p:cNvSpPr/>
              <p:nvPr/>
            </p:nvSpPr>
            <p:spPr>
              <a:xfrm>
                <a:off x="6563002" y="2128150"/>
                <a:ext cx="1293827" cy="732813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1100">
                    <a:solidFill>
                      <a:schemeClr val="bg1"/>
                    </a:solidFill>
                    <a:latin typeface="Montserrat" pitchFamily="2" charset="77"/>
                  </a:rPr>
                  <a:t>Shard1-1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6CE2BEA-A772-33EB-E756-F40676B45B65}"/>
                  </a:ext>
                </a:extLst>
              </p:cNvPr>
              <p:cNvSpPr/>
              <p:nvPr/>
            </p:nvSpPr>
            <p:spPr>
              <a:xfrm>
                <a:off x="8251125" y="2128150"/>
                <a:ext cx="1293827" cy="732813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1100">
                    <a:solidFill>
                      <a:schemeClr val="bg1"/>
                    </a:solidFill>
                    <a:latin typeface="Montserrat" pitchFamily="2" charset="77"/>
                  </a:rPr>
                  <a:t>Shard1-2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CAFE87A-4045-9F96-894A-0C9A0E59C8BA}"/>
                  </a:ext>
                </a:extLst>
              </p:cNvPr>
              <p:cNvSpPr/>
              <p:nvPr/>
            </p:nvSpPr>
            <p:spPr>
              <a:xfrm>
                <a:off x="9939248" y="2128150"/>
                <a:ext cx="1293827" cy="732813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1100">
                    <a:solidFill>
                      <a:schemeClr val="bg1"/>
                    </a:solidFill>
                    <a:latin typeface="Montserrat" pitchFamily="2" charset="77"/>
                  </a:rPr>
                  <a:t>Shard 1-k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A45BAFE2-381C-54F9-90DB-7BC4242C0A69}"/>
                  </a:ext>
                </a:extLst>
              </p:cNvPr>
              <p:cNvCxnSpPr>
                <a:cxnSpLocks/>
                <a:stCxn id="59" idx="1"/>
                <a:endCxn id="58" idx="3"/>
              </p:cNvCxnSpPr>
              <p:nvPr/>
            </p:nvCxnSpPr>
            <p:spPr>
              <a:xfrm flipH="1">
                <a:off x="9544952" y="2494557"/>
                <a:ext cx="39429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32F798F7-BB46-D911-4858-D79C45CDAA1C}"/>
                  </a:ext>
                </a:extLst>
              </p:cNvPr>
              <p:cNvCxnSpPr>
                <a:cxnSpLocks/>
                <a:stCxn id="58" idx="1"/>
                <a:endCxn id="57" idx="3"/>
              </p:cNvCxnSpPr>
              <p:nvPr/>
            </p:nvCxnSpPr>
            <p:spPr>
              <a:xfrm flipH="1">
                <a:off x="7856829" y="2494557"/>
                <a:ext cx="39429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31FCE53B-110C-12AD-C8B9-50783A283118}"/>
                  </a:ext>
                </a:extLst>
              </p:cNvPr>
              <p:cNvSpPr/>
              <p:nvPr/>
            </p:nvSpPr>
            <p:spPr>
              <a:xfrm>
                <a:off x="6563002" y="2960891"/>
                <a:ext cx="1293827" cy="732813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1100">
                    <a:solidFill>
                      <a:schemeClr val="bg1"/>
                    </a:solidFill>
                    <a:latin typeface="Montserrat" pitchFamily="2" charset="77"/>
                  </a:rPr>
                  <a:t>Shard2-1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3BF4AA2-0D5D-A1A9-391C-59EF193CF2F6}"/>
                  </a:ext>
                </a:extLst>
              </p:cNvPr>
              <p:cNvSpPr/>
              <p:nvPr/>
            </p:nvSpPr>
            <p:spPr>
              <a:xfrm>
                <a:off x="8251125" y="2960891"/>
                <a:ext cx="1293827" cy="732813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1100">
                    <a:solidFill>
                      <a:schemeClr val="bg1"/>
                    </a:solidFill>
                    <a:latin typeface="Montserrat" pitchFamily="2" charset="77"/>
                  </a:rPr>
                  <a:t>Shard2-2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03D17D9-8F14-7326-F7E0-3E0D18C0DF33}"/>
                  </a:ext>
                </a:extLst>
              </p:cNvPr>
              <p:cNvSpPr/>
              <p:nvPr/>
            </p:nvSpPr>
            <p:spPr>
              <a:xfrm>
                <a:off x="9939248" y="2960891"/>
                <a:ext cx="1293827" cy="732813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de-DE" sz="1100">
                    <a:solidFill>
                      <a:schemeClr val="bg1"/>
                    </a:solidFill>
                    <a:latin typeface="Montserrat" pitchFamily="2" charset="77"/>
                  </a:rPr>
                  <a:t>Shard2-k</a:t>
                </a:r>
              </a:p>
            </p:txBody>
          </p: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44F8523D-596D-8845-7777-F5532523B9A0}"/>
                  </a:ext>
                </a:extLst>
              </p:cNvPr>
              <p:cNvCxnSpPr>
                <a:cxnSpLocks/>
                <a:stCxn id="64" idx="1"/>
                <a:endCxn id="63" idx="3"/>
              </p:cNvCxnSpPr>
              <p:nvPr/>
            </p:nvCxnSpPr>
            <p:spPr>
              <a:xfrm flipH="1">
                <a:off x="9544952" y="3327298"/>
                <a:ext cx="39429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C79EF332-831D-CED6-748E-E1F2F5BE046E}"/>
                  </a:ext>
                </a:extLst>
              </p:cNvPr>
              <p:cNvCxnSpPr>
                <a:cxnSpLocks/>
                <a:stCxn id="63" idx="1"/>
                <a:endCxn id="62" idx="3"/>
              </p:cNvCxnSpPr>
              <p:nvPr/>
            </p:nvCxnSpPr>
            <p:spPr>
              <a:xfrm flipH="1">
                <a:off x="7856829" y="3327298"/>
                <a:ext cx="394295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75067B8-2959-28F0-8AC5-2B4A31DCAF73}"/>
                </a:ext>
              </a:extLst>
            </p:cNvPr>
            <p:cNvSpPr/>
            <p:nvPr/>
          </p:nvSpPr>
          <p:spPr>
            <a:xfrm>
              <a:off x="6409298" y="4690219"/>
              <a:ext cx="1322896" cy="1277315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100">
                  <a:solidFill>
                    <a:schemeClr val="bg1"/>
                  </a:solidFill>
                  <a:latin typeface="Montserrat" pitchFamily="2" charset="77"/>
                </a:rPr>
                <a:t>Shardn-1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748B86-F2DC-2200-CEFF-6D5521868121}"/>
                </a:ext>
              </a:extLst>
            </p:cNvPr>
            <p:cNvSpPr/>
            <p:nvPr/>
          </p:nvSpPr>
          <p:spPr>
            <a:xfrm>
              <a:off x="8135348" y="4690219"/>
              <a:ext cx="1322896" cy="1277315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100">
                  <a:solidFill>
                    <a:schemeClr val="bg1"/>
                  </a:solidFill>
                  <a:latin typeface="Montserrat" pitchFamily="2" charset="77"/>
                </a:rPr>
                <a:t>Shardn-2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5EF26E-BF80-D4B8-77E0-B12D089CEF36}"/>
                </a:ext>
              </a:extLst>
            </p:cNvPr>
            <p:cNvSpPr/>
            <p:nvPr/>
          </p:nvSpPr>
          <p:spPr>
            <a:xfrm>
              <a:off x="9861398" y="4690219"/>
              <a:ext cx="1322896" cy="1277315"/>
            </a:xfrm>
            <a:prstGeom prst="rect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sz="1100" err="1">
                  <a:solidFill>
                    <a:schemeClr val="bg1"/>
                  </a:solidFill>
                  <a:latin typeface="Montserrat" pitchFamily="2" charset="77"/>
                </a:rPr>
                <a:t>Shardn</a:t>
              </a:r>
              <a:r>
                <a:rPr lang="de-DE" sz="1100">
                  <a:solidFill>
                    <a:schemeClr val="bg1"/>
                  </a:solidFill>
                  <a:latin typeface="Montserrat" pitchFamily="2" charset="77"/>
                </a:rPr>
                <a:t>-k</a:t>
              </a:r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2CEE8E3C-86B9-3DC4-B531-CC71CCD93980}"/>
              </a:ext>
            </a:extLst>
          </p:cNvPr>
          <p:cNvSpPr/>
          <p:nvPr/>
        </p:nvSpPr>
        <p:spPr>
          <a:xfrm>
            <a:off x="1217054" y="2260527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BC45CBD-1F9D-881D-1255-B31B5F231F67}"/>
              </a:ext>
            </a:extLst>
          </p:cNvPr>
          <p:cNvSpPr/>
          <p:nvPr/>
        </p:nvSpPr>
        <p:spPr>
          <a:xfrm>
            <a:off x="2927091" y="2260526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FA76302-5024-D408-D515-4A14B5BDC91D}"/>
              </a:ext>
            </a:extLst>
          </p:cNvPr>
          <p:cNvSpPr/>
          <p:nvPr/>
        </p:nvSpPr>
        <p:spPr>
          <a:xfrm>
            <a:off x="4634839" y="2260525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F615D5D-3290-8376-F0AA-A888CEF4444A}"/>
              </a:ext>
            </a:extLst>
          </p:cNvPr>
          <p:cNvSpPr/>
          <p:nvPr/>
        </p:nvSpPr>
        <p:spPr>
          <a:xfrm>
            <a:off x="6572927" y="2254518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A9A65BA-9911-FCD8-AB2C-BE302AF22C9D}"/>
              </a:ext>
            </a:extLst>
          </p:cNvPr>
          <p:cNvSpPr/>
          <p:nvPr/>
        </p:nvSpPr>
        <p:spPr>
          <a:xfrm>
            <a:off x="8298977" y="2254518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620893-74AE-93DA-69E3-E269CADFE209}"/>
              </a:ext>
            </a:extLst>
          </p:cNvPr>
          <p:cNvSpPr/>
          <p:nvPr/>
        </p:nvSpPr>
        <p:spPr>
          <a:xfrm>
            <a:off x="10022636" y="2254518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08A53D-AE5D-5654-C26C-3349C3C850F0}"/>
              </a:ext>
            </a:extLst>
          </p:cNvPr>
          <p:cNvSpPr/>
          <p:nvPr/>
        </p:nvSpPr>
        <p:spPr>
          <a:xfrm>
            <a:off x="6572927" y="3706011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E0118F7-E7F4-B006-DA6D-E0A19C8FB2C9}"/>
              </a:ext>
            </a:extLst>
          </p:cNvPr>
          <p:cNvSpPr/>
          <p:nvPr/>
        </p:nvSpPr>
        <p:spPr>
          <a:xfrm>
            <a:off x="8298977" y="3706011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EC2C7C9-7EC4-399F-BD13-E33B4D2B694D}"/>
              </a:ext>
            </a:extLst>
          </p:cNvPr>
          <p:cNvSpPr/>
          <p:nvPr/>
        </p:nvSpPr>
        <p:spPr>
          <a:xfrm>
            <a:off x="10022636" y="3706011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7825EC5-0DBF-544D-9FF9-B852B8BCD7F1}"/>
              </a:ext>
            </a:extLst>
          </p:cNvPr>
          <p:cNvSpPr/>
          <p:nvPr/>
        </p:nvSpPr>
        <p:spPr>
          <a:xfrm>
            <a:off x="6572927" y="5166514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CD570B0-D91E-6344-87AF-BDF4ADF9D11F}"/>
              </a:ext>
            </a:extLst>
          </p:cNvPr>
          <p:cNvSpPr/>
          <p:nvPr/>
        </p:nvSpPr>
        <p:spPr>
          <a:xfrm>
            <a:off x="8298977" y="5166514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5085383-5937-8E69-BE26-DDDCEFB3C01A}"/>
              </a:ext>
            </a:extLst>
          </p:cNvPr>
          <p:cNvSpPr/>
          <p:nvPr/>
        </p:nvSpPr>
        <p:spPr>
          <a:xfrm>
            <a:off x="10022636" y="5166514"/>
            <a:ext cx="988728" cy="6001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/>
              <a:t>Cinder</a:t>
            </a:r>
          </a:p>
          <a:p>
            <a:pPr algn="ctr"/>
            <a:r>
              <a:rPr lang="en-US" sz="900"/>
              <a:t>Volume</a:t>
            </a:r>
            <a:endParaRPr lang="en-DE" sz="9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C8306B-2CBE-4941-43C5-F31AFC346A34}"/>
              </a:ext>
            </a:extLst>
          </p:cNvPr>
          <p:cNvCxnSpPr>
            <a:cxnSpLocks/>
            <a:stCxn id="37" idx="0"/>
            <a:endCxn id="12" idx="2"/>
          </p:cNvCxnSpPr>
          <p:nvPr/>
        </p:nvCxnSpPr>
        <p:spPr>
          <a:xfrm flipV="1">
            <a:off x="3413499" y="3290552"/>
            <a:ext cx="5667" cy="2589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6CA2221-85D8-DEE6-2372-70EF13B0B44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5977849" y="2287904"/>
            <a:ext cx="23148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A23FD4F-1204-79FA-CB6A-14C1D65E460C}"/>
              </a:ext>
            </a:extLst>
          </p:cNvPr>
          <p:cNvCxnSpPr>
            <a:cxnSpLocks/>
            <a:stCxn id="21" idx="1"/>
            <a:endCxn id="18" idx="3"/>
          </p:cNvCxnSpPr>
          <p:nvPr/>
        </p:nvCxnSpPr>
        <p:spPr>
          <a:xfrm flipH="1">
            <a:off x="9458244" y="5328877"/>
            <a:ext cx="40315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C7EAA15-8570-CE09-E831-DCCF0C6B9FCA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7732194" y="5328877"/>
            <a:ext cx="403154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49AAF5CA-5BA4-AABE-7F25-9548F3335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A41F6B-2E2A-9546-9EE9-985874735910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63203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B69FF-EB8E-3621-0E34-AC1A7F53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CAC08D-998D-048E-E2EB-C6734203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D5E8F54-594C-0AA3-AADC-EEB14C3E7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MongoDB Deployment ‘Phases’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262A40-AFF7-89AD-147A-6044E974A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5597C46-0295-D7DD-EC62-3A828DC1C5A0}"/>
              </a:ext>
            </a:extLst>
          </p:cNvPr>
          <p:cNvSpPr/>
          <p:nvPr/>
        </p:nvSpPr>
        <p:spPr>
          <a:xfrm>
            <a:off x="838200" y="1268413"/>
            <a:ext cx="3035122" cy="800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Phase 1:</a:t>
            </a:r>
          </a:p>
          <a:p>
            <a:pPr algn="ctr"/>
            <a:r>
              <a:rPr lang="en-US" sz="1200"/>
              <a:t>Config Servers</a:t>
            </a:r>
            <a:endParaRPr lang="en-DE" sz="1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0E5D88-7F8C-8482-36F8-1B6CB1D58FED}"/>
              </a:ext>
            </a:extLst>
          </p:cNvPr>
          <p:cNvSpPr/>
          <p:nvPr/>
        </p:nvSpPr>
        <p:spPr>
          <a:xfrm>
            <a:off x="4578439" y="1268413"/>
            <a:ext cx="3035122" cy="800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Phase 2:</a:t>
            </a:r>
          </a:p>
          <a:p>
            <a:pPr algn="ctr"/>
            <a:r>
              <a:rPr lang="en-US" sz="1200"/>
              <a:t>Shards Init</a:t>
            </a:r>
            <a:endParaRPr lang="en-DE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248CD9-99CA-DFC7-6EDF-A9A1D028A9A3}"/>
              </a:ext>
            </a:extLst>
          </p:cNvPr>
          <p:cNvSpPr/>
          <p:nvPr/>
        </p:nvSpPr>
        <p:spPr>
          <a:xfrm>
            <a:off x="8317091" y="1268413"/>
            <a:ext cx="3035122" cy="8006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Phase 3:</a:t>
            </a:r>
          </a:p>
          <a:p>
            <a:pPr algn="ctr"/>
            <a:r>
              <a:rPr lang="en-US" sz="1200"/>
              <a:t>Mongos &amp; Sharding</a:t>
            </a:r>
            <a:endParaRPr lang="en-DE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A0F601-4B53-145B-9D1B-AC904DD1B4D2}"/>
              </a:ext>
            </a:extLst>
          </p:cNvPr>
          <p:cNvSpPr/>
          <p:nvPr/>
        </p:nvSpPr>
        <p:spPr>
          <a:xfrm>
            <a:off x="838200" y="2309749"/>
            <a:ext cx="3035122" cy="3856101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Config stateful set starts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Init script runs on first instance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Replica set is formed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Master is elected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Admin user is created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Next config servers is created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Each pod is responsible for adding the new pod to the existing replica set via admin credentials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6B1101-118C-A575-BF64-68E657B385CD}"/>
              </a:ext>
            </a:extLst>
          </p:cNvPr>
          <p:cNvSpPr/>
          <p:nvPr/>
        </p:nvSpPr>
        <p:spPr>
          <a:xfrm>
            <a:off x="4578439" y="2309749"/>
            <a:ext cx="3035122" cy="3856101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Wait for first config server to run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Shard stateful sets start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Init script runs on the last replica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Last replica creates a replica set with all instances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Master is elected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71F340-9796-F762-50DA-A65F29B76F69}"/>
              </a:ext>
            </a:extLst>
          </p:cNvPr>
          <p:cNvSpPr/>
          <p:nvPr/>
        </p:nvSpPr>
        <p:spPr>
          <a:xfrm>
            <a:off x="8317091" y="2309749"/>
            <a:ext cx="3035122" cy="3856101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Wait for first config server to run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Mongos deployment runs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The add-shards job is run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Each shard is added to the config servers via admin credentials</a:t>
            </a:r>
          </a:p>
          <a:p>
            <a:pPr marL="342900" indent="-342900">
              <a:spcBef>
                <a:spcPts val="600"/>
              </a:spcBef>
              <a:buAutoNum type="arabicPeriod"/>
            </a:pPr>
            <a:r>
              <a:rPr lang="en-US" sz="1400"/>
              <a:t>Optional: the auto-shard script is run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559D43-57E0-3755-EF5B-3B69405C3F68}"/>
              </a:ext>
            </a:extLst>
          </p:cNvPr>
          <p:cNvCxnSpPr>
            <a:stCxn id="2" idx="2"/>
            <a:endCxn id="9" idx="0"/>
          </p:cNvCxnSpPr>
          <p:nvPr/>
        </p:nvCxnSpPr>
        <p:spPr>
          <a:xfrm>
            <a:off x="2355761" y="2069024"/>
            <a:ext cx="0" cy="2407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FBF7B0-AC64-B046-C427-60F5A5C0864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6096000" y="2069024"/>
            <a:ext cx="0" cy="2407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3374DB-0271-4D41-AF1A-15B3540CF0A5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9834652" y="2069024"/>
            <a:ext cx="0" cy="24072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E0A5C24-A381-E72A-95B4-3807AE6EBD9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3873322" y="1668719"/>
            <a:ext cx="70353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351965A-9B6A-D3DC-40F4-6DC946570F2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613561" y="1668719"/>
            <a:ext cx="70353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4F59714-995D-803E-75E5-A3D16A21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A41F6B-2E2A-9546-9EE9-985874735910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72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366F0-1AEF-D1E7-2099-D80D7D479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9DCE2-3EC7-AE45-629B-8451D7E08B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30D3DF-AC76-679B-3033-CB6BC139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Storage Layer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B49D2A-1985-941E-8227-3136977A9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BC1E1B-C823-629C-0872-3882EAC8CBE7}"/>
              </a:ext>
            </a:extLst>
          </p:cNvPr>
          <p:cNvSpPr/>
          <p:nvPr/>
        </p:nvSpPr>
        <p:spPr>
          <a:xfrm>
            <a:off x="838200" y="3429000"/>
            <a:ext cx="10515600" cy="2736850"/>
          </a:xfrm>
          <a:prstGeom prst="rect">
            <a:avLst/>
          </a:prstGeom>
          <a:noFill/>
          <a:ln w="38100"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600" err="1">
                <a:solidFill>
                  <a:schemeClr val="tx1"/>
                </a:solidFill>
                <a:latin typeface="Montserrat" pitchFamily="2" charset="77"/>
              </a:rPr>
              <a:t>Cinder</a:t>
            </a:r>
            <a:r>
              <a:rPr lang="de-DE" sz="1600">
                <a:solidFill>
                  <a:schemeClr val="tx1"/>
                </a:solidFill>
                <a:latin typeface="Montserrat" pitchFamily="2" charset="77"/>
              </a:rPr>
              <a:t> CSI Plugin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59923F-787F-B13F-AE98-D224D652FD81}"/>
              </a:ext>
            </a:extLst>
          </p:cNvPr>
          <p:cNvGrpSpPr/>
          <p:nvPr/>
        </p:nvGrpSpPr>
        <p:grpSpPr>
          <a:xfrm>
            <a:off x="2654419" y="4360125"/>
            <a:ext cx="6879465" cy="1267317"/>
            <a:chOff x="1513267" y="4190149"/>
            <a:chExt cx="6879465" cy="126731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7DF05B-1BF3-1C92-0EE5-45C0BEFCB3C7}"/>
                </a:ext>
              </a:extLst>
            </p:cNvPr>
            <p:cNvGrpSpPr/>
            <p:nvPr/>
          </p:nvGrpSpPr>
          <p:grpSpPr>
            <a:xfrm>
              <a:off x="1513267" y="4190149"/>
              <a:ext cx="2068133" cy="1267317"/>
              <a:chOff x="1513267" y="4231961"/>
              <a:chExt cx="2068133" cy="126731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B4CDAD1-71E1-2702-F29C-5EFAEB8E0C2B}"/>
                  </a:ext>
                </a:extLst>
              </p:cNvPr>
              <p:cNvSpPr/>
              <p:nvPr/>
            </p:nvSpPr>
            <p:spPr>
              <a:xfrm>
                <a:off x="1513267" y="4231961"/>
                <a:ext cx="2068133" cy="12673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>
                    <a:latin typeface="Montserrat" panose="00000500000000000000" pitchFamily="2" charset="0"/>
                  </a:rPr>
                  <a:t>Master</a:t>
                </a:r>
                <a:endParaRPr lang="en-DE" sz="1400">
                  <a:latin typeface="Montserrat" panose="00000500000000000000" pitchFamily="2" charset="0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A3B9457-CAA5-BC22-A38D-4D30F265E8FC}"/>
                  </a:ext>
                </a:extLst>
              </p:cNvPr>
              <p:cNvSpPr/>
              <p:nvPr/>
            </p:nvSpPr>
            <p:spPr>
              <a:xfrm>
                <a:off x="1667814" y="4574344"/>
                <a:ext cx="1751527" cy="6995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Montserrat" panose="00000500000000000000" pitchFamily="2" charset="0"/>
                  </a:rPr>
                  <a:t>Controller</a:t>
                </a:r>
                <a:endParaRPr lang="en-DE" sz="120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3FC662D-2DE0-890C-0081-2ABF2DA9EF8D}"/>
                </a:ext>
              </a:extLst>
            </p:cNvPr>
            <p:cNvGrpSpPr/>
            <p:nvPr/>
          </p:nvGrpSpPr>
          <p:grpSpPr>
            <a:xfrm>
              <a:off x="3918933" y="4190149"/>
              <a:ext cx="2068133" cy="1267317"/>
              <a:chOff x="1513267" y="4231961"/>
              <a:chExt cx="2068133" cy="1267317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C7F430-CD93-1200-926E-FBF4692723A9}"/>
                  </a:ext>
                </a:extLst>
              </p:cNvPr>
              <p:cNvSpPr/>
              <p:nvPr/>
            </p:nvSpPr>
            <p:spPr>
              <a:xfrm>
                <a:off x="1513267" y="4231961"/>
                <a:ext cx="2068133" cy="12673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>
                    <a:latin typeface="Montserrat" panose="00000500000000000000" pitchFamily="2" charset="0"/>
                  </a:rPr>
                  <a:t>Worker 1</a:t>
                </a:r>
                <a:endParaRPr lang="en-DE" sz="1400">
                  <a:latin typeface="Montserrat" panose="00000500000000000000" pitchFamily="2" charset="0"/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EE76DA3-83A1-9717-9B69-12F01A0E3476}"/>
                  </a:ext>
                </a:extLst>
              </p:cNvPr>
              <p:cNvSpPr/>
              <p:nvPr/>
            </p:nvSpPr>
            <p:spPr>
              <a:xfrm>
                <a:off x="1667814" y="4574344"/>
                <a:ext cx="1751527" cy="6995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Montserrat" panose="00000500000000000000" pitchFamily="2" charset="0"/>
                  </a:rPr>
                  <a:t>Node Plugin</a:t>
                </a:r>
                <a:endParaRPr lang="en-DE" sz="1200">
                  <a:latin typeface="Montserrat" panose="00000500000000000000" pitchFamily="2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1AA5AF0-6093-42F3-1EB4-7807F597B9D9}"/>
                </a:ext>
              </a:extLst>
            </p:cNvPr>
            <p:cNvGrpSpPr/>
            <p:nvPr/>
          </p:nvGrpSpPr>
          <p:grpSpPr>
            <a:xfrm>
              <a:off x="6324599" y="4190149"/>
              <a:ext cx="2068133" cy="1267317"/>
              <a:chOff x="1513267" y="4231961"/>
              <a:chExt cx="2068133" cy="126731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F42CABD-F485-87AF-D82E-0B53D10E383A}"/>
                  </a:ext>
                </a:extLst>
              </p:cNvPr>
              <p:cNvSpPr/>
              <p:nvPr/>
            </p:nvSpPr>
            <p:spPr>
              <a:xfrm>
                <a:off x="1513267" y="4231961"/>
                <a:ext cx="2068133" cy="126731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400">
                    <a:latin typeface="Montserrat" panose="00000500000000000000" pitchFamily="2" charset="0"/>
                  </a:rPr>
                  <a:t>Worker 2</a:t>
                </a:r>
                <a:endParaRPr lang="en-DE" sz="1400">
                  <a:latin typeface="Montserrat" panose="00000500000000000000" pitchFamily="2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B7F932C-84A6-19C1-7ECD-4A6F2061CA74}"/>
                  </a:ext>
                </a:extLst>
              </p:cNvPr>
              <p:cNvSpPr/>
              <p:nvPr/>
            </p:nvSpPr>
            <p:spPr>
              <a:xfrm>
                <a:off x="1667814" y="4574344"/>
                <a:ext cx="1751527" cy="69955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>
                    <a:latin typeface="Montserrat" panose="00000500000000000000" pitchFamily="2" charset="0"/>
                  </a:rPr>
                  <a:t>Node Plugin</a:t>
                </a:r>
                <a:endParaRPr lang="en-DE" sz="1200">
                  <a:latin typeface="Montserrat" panose="00000500000000000000" pitchFamily="2" charset="0"/>
                </a:endParaRPr>
              </a:p>
            </p:txBody>
          </p:sp>
        </p:grp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D0A2766B-ADBE-09AD-E1D3-FFCA8D0D8E65}"/>
              </a:ext>
            </a:extLst>
          </p:cNvPr>
          <p:cNvSpPr/>
          <p:nvPr/>
        </p:nvSpPr>
        <p:spPr>
          <a:xfrm>
            <a:off x="6096000" y="1268413"/>
            <a:ext cx="5257800" cy="165634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Montserrat" panose="00000500000000000000" pitchFamily="2" charset="0"/>
              </a:rPr>
              <a:t>OpenStack Cinder</a:t>
            </a:r>
            <a:endParaRPr lang="en-DE" sz="1600">
              <a:latin typeface="Montserrat" panose="00000500000000000000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6B071E-6593-9F42-3FC1-EB38CD9BB92A}"/>
              </a:ext>
            </a:extLst>
          </p:cNvPr>
          <p:cNvCxnSpPr>
            <a:endCxn id="12" idx="2"/>
          </p:cNvCxnSpPr>
          <p:nvPr/>
        </p:nvCxnSpPr>
        <p:spPr>
          <a:xfrm flipH="1" flipV="1">
            <a:off x="8724900" y="2924756"/>
            <a:ext cx="537" cy="50424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F2E092-8A5D-4100-C841-4ABF62B15684}"/>
              </a:ext>
            </a:extLst>
          </p:cNvPr>
          <p:cNvSpPr txBox="1"/>
          <p:nvPr/>
        </p:nvSpPr>
        <p:spPr>
          <a:xfrm>
            <a:off x="838200" y="1612791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Montserrat" panose="00000500000000000000" pitchFamily="2" charset="0"/>
              </a:rPr>
              <a:t>OpenStack integrated ‘Cinder’ volumes</a:t>
            </a:r>
          </a:p>
          <a:p>
            <a:endParaRPr lang="en-US" sz="160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Montserrat" panose="00000500000000000000" pitchFamily="2" charset="0"/>
              </a:rPr>
              <a:t>Created persistently in OpenStack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Montserrat" panose="00000500000000000000" pitchFamily="2" charset="0"/>
              </a:rPr>
              <a:t>Mounted to Kubernetes pods by plugin controller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Montserrat" panose="00000500000000000000" pitchFamily="2" charset="0"/>
              </a:rPr>
              <a:t>Persisted and remounted through uninstall</a:t>
            </a:r>
            <a:endParaRPr lang="en-DE" sz="1400">
              <a:latin typeface="Montserrat" panose="00000500000000000000" pitchFamily="2" charset="0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3DFC2E0-023D-1A28-72A0-E2127442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A41F6B-2E2A-9546-9EE9-985874735910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86384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F216E-283B-5E20-40C3-644CE2A7F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5C9CF1-A21E-9886-82FD-7DB28BD6B2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39C552-70B2-31B3-BD9E-012D9FDF7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 err="1"/>
              <a:t>Twutter</a:t>
            </a:r>
            <a:r>
              <a:rPr lang="en-US" sz="3200"/>
              <a:t> Deployment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E8B23-04DD-5774-8173-F61A802A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E94C87-728D-DC17-70A7-C3D8B1B1876A}"/>
              </a:ext>
            </a:extLst>
          </p:cNvPr>
          <p:cNvSpPr/>
          <p:nvPr/>
        </p:nvSpPr>
        <p:spPr>
          <a:xfrm>
            <a:off x="838200" y="1957320"/>
            <a:ext cx="2781746" cy="119254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GitLab push to main</a:t>
            </a:r>
            <a:endParaRPr lang="en-DE" sz="1400">
              <a:latin typeface="Montserrat" panose="00000500000000000000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0A845A-C19B-BF56-2B62-7B3B158CA0F7}"/>
              </a:ext>
            </a:extLst>
          </p:cNvPr>
          <p:cNvSpPr/>
          <p:nvPr/>
        </p:nvSpPr>
        <p:spPr>
          <a:xfrm>
            <a:off x="4705127" y="1957320"/>
            <a:ext cx="2781746" cy="119254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Workflow is triggered</a:t>
            </a:r>
            <a:endParaRPr lang="en-DE" sz="1400">
              <a:latin typeface="Montserrat" panose="00000500000000000000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D13024-CEB5-EC9A-2A05-43EF7D8455AD}"/>
              </a:ext>
            </a:extLst>
          </p:cNvPr>
          <p:cNvSpPr/>
          <p:nvPr/>
        </p:nvSpPr>
        <p:spPr>
          <a:xfrm>
            <a:off x="8570467" y="1957320"/>
            <a:ext cx="2781746" cy="119254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Docker image is built and pushed to GitLab registry</a:t>
            </a:r>
            <a:endParaRPr lang="en-DE" sz="1400">
              <a:latin typeface="Montserrat" panose="00000500000000000000" pitchFamily="2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07A69C-7A48-FEFE-A36A-DAF84A07BEFA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619946" y="2553594"/>
            <a:ext cx="108518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6FAE2DE-FFAB-2D20-BCC9-3FB24C2548B8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486873" y="2553594"/>
            <a:ext cx="108359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93AE178-2615-029B-2BB0-AB50F2CFAA03}"/>
              </a:ext>
            </a:extLst>
          </p:cNvPr>
          <p:cNvSpPr/>
          <p:nvPr/>
        </p:nvSpPr>
        <p:spPr>
          <a:xfrm>
            <a:off x="835520" y="4413281"/>
            <a:ext cx="2781746" cy="119254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Deployment deploys multiple replicas</a:t>
            </a:r>
            <a:endParaRPr lang="en-DE" sz="1400">
              <a:latin typeface="Montserrat" panose="000005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B69D4BA-FFD4-77F8-867A-48985CBA9FAA}"/>
              </a:ext>
            </a:extLst>
          </p:cNvPr>
          <p:cNvSpPr/>
          <p:nvPr/>
        </p:nvSpPr>
        <p:spPr>
          <a:xfrm>
            <a:off x="4702447" y="4413281"/>
            <a:ext cx="2781746" cy="119254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Image is pulled and started with terraform env variables</a:t>
            </a:r>
            <a:endParaRPr lang="en-DE" sz="1400">
              <a:latin typeface="Montserrat" panose="000005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235A01-6E7A-8DD1-6DC2-15E9CC2E30C7}"/>
              </a:ext>
            </a:extLst>
          </p:cNvPr>
          <p:cNvSpPr/>
          <p:nvPr/>
        </p:nvSpPr>
        <p:spPr>
          <a:xfrm>
            <a:off x="8567787" y="4413281"/>
            <a:ext cx="2781746" cy="119254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>
                <a:latin typeface="Montserrat" panose="00000500000000000000" pitchFamily="2" charset="0"/>
              </a:rPr>
              <a:t>Terraform run starts</a:t>
            </a:r>
            <a:endParaRPr lang="en-DE" sz="1400">
              <a:latin typeface="Montserrat" panose="00000500000000000000" pitchFamily="2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7EED88F-A13C-1E1F-35EB-00C94EFF2486}"/>
              </a:ext>
            </a:extLst>
          </p:cNvPr>
          <p:cNvCxnSpPr>
            <a:cxnSpLocks/>
            <a:stCxn id="35" idx="1"/>
            <a:endCxn id="32" idx="3"/>
          </p:cNvCxnSpPr>
          <p:nvPr/>
        </p:nvCxnSpPr>
        <p:spPr>
          <a:xfrm flipH="1">
            <a:off x="3617266" y="5009555"/>
            <a:ext cx="108518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CBEFBBB-653A-319F-57F3-4E062277628D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>
            <a:off x="7484193" y="5009555"/>
            <a:ext cx="108359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36CAF16-5D9F-B2E5-3C30-AD1CB6B1B9E8}"/>
              </a:ext>
            </a:extLst>
          </p:cNvPr>
          <p:cNvSpPr txBox="1"/>
          <p:nvPr/>
        </p:nvSpPr>
        <p:spPr>
          <a:xfrm>
            <a:off x="3374742" y="1290181"/>
            <a:ext cx="5442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Twutter</a:t>
            </a:r>
            <a:r>
              <a:rPr lang="en-US"/>
              <a:t> is published via Docker automatically</a:t>
            </a:r>
            <a:endParaRPr lang="en-DE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E43570-BB92-1359-C3D6-06362C9DB911}"/>
              </a:ext>
            </a:extLst>
          </p:cNvPr>
          <p:cNvSpPr txBox="1"/>
          <p:nvPr/>
        </p:nvSpPr>
        <p:spPr>
          <a:xfrm>
            <a:off x="2947541" y="3746142"/>
            <a:ext cx="629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/>
              <a:t>Twutters</a:t>
            </a:r>
            <a:r>
              <a:rPr lang="en-US"/>
              <a:t> Docker container is deployed automatically</a:t>
            </a:r>
            <a:endParaRPr lang="en-DE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A54119-B6E2-F862-6BE7-09BF180E43C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-51515" y="2553594"/>
            <a:ext cx="88971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4C185EE-B70B-0449-55AD-6CDAC1367108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1349533" y="5009555"/>
            <a:ext cx="9884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E715DBB9-20DC-FC9C-BCB7-AACB15F20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A41F6B-2E2A-9546-9EE9-985874735910}" type="slidenum">
              <a:rPr lang="de-DE" smtClean="0"/>
              <a:t>56</a:t>
            </a:fld>
            <a:endParaRPr lang="de-DE"/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3058F863-7015-DFEB-4A74-F82449586C8C}"/>
              </a:ext>
            </a:extLst>
          </p:cNvPr>
          <p:cNvCxnSpPr>
            <a:stCxn id="16" idx="2"/>
            <a:endCxn id="32" idx="0"/>
          </p:cNvCxnSpPr>
          <p:nvPr/>
        </p:nvCxnSpPr>
        <p:spPr>
          <a:xfrm rot="5400000">
            <a:off x="5462161" y="-85899"/>
            <a:ext cx="1263413" cy="7734947"/>
          </a:xfrm>
          <a:prstGeom prst="bentConnector3">
            <a:avLst>
              <a:gd name="adj1" fmla="val 39948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86D052-568B-B314-8F79-FA3B280B6CC7}"/>
              </a:ext>
            </a:extLst>
          </p:cNvPr>
          <p:cNvSpPr txBox="1"/>
          <p:nvPr/>
        </p:nvSpPr>
        <p:spPr>
          <a:xfrm>
            <a:off x="4652060" y="3429000"/>
            <a:ext cx="28825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(If deployment is already running, update)</a:t>
            </a:r>
            <a:endParaRPr lang="en-DE" sz="1000"/>
          </a:p>
        </p:txBody>
      </p:sp>
    </p:spTree>
    <p:extLst>
      <p:ext uri="{BB962C8B-B14F-4D97-AF65-F5344CB8AC3E}">
        <p14:creationId xmlns:p14="http://schemas.microsoft.com/office/powerpoint/2010/main" val="19236272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51620-1EBB-2A8A-678D-37CF48A82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147A8-4307-0A84-52AB-16618467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EC74802-C8F7-E1D7-F11F-AFF8B3A62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Terraform Additions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E43341-977C-7CF5-9261-71D0DC78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B072EA-F480-BED4-0B48-670B41509B2B}"/>
              </a:ext>
            </a:extLst>
          </p:cNvPr>
          <p:cNvGrpSpPr/>
          <p:nvPr/>
        </p:nvGrpSpPr>
        <p:grpSpPr>
          <a:xfrm>
            <a:off x="927101" y="3695700"/>
            <a:ext cx="5080000" cy="2218429"/>
            <a:chOff x="2962431" y="3429000"/>
            <a:chExt cx="6267137" cy="2736850"/>
          </a:xfrm>
        </p:grpSpPr>
        <p:pic>
          <p:nvPicPr>
            <p:cNvPr id="14" name="Picture 13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45B859EC-423E-FD2F-682A-413143FAD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62431" y="3429000"/>
              <a:ext cx="6267137" cy="273685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38AFB3-6BA9-BAA2-C1D0-C60DC2013969}"/>
                </a:ext>
              </a:extLst>
            </p:cNvPr>
            <p:cNvSpPr/>
            <p:nvPr/>
          </p:nvSpPr>
          <p:spPr>
            <a:xfrm>
              <a:off x="7172325" y="3460750"/>
              <a:ext cx="2000250" cy="196819"/>
            </a:xfrm>
            <a:prstGeom prst="rect">
              <a:avLst/>
            </a:prstGeom>
            <a:solidFill>
              <a:srgbClr val="FBFA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BB493B-369D-EAF1-5BCC-0025D8CBF2D4}"/>
              </a:ext>
            </a:extLst>
          </p:cNvPr>
          <p:cNvSpPr txBox="1"/>
          <p:nvPr/>
        </p:nvSpPr>
        <p:spPr>
          <a:xfrm>
            <a:off x="838200" y="1612791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Montserrat" panose="00000500000000000000" pitchFamily="2" charset="0"/>
              </a:rPr>
              <a:t>Automatic Helm and Plugin deployment</a:t>
            </a:r>
          </a:p>
          <a:p>
            <a:endParaRPr lang="en-US" sz="160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Montserrat" panose="00000500000000000000" pitchFamily="2" charset="0"/>
              </a:rPr>
              <a:t>Local exec starts the Cinder CSI Plugin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err="1">
                <a:latin typeface="Montserrat" panose="00000500000000000000" pitchFamily="2" charset="0"/>
              </a:rPr>
              <a:t>Hashicorp</a:t>
            </a:r>
            <a:r>
              <a:rPr lang="en-US" sz="1400">
                <a:latin typeface="Montserrat" panose="00000500000000000000" pitchFamily="2" charset="0"/>
              </a:rPr>
              <a:t> helm provider starts the helm chart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Montserrat" panose="00000500000000000000" pitchFamily="2" charset="0"/>
              </a:rPr>
              <a:t>Local exec starts </a:t>
            </a:r>
            <a:r>
              <a:rPr lang="en-US" sz="1400" err="1">
                <a:latin typeface="Montserrat" panose="00000500000000000000" pitchFamily="2" charset="0"/>
              </a:rPr>
              <a:t>Twutter</a:t>
            </a:r>
            <a:r>
              <a:rPr lang="en-US" sz="1400">
                <a:latin typeface="Montserrat" panose="00000500000000000000" pitchFamily="2" charset="0"/>
              </a:rPr>
              <a:t> deployment</a:t>
            </a:r>
            <a:endParaRPr lang="en-DE" sz="1400">
              <a:latin typeface="Montserrat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9BA3AC-38AC-382E-907D-B3828452AD32}"/>
              </a:ext>
            </a:extLst>
          </p:cNvPr>
          <p:cNvSpPr txBox="1"/>
          <p:nvPr/>
        </p:nvSpPr>
        <p:spPr>
          <a:xfrm>
            <a:off x="6096000" y="1612791"/>
            <a:ext cx="5257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latin typeface="Montserrat" panose="00000500000000000000" pitchFamily="2" charset="0"/>
              </a:rPr>
              <a:t>Automation can be disabled</a:t>
            </a:r>
          </a:p>
          <a:p>
            <a:endParaRPr lang="en-US" sz="1600">
              <a:latin typeface="Montserrat" panose="00000500000000000000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Montserrat" panose="00000500000000000000" pitchFamily="2" charset="0"/>
              </a:rPr>
              <a:t>Variable ‘</a:t>
            </a:r>
            <a:r>
              <a:rPr lang="en-US" sz="1400" err="1">
                <a:latin typeface="Montserrat" panose="00000500000000000000" pitchFamily="2" charset="0"/>
              </a:rPr>
              <a:t>setup_mongo</a:t>
            </a:r>
            <a:r>
              <a:rPr lang="en-US" sz="1400">
                <a:latin typeface="Montserrat" panose="00000500000000000000" pitchFamily="2" charset="0"/>
              </a:rPr>
              <a:t>’ toggles mongo deployment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>
                <a:latin typeface="Montserrat" panose="00000500000000000000" pitchFamily="2" charset="0"/>
              </a:rPr>
              <a:t>Variable ‘</a:t>
            </a:r>
            <a:r>
              <a:rPr lang="en-US" sz="1400" err="1">
                <a:latin typeface="Montserrat" panose="00000500000000000000" pitchFamily="2" charset="0"/>
              </a:rPr>
              <a:t>setup_twutter</a:t>
            </a:r>
            <a:r>
              <a:rPr lang="en-US" sz="1400">
                <a:latin typeface="Montserrat" panose="00000500000000000000" pitchFamily="2" charset="0"/>
              </a:rPr>
              <a:t>’ toggles </a:t>
            </a:r>
            <a:r>
              <a:rPr lang="en-US" sz="1400" err="1">
                <a:latin typeface="Montserrat" panose="00000500000000000000" pitchFamily="2" charset="0"/>
              </a:rPr>
              <a:t>twutter</a:t>
            </a:r>
            <a:r>
              <a:rPr lang="en-US" sz="1400">
                <a:latin typeface="Montserrat" panose="00000500000000000000" pitchFamily="2" charset="0"/>
              </a:rPr>
              <a:t> deployment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err="1">
                <a:latin typeface="Montserrat" panose="00000500000000000000" pitchFamily="2" charset="0"/>
              </a:rPr>
              <a:t>Makefile</a:t>
            </a:r>
            <a:r>
              <a:rPr lang="en-US" sz="1400">
                <a:latin typeface="Montserrat" panose="00000500000000000000" pitchFamily="2" charset="0"/>
              </a:rPr>
              <a:t> can be used to deploy manually</a:t>
            </a:r>
            <a:endParaRPr lang="en-DE" sz="1400">
              <a:latin typeface="Montserrat" panose="000005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025CCC-907B-DFBF-E0E3-484E81232565}"/>
              </a:ext>
            </a:extLst>
          </p:cNvPr>
          <p:cNvGrpSpPr/>
          <p:nvPr/>
        </p:nvGrpSpPr>
        <p:grpSpPr>
          <a:xfrm>
            <a:off x="6184901" y="3880973"/>
            <a:ext cx="5080000" cy="1754391"/>
            <a:chOff x="6184901" y="3880973"/>
            <a:chExt cx="5080000" cy="1754391"/>
          </a:xfrm>
        </p:grpSpPr>
        <p:pic>
          <p:nvPicPr>
            <p:cNvPr id="6" name="Picture 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619A05BB-937E-213A-3B26-C2F1D6CAD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84901" y="3880973"/>
              <a:ext cx="5080000" cy="1754391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6583F7-107B-418A-550F-463E3D8D692B}"/>
                </a:ext>
              </a:extLst>
            </p:cNvPr>
            <p:cNvSpPr/>
            <p:nvPr/>
          </p:nvSpPr>
          <p:spPr>
            <a:xfrm>
              <a:off x="9591675" y="3914776"/>
              <a:ext cx="1628775" cy="146050"/>
            </a:xfrm>
            <a:prstGeom prst="rect">
              <a:avLst/>
            </a:prstGeom>
            <a:solidFill>
              <a:srgbClr val="FBFAF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CA5CDBB-52C8-5F48-13C6-4FE4D980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A41F6B-2E2A-9546-9EE9-985874735910}" type="slidenum">
              <a:rPr lang="de-DE" smtClean="0"/>
              <a:t>57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72267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BE353-F931-C9FD-C326-7A5614B2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720F5-0B87-E421-B37F-D24B4F43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F819829-6392-2DCB-4653-39C5EAE17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(Scratched) Considerations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FF97E-C2E9-6553-C822-142D0A22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0A7548-9AEA-90F6-7F46-5A0C6A762F23}"/>
              </a:ext>
            </a:extLst>
          </p:cNvPr>
          <p:cNvSpPr txBox="1"/>
          <p:nvPr/>
        </p:nvSpPr>
        <p:spPr>
          <a:xfrm>
            <a:off x="838200" y="1268413"/>
            <a:ext cx="52578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+mj-lt"/>
              </a:rPr>
              <a:t>Create a GitLab pipeline</a:t>
            </a:r>
          </a:p>
          <a:p>
            <a:r>
              <a:rPr lang="en-DE" sz="1200" i="0">
                <a:solidFill>
                  <a:schemeClr val="accent2"/>
                </a:solidFill>
                <a:effectLst/>
                <a:latin typeface="+mj-lt"/>
              </a:rPr>
              <a:t>⇢</a:t>
            </a:r>
            <a:r>
              <a:rPr lang="en-US" sz="1200" i="0">
                <a:solidFill>
                  <a:schemeClr val="accent2"/>
                </a:solidFill>
                <a:effectLst/>
                <a:latin typeface="+mj-lt"/>
              </a:rPr>
              <a:t> Databases handle important data so a </a:t>
            </a:r>
            <a:r>
              <a:rPr lang="en-US" sz="1200">
                <a:solidFill>
                  <a:schemeClr val="accent2"/>
                </a:solidFill>
                <a:latin typeface="+mj-lt"/>
              </a:rPr>
              <a:t>pipelines automatically scaling this type of application would require </a:t>
            </a:r>
            <a:r>
              <a:rPr lang="en-US" sz="1200" i="1">
                <a:solidFill>
                  <a:schemeClr val="accent2"/>
                </a:solidFill>
                <a:latin typeface="+mj-lt"/>
              </a:rPr>
              <a:t>great</a:t>
            </a:r>
            <a:r>
              <a:rPr lang="en-US" sz="1200">
                <a:solidFill>
                  <a:schemeClr val="accent2"/>
                </a:solidFill>
                <a:latin typeface="+mj-lt"/>
              </a:rPr>
              <a:t> care, especially when removing shards. This process alone can take days on large datasets.</a:t>
            </a:r>
          </a:p>
          <a:p>
            <a:r>
              <a:rPr lang="en-US" sz="1200">
                <a:solidFill>
                  <a:schemeClr val="accent2"/>
                </a:solidFill>
                <a:latin typeface="+mj-lt"/>
              </a:rPr>
              <a:t>Also, we cannot create enough resources to enable staging, so testing would become very hard.</a:t>
            </a:r>
          </a:p>
          <a:p>
            <a:endParaRPr lang="en-US" sz="1200" i="0">
              <a:solidFill>
                <a:schemeClr val="accent2"/>
              </a:solidFill>
              <a:effectLst/>
              <a:latin typeface="+mj-lt"/>
            </a:endParaRPr>
          </a:p>
          <a:p>
            <a:r>
              <a:rPr lang="en-US" sz="1600" i="0">
                <a:effectLst/>
                <a:latin typeface="+mj-lt"/>
              </a:rPr>
              <a:t>Lock connections by cluster IP</a:t>
            </a:r>
          </a:p>
          <a:p>
            <a:r>
              <a:rPr lang="en-DE" sz="1200" i="0">
                <a:solidFill>
                  <a:schemeClr val="accent2"/>
                </a:solidFill>
                <a:effectLst/>
                <a:latin typeface="+mj-lt"/>
              </a:rPr>
              <a:t>⇢</a:t>
            </a:r>
            <a:r>
              <a:rPr lang="en-US" sz="1200" i="0">
                <a:solidFill>
                  <a:schemeClr val="accent2"/>
                </a:solidFill>
                <a:effectLst/>
                <a:latin typeface="+mj-lt"/>
              </a:rPr>
              <a:t> This feature did turn out to be practically useless as the functions each use their own headless service. Because of this external IPs cannot connect anyways.</a:t>
            </a:r>
          </a:p>
          <a:p>
            <a:endParaRPr lang="en-US" sz="1200">
              <a:solidFill>
                <a:schemeClr val="accent2"/>
              </a:solidFill>
              <a:latin typeface="+mj-lt"/>
            </a:endParaRPr>
          </a:p>
          <a:p>
            <a:r>
              <a:rPr lang="en-US" sz="1600">
                <a:latin typeface="+mj-lt"/>
              </a:rPr>
              <a:t>Store secrets in a secret manager</a:t>
            </a:r>
          </a:p>
          <a:p>
            <a:r>
              <a:rPr lang="en-DE" sz="1200" i="0">
                <a:solidFill>
                  <a:schemeClr val="accent2"/>
                </a:solidFill>
                <a:effectLst/>
                <a:latin typeface="+mj-lt"/>
              </a:rPr>
              <a:t>⇢</a:t>
            </a:r>
            <a:r>
              <a:rPr lang="en-US" sz="1200" i="0">
                <a:solidFill>
                  <a:schemeClr val="accent2"/>
                </a:solidFill>
                <a:effectLst/>
                <a:latin typeface="+mj-lt"/>
              </a:rPr>
              <a:t> This was scratched since it does not add value by itself. This could help with workflows or larger organizations. For us simply sharing the Kubernetes secrets directly made more sense.</a:t>
            </a:r>
          </a:p>
          <a:p>
            <a:endParaRPr lang="en-US" sz="1200">
              <a:solidFill>
                <a:schemeClr val="accent2"/>
              </a:solidFill>
              <a:latin typeface="+mj-lt"/>
            </a:endParaRPr>
          </a:p>
          <a:p>
            <a:r>
              <a:rPr lang="en-US" sz="1600">
                <a:latin typeface="+mj-lt"/>
              </a:rPr>
              <a:t>Add a dashboard with statistics</a:t>
            </a:r>
          </a:p>
          <a:p>
            <a:r>
              <a:rPr lang="en-DE" sz="1200" i="0">
                <a:solidFill>
                  <a:schemeClr val="accent2"/>
                </a:solidFill>
                <a:effectLst/>
                <a:latin typeface="+mj-lt"/>
              </a:rPr>
              <a:t>⇢ </a:t>
            </a:r>
            <a:r>
              <a:rPr lang="en-US" sz="1200">
                <a:solidFill>
                  <a:schemeClr val="accent2"/>
                </a:solidFill>
                <a:latin typeface="+mj-lt"/>
              </a:rPr>
              <a:t>Everything we want to show can be shown via the shell. Dashboard could be added but would only be interesting once the databases have been running for a couple of days.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5A38EA-4888-C4B9-71BD-20AF51B4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5139" y="1267151"/>
            <a:ext cx="3125032" cy="489869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37C12C5-E2B9-FE62-19FE-EF5E2E95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A41F6B-2E2A-9546-9EE9-985874735910}" type="slidenum">
              <a:rPr lang="de-DE" smtClean="0"/>
              <a:t>58</a:t>
            </a:fld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045C0-3E15-FB49-FA7A-978AC4478176}"/>
              </a:ext>
            </a:extLst>
          </p:cNvPr>
          <p:cNvSpPr/>
          <p:nvPr/>
        </p:nvSpPr>
        <p:spPr>
          <a:xfrm>
            <a:off x="7296150" y="1543050"/>
            <a:ext cx="2178050" cy="1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95619E-37EB-3C40-45E1-3CE725CD8724}"/>
              </a:ext>
            </a:extLst>
          </p:cNvPr>
          <p:cNvSpPr/>
          <p:nvPr/>
        </p:nvSpPr>
        <p:spPr>
          <a:xfrm>
            <a:off x="7296150" y="4318000"/>
            <a:ext cx="2178050" cy="1333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E92A4B-BFC6-7F67-E6C4-C536228128C9}"/>
              </a:ext>
            </a:extLst>
          </p:cNvPr>
          <p:cNvSpPr/>
          <p:nvPr/>
        </p:nvSpPr>
        <p:spPr>
          <a:xfrm>
            <a:off x="7296150" y="2082800"/>
            <a:ext cx="2178050" cy="133350"/>
          </a:xfrm>
          <a:prstGeom prst="rect">
            <a:avLst/>
          </a:prstGeom>
          <a:solidFill>
            <a:srgbClr val="FB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06758-DA0C-E208-EE56-041BBE763FA7}"/>
              </a:ext>
            </a:extLst>
          </p:cNvPr>
          <p:cNvSpPr/>
          <p:nvPr/>
        </p:nvSpPr>
        <p:spPr>
          <a:xfrm>
            <a:off x="7296150" y="2659833"/>
            <a:ext cx="2178050" cy="133350"/>
          </a:xfrm>
          <a:prstGeom prst="rect">
            <a:avLst/>
          </a:prstGeom>
          <a:solidFill>
            <a:srgbClr val="FB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03CFEE-E782-040C-5B4B-9D06ECAB1065}"/>
              </a:ext>
            </a:extLst>
          </p:cNvPr>
          <p:cNvSpPr/>
          <p:nvPr/>
        </p:nvSpPr>
        <p:spPr>
          <a:xfrm>
            <a:off x="7296150" y="3212555"/>
            <a:ext cx="2178050" cy="133350"/>
          </a:xfrm>
          <a:prstGeom prst="rect">
            <a:avLst/>
          </a:prstGeom>
          <a:solidFill>
            <a:srgbClr val="FB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2E585-EFF9-4A06-4E17-FD84F63B9615}"/>
              </a:ext>
            </a:extLst>
          </p:cNvPr>
          <p:cNvSpPr/>
          <p:nvPr/>
        </p:nvSpPr>
        <p:spPr>
          <a:xfrm>
            <a:off x="7296150" y="3784849"/>
            <a:ext cx="2178050" cy="133350"/>
          </a:xfrm>
          <a:prstGeom prst="rect">
            <a:avLst/>
          </a:prstGeom>
          <a:solidFill>
            <a:srgbClr val="FB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3803C0-9FCE-88C2-B04D-502F8423F5E6}"/>
              </a:ext>
            </a:extLst>
          </p:cNvPr>
          <p:cNvSpPr/>
          <p:nvPr/>
        </p:nvSpPr>
        <p:spPr>
          <a:xfrm>
            <a:off x="7296150" y="4851151"/>
            <a:ext cx="2178050" cy="133350"/>
          </a:xfrm>
          <a:prstGeom prst="rect">
            <a:avLst/>
          </a:prstGeom>
          <a:solidFill>
            <a:srgbClr val="FB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1A57DF-F69B-E8AB-3F3D-C38230C6DF61}"/>
              </a:ext>
            </a:extLst>
          </p:cNvPr>
          <p:cNvSpPr/>
          <p:nvPr/>
        </p:nvSpPr>
        <p:spPr>
          <a:xfrm>
            <a:off x="7237094" y="4917826"/>
            <a:ext cx="2178050" cy="133350"/>
          </a:xfrm>
          <a:prstGeom prst="rect">
            <a:avLst/>
          </a:prstGeom>
          <a:solidFill>
            <a:srgbClr val="FB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DA4820-7504-66B0-5909-0F64CE12EFD1}"/>
              </a:ext>
            </a:extLst>
          </p:cNvPr>
          <p:cNvSpPr/>
          <p:nvPr/>
        </p:nvSpPr>
        <p:spPr>
          <a:xfrm>
            <a:off x="7296150" y="5450977"/>
            <a:ext cx="2178050" cy="133350"/>
          </a:xfrm>
          <a:prstGeom prst="rect">
            <a:avLst/>
          </a:prstGeom>
          <a:solidFill>
            <a:srgbClr val="FB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27B4D9-22D5-E5D9-3A93-D235D1A9FF02}"/>
              </a:ext>
            </a:extLst>
          </p:cNvPr>
          <p:cNvSpPr/>
          <p:nvPr/>
        </p:nvSpPr>
        <p:spPr>
          <a:xfrm>
            <a:off x="7270750" y="5999163"/>
            <a:ext cx="2178050" cy="133350"/>
          </a:xfrm>
          <a:prstGeom prst="rect">
            <a:avLst/>
          </a:prstGeom>
          <a:solidFill>
            <a:srgbClr val="FBFA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04173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4ABCA-D27B-61D5-5F12-AAF0FD0C5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A93DA480-F1F1-5E42-565F-45F2B09769C5}"/>
              </a:ext>
            </a:extLst>
          </p:cNvPr>
          <p:cNvSpPr/>
          <p:nvPr/>
        </p:nvSpPr>
        <p:spPr>
          <a:xfrm>
            <a:off x="6096000" y="1268413"/>
            <a:ext cx="5257800" cy="4897437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Open-Source</a:t>
            </a:r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B90A738-9EAA-3651-17A3-53925672EC30}"/>
              </a:ext>
            </a:extLst>
          </p:cNvPr>
          <p:cNvSpPr/>
          <p:nvPr/>
        </p:nvSpPr>
        <p:spPr>
          <a:xfrm>
            <a:off x="838200" y="1268413"/>
            <a:ext cx="5257800" cy="48974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/>
              <a:t>Paywall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ED511-1171-94FD-E089-EC1EDFC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C9952B-D125-A389-42D8-EFF0C87BB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Dashboard / Monitoring options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F38936-52E5-28C2-3B21-AB3CEA45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478CD09-664E-0BCF-4C0E-983BD7C4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AA41F6B-2E2A-9546-9EE9-985874735910}" type="slidenum">
              <a:rPr lang="de-DE" smtClean="0"/>
              <a:t>59</a:t>
            </a:fld>
            <a:endParaRPr lang="de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97781-AEC9-E7A9-AF1E-FAB20EEDA7E1}"/>
              </a:ext>
            </a:extLst>
          </p:cNvPr>
          <p:cNvSpPr/>
          <p:nvPr/>
        </p:nvSpPr>
        <p:spPr>
          <a:xfrm>
            <a:off x="901700" y="1971426"/>
            <a:ext cx="2428875" cy="107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MongoDB Atlas</a:t>
            </a:r>
            <a:endParaRPr lang="en-DE" sz="14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E98F0-4D74-C3BB-50C9-295D80C02C6D}"/>
              </a:ext>
            </a:extLst>
          </p:cNvPr>
          <p:cNvSpPr/>
          <p:nvPr/>
        </p:nvSpPr>
        <p:spPr>
          <a:xfrm>
            <a:off x="3554942" y="1971426"/>
            <a:ext cx="2428875" cy="107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MongoDB Ops Manager</a:t>
            </a:r>
            <a:endParaRPr lang="en-DE" sz="14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16B167-FC0C-3A42-48E2-260B8D71FA43}"/>
              </a:ext>
            </a:extLst>
          </p:cNvPr>
          <p:cNvSpPr/>
          <p:nvPr/>
        </p:nvSpPr>
        <p:spPr>
          <a:xfrm>
            <a:off x="6208184" y="1971426"/>
            <a:ext cx="2428875" cy="107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Percona</a:t>
            </a:r>
            <a:r>
              <a:rPr lang="en-US" sz="1400"/>
              <a:t> Monitoring and Management (PMM)</a:t>
            </a:r>
            <a:endParaRPr lang="en-DE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ED8D65B-2C21-CACB-6A01-0C8FC057E31A}"/>
              </a:ext>
            </a:extLst>
          </p:cNvPr>
          <p:cNvSpPr/>
          <p:nvPr/>
        </p:nvSpPr>
        <p:spPr>
          <a:xfrm>
            <a:off x="901699" y="3276600"/>
            <a:ext cx="2428875" cy="1073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Easy to use and configure, real-time performance, data explorer functionality</a:t>
            </a:r>
            <a:endParaRPr lang="en-DE" sz="10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041B09-6AAD-BA5A-E134-27ED631AA2A4}"/>
              </a:ext>
            </a:extLst>
          </p:cNvPr>
          <p:cNvSpPr/>
          <p:nvPr/>
        </p:nvSpPr>
        <p:spPr>
          <a:xfrm>
            <a:off x="901698" y="4581774"/>
            <a:ext cx="2428875" cy="10731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Only runs on MongoDB Atlas hosted instances</a:t>
            </a:r>
            <a:endParaRPr lang="en-DE" sz="1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B145AC-D821-35F2-9880-3D2CC21C0E01}"/>
              </a:ext>
            </a:extLst>
          </p:cNvPr>
          <p:cNvSpPr/>
          <p:nvPr/>
        </p:nvSpPr>
        <p:spPr>
          <a:xfrm>
            <a:off x="3554941" y="3276600"/>
            <a:ext cx="2428875" cy="1073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Self-Hosted management, topology visualization, performance dashboards</a:t>
            </a:r>
            <a:endParaRPr lang="en-DE" sz="1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EC7198-87F6-C69D-3F4D-41DF272A3944}"/>
              </a:ext>
            </a:extLst>
          </p:cNvPr>
          <p:cNvSpPr/>
          <p:nvPr/>
        </p:nvSpPr>
        <p:spPr>
          <a:xfrm>
            <a:off x="3554940" y="4581774"/>
            <a:ext cx="2428875" cy="10731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Requires licensing, created for enterprises</a:t>
            </a:r>
            <a:endParaRPr lang="en-DE" sz="1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330D2F-DF11-C24A-1B34-D2F5B03DD54C}"/>
              </a:ext>
            </a:extLst>
          </p:cNvPr>
          <p:cNvSpPr/>
          <p:nvPr/>
        </p:nvSpPr>
        <p:spPr>
          <a:xfrm>
            <a:off x="6208183" y="3276600"/>
            <a:ext cx="2428875" cy="1073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Open-Source, detailed dashboards, Kubernetes-friendly, made for database analytics</a:t>
            </a:r>
            <a:endParaRPr lang="en-DE" sz="1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95C1F5D-3BEC-00A8-456D-44D062AF0799}"/>
              </a:ext>
            </a:extLst>
          </p:cNvPr>
          <p:cNvSpPr/>
          <p:nvPr/>
        </p:nvSpPr>
        <p:spPr>
          <a:xfrm>
            <a:off x="6208182" y="4581774"/>
            <a:ext cx="2428875" cy="10731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Less customizability, advanced features require use of </a:t>
            </a:r>
            <a:r>
              <a:rPr lang="en-US" sz="1000" err="1"/>
              <a:t>percona’s</a:t>
            </a:r>
            <a:r>
              <a:rPr lang="en-US" sz="1000"/>
              <a:t> MongoDB modification (image)</a:t>
            </a:r>
            <a:endParaRPr lang="en-DE" sz="1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5FC2B25-BFE5-211B-847F-23DD02E39590}"/>
              </a:ext>
            </a:extLst>
          </p:cNvPr>
          <p:cNvSpPr/>
          <p:nvPr/>
        </p:nvSpPr>
        <p:spPr>
          <a:xfrm>
            <a:off x="8861425" y="1971426"/>
            <a:ext cx="2428875" cy="107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err="1"/>
              <a:t>Graphana</a:t>
            </a:r>
            <a:r>
              <a:rPr lang="en-US" sz="1400"/>
              <a:t> and Prometheus</a:t>
            </a:r>
            <a:endParaRPr lang="en-DE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971708D-73E8-6EA8-7040-258FD995499E}"/>
              </a:ext>
            </a:extLst>
          </p:cNvPr>
          <p:cNvSpPr/>
          <p:nvPr/>
        </p:nvSpPr>
        <p:spPr>
          <a:xfrm>
            <a:off x="8861424" y="3276600"/>
            <a:ext cx="2428875" cy="1073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Open-Source, Complete customizability, real-time metrics </a:t>
            </a:r>
            <a:endParaRPr lang="en-DE" sz="10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5F0AD5-02EF-4DE4-5A7C-2995EBE2DC42}"/>
              </a:ext>
            </a:extLst>
          </p:cNvPr>
          <p:cNvSpPr/>
          <p:nvPr/>
        </p:nvSpPr>
        <p:spPr>
          <a:xfrm>
            <a:off x="8861423" y="4581774"/>
            <a:ext cx="2428875" cy="10731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Requires a lot of additional setup, only some templates come out of the box, “jack of all trades” master of none</a:t>
            </a:r>
            <a:endParaRPr lang="en-DE" sz="1000"/>
          </a:p>
        </p:txBody>
      </p:sp>
    </p:spTree>
    <p:extLst>
      <p:ext uri="{BB962C8B-B14F-4D97-AF65-F5344CB8AC3E}">
        <p14:creationId xmlns:p14="http://schemas.microsoft.com/office/powerpoint/2010/main" val="2754085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D6AAA-29F2-2C6A-67F8-A17824334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0043B-16F5-6417-A723-A4226B3B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D589E-5E97-4A68-B4D3-5D96EBE8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6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4B8896-63E6-A59A-9CB1-E271FE3A3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Motivation - Why a distributed database?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BB473-F429-BEC2-55AF-7593B049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146D9F35-4495-FA3F-B5C7-88A4D4B1A66F}"/>
              </a:ext>
            </a:extLst>
          </p:cNvPr>
          <p:cNvSpPr/>
          <p:nvPr/>
        </p:nvSpPr>
        <p:spPr>
          <a:xfrm>
            <a:off x="8142909" y="2414769"/>
            <a:ext cx="2710992" cy="5467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Mongos / Router</a:t>
            </a:r>
          </a:p>
        </p:txBody>
      </p:sp>
      <p:sp>
        <p:nvSpPr>
          <p:cNvPr id="8" name="Rectangle 37">
            <a:extLst>
              <a:ext uri="{FF2B5EF4-FFF2-40B4-BE49-F238E27FC236}">
                <a16:creationId xmlns:a16="http://schemas.microsoft.com/office/drawing/2014/main" id="{C6668E8F-426D-C104-A43A-811DC70997D6}"/>
              </a:ext>
            </a:extLst>
          </p:cNvPr>
          <p:cNvSpPr/>
          <p:nvPr/>
        </p:nvSpPr>
        <p:spPr>
          <a:xfrm>
            <a:off x="7543486" y="3757590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A</a:t>
            </a:r>
          </a:p>
        </p:txBody>
      </p:sp>
      <p:sp>
        <p:nvSpPr>
          <p:cNvPr id="9" name="Rectangle 38">
            <a:extLst>
              <a:ext uri="{FF2B5EF4-FFF2-40B4-BE49-F238E27FC236}">
                <a16:creationId xmlns:a16="http://schemas.microsoft.com/office/drawing/2014/main" id="{DA250BF7-8A63-E10D-5B21-DA3A60182A37}"/>
              </a:ext>
            </a:extLst>
          </p:cNvPr>
          <p:cNvSpPr/>
          <p:nvPr/>
        </p:nvSpPr>
        <p:spPr>
          <a:xfrm>
            <a:off x="8898982" y="3757589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B</a:t>
            </a:r>
          </a:p>
        </p:txBody>
      </p:sp>
      <p:sp>
        <p:nvSpPr>
          <p:cNvPr id="10" name="Rectangle 39">
            <a:extLst>
              <a:ext uri="{FF2B5EF4-FFF2-40B4-BE49-F238E27FC236}">
                <a16:creationId xmlns:a16="http://schemas.microsoft.com/office/drawing/2014/main" id="{45C7909F-BA2C-215B-032F-46FDF958124E}"/>
              </a:ext>
            </a:extLst>
          </p:cNvPr>
          <p:cNvSpPr/>
          <p:nvPr/>
        </p:nvSpPr>
        <p:spPr>
          <a:xfrm>
            <a:off x="10254477" y="3757588"/>
            <a:ext cx="1198845" cy="8407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Shard C</a:t>
            </a:r>
          </a:p>
        </p:txBody>
      </p:sp>
      <p:cxnSp>
        <p:nvCxnSpPr>
          <p:cNvPr id="11" name="Straight Arrow Connector 40">
            <a:extLst>
              <a:ext uri="{FF2B5EF4-FFF2-40B4-BE49-F238E27FC236}">
                <a16:creationId xmlns:a16="http://schemas.microsoft.com/office/drawing/2014/main" id="{7F319A70-8D1E-F7CD-9BDA-C2C1787F0A44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8142909" y="2961524"/>
            <a:ext cx="1355496" cy="796066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43">
            <a:extLst>
              <a:ext uri="{FF2B5EF4-FFF2-40B4-BE49-F238E27FC236}">
                <a16:creationId xmlns:a16="http://schemas.microsoft.com/office/drawing/2014/main" id="{F4862C66-0186-69B1-2FDB-4C78037A2CD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9498405" y="2961524"/>
            <a:ext cx="0" cy="796065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7">
            <a:extLst>
              <a:ext uri="{FF2B5EF4-FFF2-40B4-BE49-F238E27FC236}">
                <a16:creationId xmlns:a16="http://schemas.microsoft.com/office/drawing/2014/main" id="{DA94049D-49E5-C14D-83B0-15A2073C5573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9498405" y="2961524"/>
            <a:ext cx="1355495" cy="79606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6221B33C-AA63-7ED9-47E4-2D457EF4C35F}"/>
              </a:ext>
            </a:extLst>
          </p:cNvPr>
          <p:cNvSpPr txBox="1"/>
          <p:nvPr/>
        </p:nvSpPr>
        <p:spPr>
          <a:xfrm>
            <a:off x="785994" y="1495430"/>
            <a:ext cx="63794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Data </a:t>
            </a:r>
            <a:r>
              <a:rPr lang="de-DE" b="1" err="1"/>
              <a:t>too</a:t>
            </a:r>
            <a:r>
              <a:rPr lang="de-DE" b="1"/>
              <a:t> large:</a:t>
            </a:r>
            <a:r>
              <a:rPr lang="de-DE"/>
              <a:t> </a:t>
            </a:r>
            <a:r>
              <a:rPr lang="de-DE" err="1"/>
              <a:t>No</a:t>
            </a:r>
            <a:r>
              <a:rPr lang="de-DE"/>
              <a:t> </a:t>
            </a:r>
            <a:r>
              <a:rPr lang="de-DE" err="1"/>
              <a:t>longer</a:t>
            </a:r>
            <a:r>
              <a:rPr lang="de-DE"/>
              <a:t> </a:t>
            </a:r>
            <a:r>
              <a:rPr lang="de-DE" err="1"/>
              <a:t>fits</a:t>
            </a:r>
            <a:r>
              <a:rPr lang="de-DE"/>
              <a:t> on a </a:t>
            </a:r>
            <a:r>
              <a:rPr lang="de-DE" err="1"/>
              <a:t>single</a:t>
            </a:r>
            <a:r>
              <a:rPr lang="de-DE"/>
              <a:t> </a:t>
            </a:r>
            <a:r>
              <a:rPr lang="de-DE" err="1"/>
              <a:t>machine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Slow </a:t>
            </a:r>
            <a:r>
              <a:rPr lang="de-DE" b="1" err="1"/>
              <a:t>response</a:t>
            </a:r>
            <a:r>
              <a:rPr lang="de-DE" b="1"/>
              <a:t> </a:t>
            </a:r>
            <a:r>
              <a:rPr lang="de-DE" b="1" err="1"/>
              <a:t>times</a:t>
            </a:r>
            <a:r>
              <a:rPr lang="de-DE" b="1"/>
              <a:t>:</a:t>
            </a:r>
            <a:r>
              <a:rPr lang="de-DE"/>
              <a:t> The </a:t>
            </a:r>
            <a:r>
              <a:rPr lang="de-DE" err="1"/>
              <a:t>database</a:t>
            </a:r>
            <a:r>
              <a:rPr lang="de-DE"/>
              <a:t> </a:t>
            </a:r>
            <a:r>
              <a:rPr lang="de-DE" err="1"/>
              <a:t>becomes</a:t>
            </a:r>
            <a:r>
              <a:rPr lang="de-DE"/>
              <a:t> a </a:t>
            </a:r>
            <a:r>
              <a:rPr lang="de-DE" err="1"/>
              <a:t>bottleneck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err="1"/>
              <a:t>Scalability</a:t>
            </a:r>
            <a:r>
              <a:rPr lang="de-DE" b="1"/>
              <a:t>:</a:t>
            </a:r>
            <a:r>
              <a:rPr lang="de-DE"/>
              <a:t> </a:t>
            </a:r>
            <a:r>
              <a:rPr lang="de-DE" err="1"/>
              <a:t>Scale</a:t>
            </a:r>
            <a:r>
              <a:rPr lang="de-DE"/>
              <a:t> </a:t>
            </a:r>
            <a:r>
              <a:rPr lang="de-DE" err="1"/>
              <a:t>horizontally</a:t>
            </a:r>
            <a:r>
              <a:rPr lang="de-DE"/>
              <a:t> </a:t>
            </a:r>
            <a:r>
              <a:rPr lang="de-DE" err="1"/>
              <a:t>instead</a:t>
            </a:r>
            <a:r>
              <a:rPr lang="de-DE"/>
              <a:t> </a:t>
            </a:r>
            <a:r>
              <a:rPr lang="de-DE" err="1"/>
              <a:t>of</a:t>
            </a:r>
            <a:r>
              <a:rPr lang="de-DE"/>
              <a:t> just </a:t>
            </a:r>
            <a:r>
              <a:rPr lang="de-DE" err="1"/>
              <a:t>upgrading</a:t>
            </a:r>
            <a:r>
              <a:rPr lang="de-DE"/>
              <a:t> </a:t>
            </a:r>
            <a:r>
              <a:rPr lang="de-DE" err="1"/>
              <a:t>hardware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Learning </a:t>
            </a:r>
            <a:r>
              <a:rPr lang="de-DE" b="1" err="1"/>
              <a:t>goal</a:t>
            </a:r>
            <a:r>
              <a:rPr lang="de-DE" b="1"/>
              <a:t>:</a:t>
            </a:r>
            <a:r>
              <a:rPr lang="de-DE"/>
              <a:t> </a:t>
            </a:r>
            <a:r>
              <a:rPr lang="de-DE" err="1"/>
              <a:t>Understand</a:t>
            </a:r>
            <a:r>
              <a:rPr lang="de-DE"/>
              <a:t> </a:t>
            </a:r>
            <a:r>
              <a:rPr lang="de-DE" err="1"/>
              <a:t>sharding</a:t>
            </a:r>
            <a:r>
              <a:rPr lang="de-DE"/>
              <a:t> and </a:t>
            </a:r>
            <a:r>
              <a:rPr lang="de-DE" err="1"/>
              <a:t>failover</a:t>
            </a:r>
            <a:r>
              <a:rPr lang="de-DE"/>
              <a:t> in a </a:t>
            </a:r>
            <a:r>
              <a:rPr lang="de-DE" err="1"/>
              <a:t>cloud</a:t>
            </a:r>
            <a:r>
              <a:rPr lang="de-DE"/>
              <a:t> </a:t>
            </a:r>
            <a:r>
              <a:rPr lang="de-DE" err="1"/>
              <a:t>environment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/>
              <a:t>Cloud </a:t>
            </a:r>
            <a:r>
              <a:rPr lang="de-DE" b="1" err="1"/>
              <a:t>deployment</a:t>
            </a:r>
            <a:r>
              <a:rPr lang="de-DE" b="1"/>
              <a:t>:</a:t>
            </a:r>
            <a:r>
              <a:rPr lang="de-DE"/>
              <a:t> Use Terraform and </a:t>
            </a:r>
            <a:r>
              <a:rPr lang="de-DE" err="1"/>
              <a:t>Kubernetes</a:t>
            </a:r>
            <a:r>
              <a:rPr lang="de-DE"/>
              <a:t> </a:t>
            </a:r>
            <a:r>
              <a:rPr lang="de-DE" err="1"/>
              <a:t>to</a:t>
            </a:r>
            <a:r>
              <a:rPr lang="de-DE"/>
              <a:t> </a:t>
            </a:r>
            <a:r>
              <a:rPr lang="de-DE" err="1"/>
              <a:t>distribute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on </a:t>
            </a:r>
            <a:r>
              <a:rPr lang="de-DE" err="1"/>
              <a:t>CloudStack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err="1"/>
              <a:t>Leverage</a:t>
            </a:r>
            <a:r>
              <a:rPr lang="de-DE" b="1"/>
              <a:t> </a:t>
            </a:r>
            <a:r>
              <a:rPr lang="de-DE" b="1" err="1"/>
              <a:t>CloudStack</a:t>
            </a:r>
            <a:r>
              <a:rPr lang="de-DE" b="1"/>
              <a:t> </a:t>
            </a:r>
            <a:r>
              <a:rPr lang="de-DE" b="1" err="1"/>
              <a:t>features</a:t>
            </a:r>
            <a:r>
              <a:rPr lang="de-DE" b="1"/>
              <a:t>:</a:t>
            </a:r>
            <a:r>
              <a:rPr lang="de-DE"/>
              <a:t> </a:t>
            </a:r>
            <a:r>
              <a:rPr lang="de-DE" err="1"/>
              <a:t>Apply</a:t>
            </a:r>
            <a:r>
              <a:rPr lang="de-DE"/>
              <a:t> real </a:t>
            </a:r>
            <a:r>
              <a:rPr lang="de-DE" err="1"/>
              <a:t>infrastructure</a:t>
            </a:r>
            <a:r>
              <a:rPr lang="de-DE"/>
              <a:t> </a:t>
            </a:r>
            <a:r>
              <a:rPr lang="de-DE" err="1"/>
              <a:t>capabilities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err="1"/>
              <a:t>Learn</a:t>
            </a:r>
            <a:r>
              <a:rPr lang="de-DE" b="1"/>
              <a:t> </a:t>
            </a:r>
            <a:r>
              <a:rPr lang="de-DE" b="1" err="1"/>
              <a:t>data</a:t>
            </a:r>
            <a:r>
              <a:rPr lang="de-DE" b="1"/>
              <a:t> </a:t>
            </a:r>
            <a:r>
              <a:rPr lang="de-DE" b="1" err="1"/>
              <a:t>distribution</a:t>
            </a:r>
            <a:r>
              <a:rPr lang="de-DE" b="1"/>
              <a:t>:</a:t>
            </a:r>
            <a:r>
              <a:rPr lang="de-DE"/>
              <a:t> </a:t>
            </a:r>
            <a:r>
              <a:rPr lang="de-DE" err="1"/>
              <a:t>Understand</a:t>
            </a:r>
            <a:r>
              <a:rPr lang="de-DE"/>
              <a:t> </a:t>
            </a:r>
            <a:r>
              <a:rPr lang="de-DE" err="1"/>
              <a:t>how</a:t>
            </a:r>
            <a:r>
              <a:rPr lang="de-DE"/>
              <a:t> </a:t>
            </a:r>
            <a:r>
              <a:rPr lang="de-DE" err="1"/>
              <a:t>data</a:t>
            </a:r>
            <a:r>
              <a:rPr lang="de-DE"/>
              <a:t> </a:t>
            </a:r>
            <a:r>
              <a:rPr lang="de-DE" err="1"/>
              <a:t>is</a:t>
            </a:r>
            <a:r>
              <a:rPr lang="de-DE"/>
              <a:t> </a:t>
            </a:r>
            <a:r>
              <a:rPr lang="de-DE" err="1"/>
              <a:t>actually</a:t>
            </a:r>
            <a:r>
              <a:rPr lang="de-DE"/>
              <a:t> </a:t>
            </a:r>
            <a:r>
              <a:rPr lang="de-DE" err="1"/>
              <a:t>spread</a:t>
            </a:r>
            <a:r>
              <a:rPr lang="de-DE"/>
              <a:t> </a:t>
            </a:r>
            <a:r>
              <a:rPr lang="de-DE" err="1"/>
              <a:t>across</a:t>
            </a:r>
            <a:r>
              <a:rPr lang="de-DE"/>
              <a:t> </a:t>
            </a:r>
            <a:r>
              <a:rPr lang="de-DE" err="1"/>
              <a:t>shards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1" err="1"/>
              <a:t>Kubernetes</a:t>
            </a:r>
            <a:r>
              <a:rPr lang="de-DE" b="1"/>
              <a:t> </a:t>
            </a:r>
            <a:r>
              <a:rPr lang="de-DE" b="1" err="1"/>
              <a:t>experience</a:t>
            </a:r>
            <a:r>
              <a:rPr lang="de-DE" b="1"/>
              <a:t>:</a:t>
            </a:r>
            <a:r>
              <a:rPr lang="de-DE"/>
              <a:t> </a:t>
            </a:r>
            <a:r>
              <a:rPr lang="de-DE" err="1"/>
              <a:t>Explore</a:t>
            </a:r>
            <a:r>
              <a:rPr lang="de-DE"/>
              <a:t> and </a:t>
            </a:r>
            <a:r>
              <a:rPr lang="de-DE" err="1"/>
              <a:t>experiment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much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possible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35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7362E-CCF9-F93C-2104-E4156412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B7AC93-D429-CC75-55C4-CBB4D522A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61447" y="2803358"/>
            <a:ext cx="7469105" cy="91440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  <a:latin typeface="Montserrat" pitchFamily="2" charset="77"/>
              </a:rPr>
              <a:t>Tough nuts to crack</a:t>
            </a:r>
            <a:endParaRPr lang="de-DE" b="1">
              <a:solidFill>
                <a:schemeClr val="tx2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374532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90E86-6442-5579-31BC-52D54DC11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D1EF7-69F3-06C8-35C0-9A7EEE0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CD955-CCFB-7B81-E9D1-4BF9AD5D4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61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9FAD2C-D615-0776-DF66-FE8018638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Tough nuts to crack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C96107-0AF4-5895-657D-7991D6315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705" y="2520443"/>
            <a:ext cx="9735061" cy="3242002"/>
          </a:xfrm>
        </p:spPr>
        <p:txBody>
          <a:bodyPr>
            <a:normAutofit/>
          </a:bodyPr>
          <a:lstStyle/>
          <a:p>
            <a:r>
              <a:rPr lang="de-DE" sz="1800" b="1"/>
              <a:t>Admin </a:t>
            </a:r>
            <a:r>
              <a:rPr lang="de-DE" sz="1800" b="1" err="1"/>
              <a:t>user</a:t>
            </a:r>
            <a:r>
              <a:rPr lang="de-DE" sz="1800" b="1"/>
              <a:t> </a:t>
            </a:r>
            <a:r>
              <a:rPr lang="de-DE" sz="1800" b="1" err="1"/>
              <a:t>can</a:t>
            </a:r>
            <a:r>
              <a:rPr lang="de-DE" sz="1800" b="1"/>
              <a:t> </a:t>
            </a:r>
            <a:r>
              <a:rPr lang="de-DE" sz="1800" b="1" err="1"/>
              <a:t>only</a:t>
            </a:r>
            <a:r>
              <a:rPr lang="de-DE" sz="1800" b="1"/>
              <a:t> </a:t>
            </a:r>
            <a:r>
              <a:rPr lang="de-DE" sz="1800" b="1" err="1"/>
              <a:t>be</a:t>
            </a:r>
            <a:r>
              <a:rPr lang="de-DE" sz="1800" b="1"/>
              <a:t> </a:t>
            </a:r>
            <a:r>
              <a:rPr lang="de-DE" sz="1800" b="1" err="1"/>
              <a:t>created</a:t>
            </a:r>
            <a:r>
              <a:rPr lang="de-DE" sz="1800" b="1"/>
              <a:t> after </a:t>
            </a:r>
            <a:r>
              <a:rPr lang="de-DE" sz="1800" b="1" err="1"/>
              <a:t>the</a:t>
            </a:r>
            <a:r>
              <a:rPr lang="de-DE" sz="1800" b="1"/>
              <a:t> </a:t>
            </a:r>
            <a:r>
              <a:rPr lang="de-DE" sz="1800" b="1" err="1"/>
              <a:t>ReplicaSet</a:t>
            </a:r>
            <a:r>
              <a:rPr lang="de-DE" sz="1800" b="1"/>
              <a:t> </a:t>
            </a:r>
            <a:r>
              <a:rPr lang="de-DE" sz="1800" b="1" err="1"/>
              <a:t>is</a:t>
            </a:r>
            <a:r>
              <a:rPr lang="de-DE" sz="1800" b="1"/>
              <a:t> </a:t>
            </a:r>
            <a:r>
              <a:rPr lang="de-DE" sz="1800" b="1" err="1"/>
              <a:t>initialized</a:t>
            </a:r>
            <a:br>
              <a:rPr lang="de-DE" sz="1800"/>
            </a:br>
            <a:r>
              <a:rPr lang="de-DE" sz="1800"/>
              <a:t>→ The </a:t>
            </a:r>
            <a:r>
              <a:rPr lang="de-DE" sz="1800" err="1"/>
              <a:t>setup</a:t>
            </a:r>
            <a:r>
              <a:rPr lang="de-DE" sz="1800"/>
              <a:t> </a:t>
            </a:r>
            <a:r>
              <a:rPr lang="de-DE" sz="1800" err="1"/>
              <a:t>has</a:t>
            </a:r>
            <a:r>
              <a:rPr lang="de-DE" sz="1800"/>
              <a:t> </a:t>
            </a:r>
            <a:r>
              <a:rPr lang="de-DE" sz="1800" err="1"/>
              <a:t>to</a:t>
            </a:r>
            <a:r>
              <a:rPr lang="de-DE" sz="1800"/>
              <a:t> </a:t>
            </a:r>
            <a:r>
              <a:rPr lang="de-DE" sz="1800" err="1"/>
              <a:t>wait</a:t>
            </a:r>
            <a:r>
              <a:rPr lang="de-DE" sz="1800"/>
              <a:t> </a:t>
            </a:r>
            <a:r>
              <a:rPr lang="de-DE" sz="1800" err="1"/>
              <a:t>for</a:t>
            </a:r>
            <a:r>
              <a:rPr lang="de-DE" sz="1800"/>
              <a:t> </a:t>
            </a:r>
            <a:r>
              <a:rPr lang="de-DE" sz="1800" err="1"/>
              <a:t>the</a:t>
            </a:r>
            <a:r>
              <a:rPr lang="de-DE" sz="1800"/>
              <a:t> </a:t>
            </a:r>
            <a:r>
              <a:rPr lang="de-DE" sz="1800" err="1"/>
              <a:t>correct</a:t>
            </a:r>
            <a:r>
              <a:rPr lang="de-DE" sz="1800"/>
              <a:t> </a:t>
            </a:r>
            <a:r>
              <a:rPr lang="de-DE" sz="1800" err="1"/>
              <a:t>timing</a:t>
            </a:r>
            <a:endParaRPr lang="de-DE" sz="1800"/>
          </a:p>
          <a:p>
            <a:r>
              <a:rPr lang="de-DE" sz="1800" b="1"/>
              <a:t>Admin </a:t>
            </a:r>
            <a:r>
              <a:rPr lang="de-DE" sz="1800" b="1" err="1"/>
              <a:t>user</a:t>
            </a:r>
            <a:r>
              <a:rPr lang="de-DE" sz="1800" b="1"/>
              <a:t> </a:t>
            </a:r>
            <a:r>
              <a:rPr lang="de-DE" sz="1800" b="1" err="1"/>
              <a:t>can</a:t>
            </a:r>
            <a:r>
              <a:rPr lang="de-DE" sz="1800" b="1"/>
              <a:t> </a:t>
            </a:r>
            <a:r>
              <a:rPr lang="de-DE" sz="1800" b="1" err="1"/>
              <a:t>only</a:t>
            </a:r>
            <a:r>
              <a:rPr lang="de-DE" sz="1800" b="1"/>
              <a:t> </a:t>
            </a:r>
            <a:r>
              <a:rPr lang="de-DE" sz="1800" b="1" err="1"/>
              <a:t>be</a:t>
            </a:r>
            <a:r>
              <a:rPr lang="de-DE" sz="1800" b="1"/>
              <a:t> </a:t>
            </a:r>
            <a:r>
              <a:rPr lang="de-DE" sz="1800" b="1" err="1"/>
              <a:t>created</a:t>
            </a:r>
            <a:r>
              <a:rPr lang="de-DE" sz="1800" b="1"/>
              <a:t> on </a:t>
            </a:r>
            <a:r>
              <a:rPr lang="de-DE" sz="1800" b="1" err="1"/>
              <a:t>the</a:t>
            </a:r>
            <a:r>
              <a:rPr lang="de-DE" sz="1800" b="1"/>
              <a:t> </a:t>
            </a:r>
            <a:r>
              <a:rPr lang="de-DE" sz="1800" b="1" err="1"/>
              <a:t>primary</a:t>
            </a:r>
            <a:r>
              <a:rPr lang="de-DE" sz="1800" b="1"/>
              <a:t> </a:t>
            </a:r>
            <a:r>
              <a:rPr lang="de-DE" sz="1800" b="1" err="1"/>
              <a:t>node</a:t>
            </a:r>
            <a:br>
              <a:rPr lang="de-DE" sz="1800"/>
            </a:br>
            <a:r>
              <a:rPr lang="de-DE" sz="1800"/>
              <a:t>→ The </a:t>
            </a:r>
            <a:r>
              <a:rPr lang="de-DE" sz="1800" err="1"/>
              <a:t>primary</a:t>
            </a:r>
            <a:r>
              <a:rPr lang="de-DE" sz="1800"/>
              <a:t> </a:t>
            </a:r>
            <a:r>
              <a:rPr lang="de-DE" sz="1800" err="1"/>
              <a:t>must</a:t>
            </a:r>
            <a:r>
              <a:rPr lang="de-DE" sz="1800"/>
              <a:t> </a:t>
            </a:r>
            <a:r>
              <a:rPr lang="de-DE" sz="1800" err="1"/>
              <a:t>be</a:t>
            </a:r>
            <a:r>
              <a:rPr lang="de-DE" sz="1800"/>
              <a:t> </a:t>
            </a:r>
            <a:r>
              <a:rPr lang="de-DE" sz="1800" err="1"/>
              <a:t>identified</a:t>
            </a:r>
            <a:r>
              <a:rPr lang="de-DE" sz="1800"/>
              <a:t> and </a:t>
            </a:r>
            <a:r>
              <a:rPr lang="de-DE" sz="1800" err="1"/>
              <a:t>specifically</a:t>
            </a:r>
            <a:r>
              <a:rPr lang="de-DE" sz="1800"/>
              <a:t> </a:t>
            </a:r>
            <a:r>
              <a:rPr lang="de-DE" sz="1800" err="1"/>
              <a:t>targeted</a:t>
            </a:r>
            <a:endParaRPr lang="de-DE" sz="1800"/>
          </a:p>
          <a:p>
            <a:r>
              <a:rPr lang="de-DE" sz="1800" b="1" err="1"/>
              <a:t>Cinder</a:t>
            </a:r>
            <a:r>
              <a:rPr lang="de-DE" sz="1800" b="1"/>
              <a:t> </a:t>
            </a:r>
            <a:r>
              <a:rPr lang="de-DE" sz="1800" b="1" err="1"/>
              <a:t>volumes</a:t>
            </a:r>
            <a:r>
              <a:rPr lang="de-DE" sz="1800" b="1"/>
              <a:t> </a:t>
            </a:r>
            <a:r>
              <a:rPr lang="de-DE" sz="1800" b="1" err="1"/>
              <a:t>require</a:t>
            </a:r>
            <a:r>
              <a:rPr lang="de-DE" sz="1800" b="1"/>
              <a:t> a CSI </a:t>
            </a:r>
            <a:r>
              <a:rPr lang="de-DE" sz="1800" b="1" err="1"/>
              <a:t>plugin</a:t>
            </a:r>
            <a:r>
              <a:rPr lang="de-DE" sz="1800" b="1"/>
              <a:t> </a:t>
            </a:r>
            <a:r>
              <a:rPr lang="de-DE" sz="1800" b="1" err="1"/>
              <a:t>to</a:t>
            </a:r>
            <a:r>
              <a:rPr lang="de-DE" sz="1800" b="1"/>
              <a:t> </a:t>
            </a:r>
            <a:r>
              <a:rPr lang="de-DE" sz="1800" b="1" err="1"/>
              <a:t>work</a:t>
            </a:r>
            <a:r>
              <a:rPr lang="de-DE" sz="1800" b="1"/>
              <a:t> </a:t>
            </a:r>
            <a:r>
              <a:rPr lang="de-DE" sz="1800" b="1" err="1"/>
              <a:t>with</a:t>
            </a:r>
            <a:r>
              <a:rPr lang="de-DE" sz="1800" b="1"/>
              <a:t> </a:t>
            </a:r>
            <a:r>
              <a:rPr lang="de-DE" sz="1800" b="1" err="1"/>
              <a:t>Kubernetes</a:t>
            </a:r>
            <a:br>
              <a:rPr lang="de-DE" sz="1800"/>
            </a:br>
            <a:r>
              <a:rPr lang="de-DE" sz="1800"/>
              <a:t>→ </a:t>
            </a:r>
            <a:r>
              <a:rPr lang="de-DE" sz="1800" err="1"/>
              <a:t>Without</a:t>
            </a:r>
            <a:r>
              <a:rPr lang="de-DE" sz="1800"/>
              <a:t> </a:t>
            </a:r>
            <a:r>
              <a:rPr lang="de-DE" sz="1800" err="1"/>
              <a:t>the</a:t>
            </a:r>
            <a:r>
              <a:rPr lang="de-DE" sz="1800"/>
              <a:t> </a:t>
            </a:r>
            <a:r>
              <a:rPr lang="de-DE" sz="1800" err="1"/>
              <a:t>plugin</a:t>
            </a:r>
            <a:r>
              <a:rPr lang="de-DE" sz="1800"/>
              <a:t>, </a:t>
            </a:r>
            <a:r>
              <a:rPr lang="de-DE" sz="1800" err="1"/>
              <a:t>volume</a:t>
            </a:r>
            <a:r>
              <a:rPr lang="de-DE" sz="1800"/>
              <a:t> </a:t>
            </a:r>
            <a:r>
              <a:rPr lang="de-DE" sz="1800" err="1"/>
              <a:t>mounting</a:t>
            </a:r>
            <a:r>
              <a:rPr lang="de-DE" sz="1800"/>
              <a:t> </a:t>
            </a:r>
            <a:r>
              <a:rPr lang="de-DE" sz="1800" err="1"/>
              <a:t>is</a:t>
            </a:r>
            <a:r>
              <a:rPr lang="de-DE" sz="1800"/>
              <a:t> not possible</a:t>
            </a:r>
          </a:p>
          <a:p>
            <a:r>
              <a:rPr lang="de-DE" sz="1800" b="1" err="1"/>
              <a:t>Local</a:t>
            </a:r>
            <a:r>
              <a:rPr lang="de-DE" sz="1800" b="1"/>
              <a:t> </a:t>
            </a:r>
            <a:r>
              <a:rPr lang="de-DE" sz="1800" b="1" err="1"/>
              <a:t>resources</a:t>
            </a:r>
            <a:r>
              <a:rPr lang="de-DE" sz="1800" b="1"/>
              <a:t> </a:t>
            </a:r>
            <a:r>
              <a:rPr lang="de-DE" sz="1800" b="1" err="1"/>
              <a:t>were</a:t>
            </a:r>
            <a:r>
              <a:rPr lang="de-DE" sz="1800" b="1"/>
              <a:t> </a:t>
            </a:r>
            <a:r>
              <a:rPr lang="de-DE" sz="1800" b="1" err="1"/>
              <a:t>no</a:t>
            </a:r>
            <a:r>
              <a:rPr lang="de-DE" sz="1800" b="1"/>
              <a:t> </a:t>
            </a:r>
            <a:r>
              <a:rPr lang="de-DE" sz="1800" b="1" err="1"/>
              <a:t>longer</a:t>
            </a:r>
            <a:r>
              <a:rPr lang="de-DE" sz="1800" b="1"/>
              <a:t> </a:t>
            </a:r>
            <a:r>
              <a:rPr lang="de-DE" sz="1800" b="1" err="1"/>
              <a:t>sufficient</a:t>
            </a:r>
            <a:br>
              <a:rPr lang="de-DE" sz="1800"/>
            </a:br>
            <a:r>
              <a:rPr lang="de-DE" sz="1800"/>
              <a:t>→ Transition </a:t>
            </a:r>
            <a:r>
              <a:rPr lang="de-DE" sz="1800" err="1"/>
              <a:t>to</a:t>
            </a:r>
            <a:r>
              <a:rPr lang="de-DE" sz="1800"/>
              <a:t> </a:t>
            </a:r>
            <a:r>
              <a:rPr lang="de-DE" sz="1800" err="1"/>
              <a:t>cloud</a:t>
            </a:r>
            <a:r>
              <a:rPr lang="de-DE" sz="1800"/>
              <a:t> </a:t>
            </a:r>
            <a:r>
              <a:rPr lang="de-DE" sz="1800" err="1"/>
              <a:t>infrastructure</a:t>
            </a:r>
            <a:r>
              <a:rPr lang="de-DE" sz="1800"/>
              <a:t> was </a:t>
            </a:r>
            <a:r>
              <a:rPr lang="de-DE" sz="1800" err="1"/>
              <a:t>necessary</a:t>
            </a:r>
          </a:p>
          <a:p>
            <a:r>
              <a:rPr lang="de-DE" sz="1800" b="1" err="1"/>
              <a:t>Kubernetes</a:t>
            </a:r>
            <a:r>
              <a:rPr lang="de-DE" sz="1800" b="1"/>
              <a:t> </a:t>
            </a:r>
            <a:r>
              <a:rPr lang="de-DE" sz="1800" b="1" err="1"/>
              <a:t>config</a:t>
            </a:r>
            <a:r>
              <a:rPr lang="de-DE" sz="1800" b="1"/>
              <a:t> </a:t>
            </a:r>
            <a:r>
              <a:rPr lang="de-DE" sz="1800" b="1" err="1"/>
              <a:t>gets</a:t>
            </a:r>
            <a:r>
              <a:rPr lang="de-DE" sz="1800" b="1"/>
              <a:t> </a:t>
            </a:r>
            <a:r>
              <a:rPr lang="de-DE" sz="1800" b="1" err="1"/>
              <a:t>created</a:t>
            </a:r>
            <a:r>
              <a:rPr lang="de-DE" sz="1800" b="1"/>
              <a:t> on </a:t>
            </a:r>
            <a:r>
              <a:rPr lang="de-DE" sz="1800" b="1" err="1"/>
              <a:t>dev</a:t>
            </a:r>
            <a:r>
              <a:rPr lang="de-DE" sz="1800" b="1"/>
              <a:t> </a:t>
            </a:r>
            <a:r>
              <a:rPr lang="de-DE" sz="1800" b="1" err="1"/>
              <a:t>machine</a:t>
            </a:r>
            <a:r>
              <a:rPr lang="de-DE" sz="1800" b="1"/>
              <a:t> on </a:t>
            </a:r>
            <a:r>
              <a:rPr lang="de-DE" sz="1800" b="1" err="1"/>
              <a:t>apply</a:t>
            </a:r>
            <a:endParaRPr lang="de-DE" sz="1800" b="1"/>
          </a:p>
          <a:p>
            <a:pPr marL="0" indent="0">
              <a:buNone/>
            </a:pPr>
            <a:r>
              <a:rPr lang="de-DE" sz="1800" b="1"/>
              <a:t>   </a:t>
            </a:r>
            <a:r>
              <a:rPr lang="de-DE" sz="1800"/>
              <a:t>→ CI/CD </a:t>
            </a:r>
            <a:r>
              <a:rPr lang="de-DE" sz="1800" err="1"/>
              <a:t>deployment</a:t>
            </a:r>
            <a:r>
              <a:rPr lang="de-DE" sz="1800"/>
              <a:t> </a:t>
            </a:r>
            <a:r>
              <a:rPr lang="de-DE" sz="1800" err="1"/>
              <a:t>needs</a:t>
            </a:r>
            <a:r>
              <a:rPr lang="de-DE" sz="1800"/>
              <a:t> </a:t>
            </a:r>
            <a:r>
              <a:rPr lang="de-DE" sz="1800" err="1"/>
              <a:t>to</a:t>
            </a:r>
            <a:r>
              <a:rPr lang="de-DE" sz="1800"/>
              <a:t> happen on </a:t>
            </a:r>
            <a:r>
              <a:rPr lang="de-DE" sz="1800" err="1"/>
              <a:t>the</a:t>
            </a:r>
            <a:r>
              <a:rPr lang="de-DE" sz="1800"/>
              <a:t> same </a:t>
            </a:r>
            <a:r>
              <a:rPr lang="de-DE" sz="1800" err="1"/>
              <a:t>machine</a:t>
            </a:r>
            <a:r>
              <a:rPr lang="de-DE" sz="1800"/>
              <a:t> </a:t>
            </a:r>
            <a:r>
              <a:rPr lang="de-DE" sz="1800" err="1"/>
              <a:t>that</a:t>
            </a:r>
            <a:r>
              <a:rPr lang="de-DE" sz="1800"/>
              <a:t> </a:t>
            </a:r>
            <a:r>
              <a:rPr lang="de-DE" sz="1800" err="1"/>
              <a:t>starts</a:t>
            </a:r>
            <a:r>
              <a:rPr lang="de-DE" sz="1800"/>
              <a:t> </a:t>
            </a:r>
            <a:r>
              <a:rPr lang="de-DE" sz="1800" err="1"/>
              <a:t>terraform</a:t>
            </a:r>
            <a:endParaRPr lang="de-DE" sz="1800" b="1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1A77F67-2A54-046B-63BD-2CD0F559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grpSp>
        <p:nvGrpSpPr>
          <p:cNvPr id="6" name="Google Shape;10657;p80">
            <a:extLst>
              <a:ext uri="{FF2B5EF4-FFF2-40B4-BE49-F238E27FC236}">
                <a16:creationId xmlns:a16="http://schemas.microsoft.com/office/drawing/2014/main" id="{A09DD3A4-5943-9541-770B-59A08B3B36F1}"/>
              </a:ext>
            </a:extLst>
          </p:cNvPr>
          <p:cNvGrpSpPr/>
          <p:nvPr/>
        </p:nvGrpSpPr>
        <p:grpSpPr>
          <a:xfrm>
            <a:off x="1030705" y="1678556"/>
            <a:ext cx="551883" cy="630235"/>
            <a:chOff x="-17545650" y="2051350"/>
            <a:chExt cx="266250" cy="304050"/>
          </a:xfrm>
        </p:grpSpPr>
        <p:sp>
          <p:nvSpPr>
            <p:cNvPr id="8" name="Google Shape;10658;p80">
              <a:extLst>
                <a:ext uri="{FF2B5EF4-FFF2-40B4-BE49-F238E27FC236}">
                  <a16:creationId xmlns:a16="http://schemas.microsoft.com/office/drawing/2014/main" id="{048B3AE2-A1B1-1480-C43F-E80235FF76BC}"/>
                </a:ext>
              </a:extLst>
            </p:cNvPr>
            <p:cNvSpPr/>
            <p:nvPr/>
          </p:nvSpPr>
          <p:spPr>
            <a:xfrm>
              <a:off x="-17475550" y="22301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9" name="Google Shape;10659;p80">
              <a:extLst>
                <a:ext uri="{FF2B5EF4-FFF2-40B4-BE49-F238E27FC236}">
                  <a16:creationId xmlns:a16="http://schemas.microsoft.com/office/drawing/2014/main" id="{56C3D7B3-A3AD-AF47-FDBC-43DD56EB2DE1}"/>
                </a:ext>
              </a:extLst>
            </p:cNvPr>
            <p:cNvSpPr/>
            <p:nvPr/>
          </p:nvSpPr>
          <p:spPr>
            <a:xfrm>
              <a:off x="-17458225" y="221202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0" name="Google Shape;10660;p80">
              <a:extLst>
                <a:ext uri="{FF2B5EF4-FFF2-40B4-BE49-F238E27FC236}">
                  <a16:creationId xmlns:a16="http://schemas.microsoft.com/office/drawing/2014/main" id="{F3A4FB75-4E37-E298-0F1B-598F66F1FFEB}"/>
                </a:ext>
              </a:extLst>
            </p:cNvPr>
            <p:cNvSpPr/>
            <p:nvPr/>
          </p:nvSpPr>
          <p:spPr>
            <a:xfrm>
              <a:off x="-17493675" y="2212025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79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79" y="725"/>
                  </a:cubicBezTo>
                  <a:cubicBezTo>
                    <a:pt x="568" y="725"/>
                    <a:pt x="725" y="568"/>
                    <a:pt x="725" y="379"/>
                  </a:cubicBezTo>
                  <a:cubicBezTo>
                    <a:pt x="725" y="158"/>
                    <a:pt x="568" y="1"/>
                    <a:pt x="379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1" name="Google Shape;10661;p80">
              <a:extLst>
                <a:ext uri="{FF2B5EF4-FFF2-40B4-BE49-F238E27FC236}">
                  <a16:creationId xmlns:a16="http://schemas.microsoft.com/office/drawing/2014/main" id="{C244154C-635F-FEA6-38D0-C8B2F1768069}"/>
                </a:ext>
              </a:extLst>
            </p:cNvPr>
            <p:cNvSpPr/>
            <p:nvPr/>
          </p:nvSpPr>
          <p:spPr>
            <a:xfrm>
              <a:off x="-17545650" y="2051350"/>
              <a:ext cx="266250" cy="304050"/>
            </a:xfrm>
            <a:custGeom>
              <a:avLst/>
              <a:gdLst/>
              <a:ahLst/>
              <a:cxnLst/>
              <a:rect l="l" t="t" r="r" b="b"/>
              <a:pathLst>
                <a:path w="10650" h="12162" extrusionOk="0">
                  <a:moveTo>
                    <a:pt x="5640" y="694"/>
                  </a:moveTo>
                  <a:lnTo>
                    <a:pt x="5640" y="1072"/>
                  </a:lnTo>
                  <a:cubicBezTo>
                    <a:pt x="5640" y="1387"/>
                    <a:pt x="5797" y="1671"/>
                    <a:pt x="5986" y="1860"/>
                  </a:cubicBezTo>
                  <a:cubicBezTo>
                    <a:pt x="5797" y="2017"/>
                    <a:pt x="5577" y="2143"/>
                    <a:pt x="5293" y="2143"/>
                  </a:cubicBezTo>
                  <a:cubicBezTo>
                    <a:pt x="5010" y="2143"/>
                    <a:pt x="4789" y="2017"/>
                    <a:pt x="4569" y="1860"/>
                  </a:cubicBezTo>
                  <a:cubicBezTo>
                    <a:pt x="4821" y="1702"/>
                    <a:pt x="4915" y="1387"/>
                    <a:pt x="4915" y="1072"/>
                  </a:cubicBezTo>
                  <a:lnTo>
                    <a:pt x="4915" y="694"/>
                  </a:lnTo>
                  <a:close/>
                  <a:moveTo>
                    <a:pt x="7404" y="2143"/>
                  </a:moveTo>
                  <a:cubicBezTo>
                    <a:pt x="8507" y="2143"/>
                    <a:pt x="9452" y="2868"/>
                    <a:pt x="9799" y="3844"/>
                  </a:cubicBezTo>
                  <a:cubicBezTo>
                    <a:pt x="9893" y="4065"/>
                    <a:pt x="9704" y="4285"/>
                    <a:pt x="9452" y="4285"/>
                  </a:cubicBezTo>
                  <a:lnTo>
                    <a:pt x="8475" y="4285"/>
                  </a:lnTo>
                  <a:cubicBezTo>
                    <a:pt x="8381" y="3403"/>
                    <a:pt x="7971" y="2647"/>
                    <a:pt x="7278" y="2143"/>
                  </a:cubicBezTo>
                  <a:close/>
                  <a:moveTo>
                    <a:pt x="3277" y="2143"/>
                  </a:moveTo>
                  <a:cubicBezTo>
                    <a:pt x="2615" y="2647"/>
                    <a:pt x="2206" y="3435"/>
                    <a:pt x="2080" y="4285"/>
                  </a:cubicBezTo>
                  <a:lnTo>
                    <a:pt x="1103" y="4285"/>
                  </a:lnTo>
                  <a:cubicBezTo>
                    <a:pt x="1092" y="4287"/>
                    <a:pt x="1081" y="4288"/>
                    <a:pt x="1071" y="4288"/>
                  </a:cubicBezTo>
                  <a:cubicBezTo>
                    <a:pt x="893" y="4288"/>
                    <a:pt x="729" y="4052"/>
                    <a:pt x="788" y="3844"/>
                  </a:cubicBezTo>
                  <a:cubicBezTo>
                    <a:pt x="1135" y="2805"/>
                    <a:pt x="2080" y="2143"/>
                    <a:pt x="3151" y="2143"/>
                  </a:cubicBezTo>
                  <a:close/>
                  <a:moveTo>
                    <a:pt x="6428" y="2458"/>
                  </a:moveTo>
                  <a:cubicBezTo>
                    <a:pt x="7152" y="2805"/>
                    <a:pt x="7625" y="3529"/>
                    <a:pt x="7719" y="4317"/>
                  </a:cubicBezTo>
                  <a:lnTo>
                    <a:pt x="2773" y="4317"/>
                  </a:lnTo>
                  <a:cubicBezTo>
                    <a:pt x="2962" y="3529"/>
                    <a:pt x="3435" y="2805"/>
                    <a:pt x="4128" y="2458"/>
                  </a:cubicBezTo>
                  <a:cubicBezTo>
                    <a:pt x="4443" y="2742"/>
                    <a:pt x="4852" y="2899"/>
                    <a:pt x="5293" y="2899"/>
                  </a:cubicBezTo>
                  <a:cubicBezTo>
                    <a:pt x="5734" y="2899"/>
                    <a:pt x="6112" y="2742"/>
                    <a:pt x="6428" y="2458"/>
                  </a:cubicBezTo>
                  <a:close/>
                  <a:moveTo>
                    <a:pt x="9168" y="5010"/>
                  </a:moveTo>
                  <a:lnTo>
                    <a:pt x="9168" y="5861"/>
                  </a:lnTo>
                  <a:lnTo>
                    <a:pt x="9231" y="5861"/>
                  </a:lnTo>
                  <a:cubicBezTo>
                    <a:pt x="9231" y="8381"/>
                    <a:pt x="7656" y="10618"/>
                    <a:pt x="5293" y="11437"/>
                  </a:cubicBezTo>
                  <a:cubicBezTo>
                    <a:pt x="2930" y="10618"/>
                    <a:pt x="1355" y="8350"/>
                    <a:pt x="1355" y="5861"/>
                  </a:cubicBezTo>
                  <a:lnTo>
                    <a:pt x="1355" y="5010"/>
                  </a:lnTo>
                  <a:close/>
                  <a:moveTo>
                    <a:pt x="4600" y="1"/>
                  </a:moveTo>
                  <a:cubicBezTo>
                    <a:pt x="4411" y="1"/>
                    <a:pt x="4254" y="190"/>
                    <a:pt x="4254" y="379"/>
                  </a:cubicBezTo>
                  <a:lnTo>
                    <a:pt x="4254" y="1135"/>
                  </a:lnTo>
                  <a:cubicBezTo>
                    <a:pt x="4254" y="1324"/>
                    <a:pt x="4096" y="1482"/>
                    <a:pt x="3907" y="1482"/>
                  </a:cubicBezTo>
                  <a:lnTo>
                    <a:pt x="3183" y="1482"/>
                  </a:lnTo>
                  <a:cubicBezTo>
                    <a:pt x="1828" y="1482"/>
                    <a:pt x="599" y="2332"/>
                    <a:pt x="158" y="3655"/>
                  </a:cubicBezTo>
                  <a:cubicBezTo>
                    <a:pt x="1" y="4159"/>
                    <a:pt x="253" y="4695"/>
                    <a:pt x="725" y="4916"/>
                  </a:cubicBezTo>
                  <a:lnTo>
                    <a:pt x="725" y="5861"/>
                  </a:lnTo>
                  <a:cubicBezTo>
                    <a:pt x="725" y="7278"/>
                    <a:pt x="1135" y="8602"/>
                    <a:pt x="1985" y="9736"/>
                  </a:cubicBezTo>
                  <a:cubicBezTo>
                    <a:pt x="2804" y="10901"/>
                    <a:pt x="3939" y="11721"/>
                    <a:pt x="5230" y="12162"/>
                  </a:cubicBezTo>
                  <a:lnTo>
                    <a:pt x="5482" y="12162"/>
                  </a:lnTo>
                  <a:cubicBezTo>
                    <a:pt x="6806" y="11721"/>
                    <a:pt x="7908" y="10901"/>
                    <a:pt x="8759" y="9736"/>
                  </a:cubicBezTo>
                  <a:cubicBezTo>
                    <a:pt x="9578" y="8602"/>
                    <a:pt x="10019" y="7278"/>
                    <a:pt x="10019" y="5861"/>
                  </a:cubicBezTo>
                  <a:lnTo>
                    <a:pt x="10019" y="4916"/>
                  </a:lnTo>
                  <a:cubicBezTo>
                    <a:pt x="10397" y="4664"/>
                    <a:pt x="10649" y="4159"/>
                    <a:pt x="10492" y="3655"/>
                  </a:cubicBezTo>
                  <a:cubicBezTo>
                    <a:pt x="10051" y="2332"/>
                    <a:pt x="8822" y="1482"/>
                    <a:pt x="7436" y="1482"/>
                  </a:cubicBezTo>
                  <a:lnTo>
                    <a:pt x="6743" y="1482"/>
                  </a:lnTo>
                  <a:cubicBezTo>
                    <a:pt x="6554" y="1482"/>
                    <a:pt x="6396" y="1324"/>
                    <a:pt x="6396" y="1135"/>
                  </a:cubicBezTo>
                  <a:lnTo>
                    <a:pt x="6396" y="379"/>
                  </a:lnTo>
                  <a:cubicBezTo>
                    <a:pt x="6396" y="190"/>
                    <a:pt x="6238" y="1"/>
                    <a:pt x="6018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296588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E19B5-EE5D-3B26-57B3-56392BA1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BB87EF-1252-C82A-C77F-EA10B92CA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306" y="2971800"/>
            <a:ext cx="6243387" cy="914400"/>
          </a:xfrm>
        </p:spPr>
        <p:txBody>
          <a:bodyPr>
            <a:normAutofit/>
          </a:bodyPr>
          <a:lstStyle/>
          <a:p>
            <a:r>
              <a:rPr lang="en-US" b="1" err="1">
                <a:solidFill>
                  <a:schemeClr val="tx2">
                    <a:lumMod val="75000"/>
                    <a:lumOff val="25000"/>
                  </a:schemeClr>
                </a:solidFill>
                <a:latin typeface="Montserrat" pitchFamily="2" charset="77"/>
              </a:rPr>
              <a:t>Twutter</a:t>
            </a:r>
            <a:endParaRPr lang="de-DE" b="1">
              <a:solidFill>
                <a:schemeClr val="tx2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84654889-FE4D-749F-A832-86AC2EB8DA4A}"/>
              </a:ext>
            </a:extLst>
          </p:cNvPr>
          <p:cNvSpPr txBox="1">
            <a:spLocks/>
          </p:cNvSpPr>
          <p:nvPr/>
        </p:nvSpPr>
        <p:spPr>
          <a:xfrm>
            <a:off x="2975810" y="2057400"/>
            <a:ext cx="62433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tx2">
                    <a:lumMod val="75000"/>
                    <a:lumOff val="25000"/>
                  </a:schemeClr>
                </a:solidFill>
                <a:latin typeface="Montserrat" pitchFamily="2" charset="77"/>
              </a:rPr>
              <a:t>Our Application</a:t>
            </a:r>
            <a:endParaRPr lang="de-DE" sz="1800" b="1">
              <a:solidFill>
                <a:schemeClr val="tx2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2663097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94DD3E-1BF0-86CC-EA27-C486C35D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Montserrat"/>
              </a:rPr>
              <a:t>Social platforms involve rich interactions: </a:t>
            </a:r>
            <a:r>
              <a:rPr lang="en-US" b="1">
                <a:latin typeface="Montserrat"/>
              </a:rPr>
              <a:t>users, posts, comments, timelines</a:t>
            </a:r>
            <a:r>
              <a:rPr lang="en-US">
                <a:latin typeface="Montserrat"/>
              </a:rPr>
              <a:t> – and those create great opportunities to explore </a:t>
            </a:r>
            <a:r>
              <a:rPr lang="en-US" b="1">
                <a:latin typeface="Montserrat"/>
              </a:rPr>
              <a:t>real-world challenges</a:t>
            </a:r>
            <a:r>
              <a:rPr lang="en-US">
                <a:latin typeface="Montserrat"/>
              </a:rPr>
              <a:t> in distributed systems, like horizontal scaling and NoSQL data modeling.</a:t>
            </a:r>
          </a:p>
          <a:p>
            <a:pPr marL="0" indent="0">
              <a:buNone/>
            </a:pPr>
            <a:endParaRPr lang="en-US">
              <a:latin typeface="Montserrat"/>
            </a:endParaRPr>
          </a:p>
          <a:p>
            <a:pPr marL="0" indent="0">
              <a:buNone/>
            </a:pPr>
            <a:r>
              <a:rPr lang="en-US">
                <a:latin typeface="Montserrat"/>
              </a:rPr>
              <a:t>⇢ It’s the ideal playground to test bulk operations, and performance under high load.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06955A-D8B4-2390-C14B-AA8E276B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63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4E5536-DC89-F527-13D6-801693FD1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did we choose a social network?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37990-2577-0BC0-58D0-099FA8E1F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3655C-9A69-9414-FDD2-333D8D98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37231617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F0A896-3553-13AB-CC76-9A68AF4CD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our MongoDB setup, the three key collections are:</a:t>
            </a:r>
          </a:p>
          <a:p>
            <a:pPr lvl="1"/>
            <a:r>
              <a:rPr lang="en-GB"/>
              <a:t>users: stores </a:t>
            </a:r>
            <a:r>
              <a:rPr lang="en-GB" err="1"/>
              <a:t>profil</a:t>
            </a:r>
            <a:r>
              <a:rPr lang="de-DE"/>
              <a:t>es</a:t>
            </a:r>
            <a:endParaRPr lang="en-GB">
              <a:solidFill>
                <a:srgbClr val="FF0000"/>
              </a:solidFill>
            </a:endParaRPr>
          </a:p>
          <a:p>
            <a:pPr lvl="1"/>
            <a:r>
              <a:rPr lang="en-GB"/>
              <a:t>posts: the main content users create</a:t>
            </a:r>
          </a:p>
          <a:p>
            <a:pPr lvl="1"/>
            <a:r>
              <a:rPr lang="en-GB"/>
              <a:t>comments: user-generated replies tied to posts</a:t>
            </a:r>
          </a:p>
          <a:p>
            <a:r>
              <a:rPr lang="en-GB"/>
              <a:t>The project uses </a:t>
            </a:r>
            <a:r>
              <a:rPr lang="en-GB" b="1" err="1"/>
              <a:t>Next.js</a:t>
            </a:r>
            <a:r>
              <a:rPr lang="en-GB"/>
              <a:t> both for the frontend and backend logic (via API routes).</a:t>
            </a:r>
            <a:br>
              <a:rPr lang="en-GB"/>
            </a:br>
            <a:r>
              <a:rPr lang="en-GB"/>
              <a:t>On the frontend, we use React and built-in fetch methods to communicate with our APIs.</a:t>
            </a:r>
            <a:br>
              <a:rPr lang="en-GB"/>
            </a:br>
            <a:r>
              <a:rPr lang="en-GB"/>
              <a:t>Each API route directly talks to MongoDB, performing </a:t>
            </a:r>
            <a:r>
              <a:rPr lang="en-GB" b="1"/>
              <a:t>CRUD</a:t>
            </a:r>
            <a:r>
              <a:rPr lang="en-GB"/>
              <a:t> operations.</a:t>
            </a:r>
          </a:p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8674F5-AFA1-B8D7-97D8-9090E39C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64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47CCF1-E276-A99A-EB65-A4C0BF45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scenario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D1F3B-B268-9AD6-AF36-D360F18B8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EC6BA-0387-600C-4445-3600B5D0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67921090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876F5-7C68-4A22-71A1-C4B72C7B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65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108E00-9B04-8548-4167-9F8C5E439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Why did we shard certain collections the way we did?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4222D-AEFC-C87D-801A-C5E0A3F7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F0757-A01D-6ADA-E949-6994324D6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BD3E9DB8-1532-58D8-4FCA-CAAAD0EEF5F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26401" y="1264248"/>
            <a:ext cx="10515600" cy="4930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Posts</a:t>
            </a:r>
          </a:p>
          <a:p>
            <a:pPr lvl="1"/>
            <a:r>
              <a:rPr lang="en-US"/>
              <a:t>Wir </a:t>
            </a:r>
            <a:r>
              <a:rPr lang="en-US" err="1"/>
              <a:t>haben</a:t>
            </a:r>
            <a:r>
              <a:rPr lang="en-US"/>
              <a:t> posts per Hash </a:t>
            </a:r>
            <a:r>
              <a:rPr lang="en-US" err="1"/>
              <a:t>geshardet</a:t>
            </a:r>
            <a:r>
              <a:rPr lang="en-US"/>
              <a:t> (z. B. </a:t>
            </a:r>
            <a:r>
              <a:rPr lang="en-US" err="1"/>
              <a:t>über</a:t>
            </a:r>
            <a:r>
              <a:rPr lang="en-US"/>
              <a:t> _id)</a:t>
            </a:r>
          </a:p>
          <a:p>
            <a:pPr lvl="1"/>
            <a:r>
              <a:rPr lang="en-US"/>
              <a:t>Alternative </a:t>
            </a:r>
            <a:r>
              <a:rPr lang="en-US" err="1"/>
              <a:t>wäre</a:t>
            </a:r>
            <a:r>
              <a:rPr lang="en-US"/>
              <a:t> Sharding </a:t>
            </a:r>
            <a:r>
              <a:rPr lang="en-US" err="1"/>
              <a:t>nach</a:t>
            </a:r>
            <a:r>
              <a:rPr lang="en-US"/>
              <a:t> author</a:t>
            </a:r>
          </a:p>
          <a:p>
            <a:pPr lvl="1"/>
            <a:r>
              <a:rPr lang="en-US" err="1"/>
              <a:t>Warum</a:t>
            </a:r>
            <a:r>
              <a:rPr lang="en-US"/>
              <a:t> Hash?</a:t>
            </a:r>
          </a:p>
          <a:p>
            <a:pPr lvl="1"/>
            <a:r>
              <a:rPr lang="en-US"/>
              <a:t>→ Feed-</a:t>
            </a:r>
            <a:r>
              <a:rPr lang="en-US" err="1"/>
              <a:t>Abfragen</a:t>
            </a:r>
            <a:r>
              <a:rPr lang="en-US"/>
              <a:t> </a:t>
            </a:r>
            <a:r>
              <a:rPr lang="en-US" err="1"/>
              <a:t>rufen</a:t>
            </a:r>
            <a:r>
              <a:rPr lang="en-US"/>
              <a:t> </a:t>
            </a:r>
            <a:r>
              <a:rPr lang="en-US" err="1"/>
              <a:t>viele</a:t>
            </a:r>
            <a:r>
              <a:rPr lang="en-US"/>
              <a:t> </a:t>
            </a:r>
            <a:r>
              <a:rPr lang="en-US" err="1"/>
              <a:t>verschiedene</a:t>
            </a:r>
            <a:r>
              <a:rPr lang="en-US"/>
              <a:t> </a:t>
            </a:r>
            <a:r>
              <a:rPr lang="en-US" err="1"/>
              <a:t>Autoren</a:t>
            </a:r>
            <a:r>
              <a:rPr lang="en-US"/>
              <a:t> ab</a:t>
            </a:r>
          </a:p>
          <a:p>
            <a:pPr lvl="1"/>
            <a:r>
              <a:rPr lang="en-US"/>
              <a:t>→ Hash </a:t>
            </a:r>
            <a:r>
              <a:rPr lang="en-US" err="1"/>
              <a:t>verteilt</a:t>
            </a:r>
            <a:r>
              <a:rPr lang="en-US"/>
              <a:t> die Daten </a:t>
            </a:r>
            <a:r>
              <a:rPr lang="en-US" err="1"/>
              <a:t>gleichmäßig</a:t>
            </a:r>
            <a:endParaRPr lang="en-US"/>
          </a:p>
          <a:p>
            <a:pPr lvl="1"/>
            <a:r>
              <a:rPr lang="en-US"/>
              <a:t>→ </a:t>
            </a:r>
            <a:r>
              <a:rPr lang="en-US" err="1"/>
              <a:t>Vermeidet</a:t>
            </a:r>
            <a:r>
              <a:rPr lang="en-US"/>
              <a:t> </a:t>
            </a:r>
            <a:r>
              <a:rPr lang="en-US" err="1"/>
              <a:t>Überlastung</a:t>
            </a:r>
            <a:r>
              <a:rPr lang="en-US"/>
              <a:t> </a:t>
            </a:r>
            <a:r>
              <a:rPr lang="en-US" err="1"/>
              <a:t>einzelner</a:t>
            </a:r>
            <a:r>
              <a:rPr lang="en-US"/>
              <a:t> Shards</a:t>
            </a:r>
          </a:p>
          <a:p>
            <a:r>
              <a:rPr lang="en-US" b="1"/>
              <a:t>Comments</a:t>
            </a:r>
          </a:p>
          <a:p>
            <a:pPr lvl="1"/>
            <a:r>
              <a:rPr lang="en-US"/>
              <a:t>Comments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en-US" err="1"/>
              <a:t>nach</a:t>
            </a:r>
            <a:r>
              <a:rPr lang="en-US"/>
              <a:t> </a:t>
            </a:r>
            <a:r>
              <a:rPr lang="en-US" err="1"/>
              <a:t>postId</a:t>
            </a:r>
            <a:r>
              <a:rPr lang="en-US"/>
              <a:t> </a:t>
            </a:r>
            <a:r>
              <a:rPr lang="en-US" err="1"/>
              <a:t>geshardet</a:t>
            </a:r>
            <a:endParaRPr lang="en-US"/>
          </a:p>
          <a:p>
            <a:pPr lvl="1"/>
            <a:r>
              <a:rPr lang="en-US"/>
              <a:t>Alle </a:t>
            </a:r>
            <a:r>
              <a:rPr lang="en-US" err="1"/>
              <a:t>Kommentare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</a:t>
            </a:r>
            <a:r>
              <a:rPr lang="en-US" err="1"/>
              <a:t>einem</a:t>
            </a:r>
            <a:r>
              <a:rPr lang="en-US"/>
              <a:t> </a:t>
            </a:r>
            <a:r>
              <a:rPr lang="en-US" err="1"/>
              <a:t>Beitrag</a:t>
            </a:r>
            <a:r>
              <a:rPr lang="en-US"/>
              <a:t> </a:t>
            </a:r>
            <a:r>
              <a:rPr lang="en-US" err="1"/>
              <a:t>liegen</a:t>
            </a:r>
            <a:r>
              <a:rPr lang="en-US"/>
              <a:t> auf </a:t>
            </a:r>
            <a:r>
              <a:rPr lang="en-US" err="1"/>
              <a:t>demselben</a:t>
            </a:r>
            <a:r>
              <a:rPr lang="en-US"/>
              <a:t> Shard</a:t>
            </a:r>
          </a:p>
          <a:p>
            <a:pPr lvl="1"/>
            <a:r>
              <a:rPr lang="en-US"/>
              <a:t>Gut für: Post-</a:t>
            </a:r>
            <a:r>
              <a:rPr lang="en-US" err="1"/>
              <a:t>Ansichten</a:t>
            </a:r>
            <a:r>
              <a:rPr lang="en-US"/>
              <a:t> und </a:t>
            </a:r>
            <a:r>
              <a:rPr lang="en-US" err="1"/>
              <a:t>Kommentar-Zählungen</a:t>
            </a:r>
            <a:endParaRPr lang="en-US"/>
          </a:p>
          <a:p>
            <a:r>
              <a:rPr lang="en-US" b="1"/>
              <a:t>Users</a:t>
            </a:r>
          </a:p>
          <a:p>
            <a:pPr lvl="1"/>
            <a:r>
              <a:rPr lang="en-US"/>
              <a:t>Auch users </a:t>
            </a:r>
            <a:r>
              <a:rPr lang="en-US" err="1"/>
              <a:t>wurde</a:t>
            </a:r>
            <a:r>
              <a:rPr lang="en-US"/>
              <a:t> per Hash </a:t>
            </a:r>
            <a:r>
              <a:rPr lang="en-US" err="1"/>
              <a:t>geshardet</a:t>
            </a:r>
            <a:endParaRPr lang="en-US"/>
          </a:p>
          <a:p>
            <a:pPr lvl="1"/>
            <a:r>
              <a:rPr lang="en-US" err="1"/>
              <a:t>Vorteil</a:t>
            </a:r>
            <a:r>
              <a:rPr lang="en-US"/>
              <a:t>: </a:t>
            </a:r>
            <a:r>
              <a:rPr lang="en-US" err="1"/>
              <a:t>gleichmäßige</a:t>
            </a:r>
            <a:r>
              <a:rPr lang="en-US"/>
              <a:t> </a:t>
            </a:r>
            <a:r>
              <a:rPr lang="en-US" err="1"/>
              <a:t>Verteilung</a:t>
            </a:r>
            <a:r>
              <a:rPr lang="en-US"/>
              <a:t> der </a:t>
            </a:r>
            <a:r>
              <a:rPr lang="en-US" err="1"/>
              <a:t>Nutzer</a:t>
            </a:r>
            <a:r>
              <a:rPr lang="en-US"/>
              <a:t> </a:t>
            </a:r>
            <a:r>
              <a:rPr lang="en-US" err="1"/>
              <a:t>über</a:t>
            </a:r>
            <a:r>
              <a:rPr lang="en-US"/>
              <a:t> alle Shards</a:t>
            </a:r>
            <a:endParaRPr lang="de-DE"/>
          </a:p>
          <a:p>
            <a:pPr marL="0" indent="0">
              <a:buFont typeface="Arial" panose="020B0604020202020204" pitchFamily="34" charset="0"/>
              <a:buNone/>
            </a:pPr>
            <a:r>
              <a:rPr lang="en-US" err="1"/>
              <a:t>Diese</a:t>
            </a:r>
            <a:r>
              <a:rPr lang="en-US"/>
              <a:t> </a:t>
            </a:r>
            <a:r>
              <a:rPr lang="en-US" err="1"/>
              <a:t>Konfiguration</a:t>
            </a:r>
            <a:r>
              <a:rPr lang="en-US"/>
              <a:t> </a:t>
            </a:r>
            <a:r>
              <a:rPr lang="en-US" err="1"/>
              <a:t>wurde</a:t>
            </a:r>
            <a:r>
              <a:rPr lang="en-US"/>
              <a:t> </a:t>
            </a:r>
            <a:r>
              <a:rPr lang="en-US" err="1"/>
              <a:t>bewusst</a:t>
            </a:r>
            <a:r>
              <a:rPr lang="en-US"/>
              <a:t> für </a:t>
            </a:r>
            <a:r>
              <a:rPr lang="en-US" err="1"/>
              <a:t>unser</a:t>
            </a:r>
            <a:r>
              <a:rPr lang="en-US"/>
              <a:t> </a:t>
            </a:r>
            <a:r>
              <a:rPr lang="en-US" err="1"/>
              <a:t>Testszenario</a:t>
            </a:r>
            <a:r>
              <a:rPr lang="en-US"/>
              <a:t> </a:t>
            </a:r>
            <a:r>
              <a:rPr lang="en-US" err="1"/>
              <a:t>gewählt</a:t>
            </a:r>
            <a:r>
              <a:rPr lang="en-US"/>
              <a:t>. In </a:t>
            </a:r>
            <a:r>
              <a:rPr lang="en-US" err="1"/>
              <a:t>produktiven</a:t>
            </a:r>
            <a:r>
              <a:rPr lang="en-US"/>
              <a:t> </a:t>
            </a:r>
            <a:r>
              <a:rPr lang="en-US" err="1"/>
              <a:t>Systemen</a:t>
            </a:r>
            <a:r>
              <a:rPr lang="en-US"/>
              <a:t> </a:t>
            </a:r>
            <a:r>
              <a:rPr lang="en-US" err="1"/>
              <a:t>kann</a:t>
            </a:r>
            <a:r>
              <a:rPr lang="en-US"/>
              <a:t> je </a:t>
            </a:r>
            <a:r>
              <a:rPr lang="en-US" err="1"/>
              <a:t>nach</a:t>
            </a:r>
            <a:r>
              <a:rPr lang="en-US"/>
              <a:t> </a:t>
            </a:r>
            <a:r>
              <a:rPr lang="en-US" err="1"/>
              <a:t>Zugriffsmuster</a:t>
            </a:r>
            <a:r>
              <a:rPr lang="en-US"/>
              <a:t> </a:t>
            </a:r>
            <a:r>
              <a:rPr lang="en-US" err="1"/>
              <a:t>ein</a:t>
            </a:r>
            <a:r>
              <a:rPr lang="en-US"/>
              <a:t> </a:t>
            </a:r>
            <a:r>
              <a:rPr lang="en-US" err="1"/>
              <a:t>anderer</a:t>
            </a:r>
            <a:r>
              <a:rPr lang="en-US"/>
              <a:t> Shard-Key </a:t>
            </a:r>
            <a:r>
              <a:rPr lang="en-US" err="1"/>
              <a:t>sinnvoll</a:t>
            </a:r>
            <a:r>
              <a:rPr lang="en-US"/>
              <a:t> sein.</a:t>
            </a:r>
          </a:p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21510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49D95-90B7-0B16-C521-BB0AF491B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045492-545E-DFBE-B824-9F2082BAB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306" y="2622884"/>
            <a:ext cx="6243387" cy="914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  <a:latin typeface="Montserrat" pitchFamily="2" charset="77"/>
              </a:rPr>
              <a:t>Live demo</a:t>
            </a:r>
            <a:endParaRPr lang="de-DE" b="1">
              <a:solidFill>
                <a:schemeClr val="tx2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20577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8ACC3-3147-2D97-5D3F-E0C30EA2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52855-A479-B604-25B5-AA37BFE98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467" y="2971800"/>
            <a:ext cx="9889066" cy="914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  <a:latin typeface="Montserrat" pitchFamily="2" charset="77"/>
              </a:rPr>
              <a:t>MongoDB Load Testing</a:t>
            </a:r>
            <a:endParaRPr lang="de-DE" b="1">
              <a:solidFill>
                <a:schemeClr val="tx2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DB1B0856-EFD8-F03B-38ED-2FBB953FD752}"/>
              </a:ext>
            </a:extLst>
          </p:cNvPr>
          <p:cNvSpPr txBox="1">
            <a:spLocks/>
          </p:cNvSpPr>
          <p:nvPr/>
        </p:nvSpPr>
        <p:spPr>
          <a:xfrm>
            <a:off x="2975810" y="2057400"/>
            <a:ext cx="6243387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>
                <a:solidFill>
                  <a:schemeClr val="tx2">
                    <a:lumMod val="75000"/>
                    <a:lumOff val="25000"/>
                  </a:schemeClr>
                </a:solidFill>
                <a:latin typeface="Montserrat" pitchFamily="2" charset="77"/>
              </a:rPr>
              <a:t>Appendix</a:t>
            </a:r>
            <a:endParaRPr lang="de-DE" sz="1800" b="1">
              <a:solidFill>
                <a:schemeClr val="tx2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494546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3F4976-5556-0CC5-995F-FCF18706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68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6478F68-DA45-E1C6-7AEC-4CB750EA2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Tests  - Bulk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CBF98-1FA3-FE90-9E21-184A71B0B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246A6-2554-4CBB-B4AB-FED267B3B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0D941A-3C0A-4A82-61CE-F340D915A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01" y="1713188"/>
            <a:ext cx="2232640" cy="19232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D73A60-60A2-68B4-252A-EB8009615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886" y="1713838"/>
            <a:ext cx="2225371" cy="19249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E5A8E6-E050-A04E-5BB9-554BB701A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0339" y="1711517"/>
            <a:ext cx="2221662" cy="19249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7BA505F-0F41-0673-5B78-332C4839C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102" y="1711517"/>
            <a:ext cx="2246393" cy="19249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D38AF91-9DA4-79E1-2095-5A3CA1630F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401" y="4256930"/>
            <a:ext cx="2221536" cy="19226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36CA479-C642-A778-431E-5A1985CCBD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88811" y="4263153"/>
            <a:ext cx="2211233" cy="191640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7694F1F-1079-F5AA-0767-6F6F9BB8E4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0918" y="4262155"/>
            <a:ext cx="2227568" cy="19226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6C8C53B-EF0B-32FC-7593-09B39B9643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9361" y="4262155"/>
            <a:ext cx="2232640" cy="19174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5E04FAA-5E68-517D-3409-92EE7E9105BA}"/>
              </a:ext>
            </a:extLst>
          </p:cNvPr>
          <p:cNvSpPr txBox="1"/>
          <p:nvPr/>
        </p:nvSpPr>
        <p:spPr>
          <a:xfrm>
            <a:off x="5734362" y="1302991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Local</a:t>
            </a:r>
            <a:endParaRPr lang="en-DE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941C0B-80F6-02F4-2F49-27122107160F}"/>
              </a:ext>
            </a:extLst>
          </p:cNvPr>
          <p:cNvSpPr txBox="1"/>
          <p:nvPr/>
        </p:nvSpPr>
        <p:spPr>
          <a:xfrm>
            <a:off x="5568450" y="3835204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Sharded</a:t>
            </a:r>
            <a:endParaRPr lang="en-DE" sz="1600"/>
          </a:p>
        </p:txBody>
      </p:sp>
    </p:spTree>
    <p:extLst>
      <p:ext uri="{BB962C8B-B14F-4D97-AF65-F5344CB8AC3E}">
        <p14:creationId xmlns:p14="http://schemas.microsoft.com/office/powerpoint/2010/main" val="17598005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DDB03-77A2-C7F9-F351-2B0AF0A5A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2EA4C6-4FA7-1708-2E2C-AB981556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69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67AC75-47A6-6CC3-DB8D-8779C39AB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Tests  - Individual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A3453-AA41-0261-656F-B871FABB9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9D3F0-45F0-D788-6FC1-57BA27630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1B40C-D59C-1DA8-DA28-990E28FA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401" y="1713187"/>
            <a:ext cx="2236367" cy="19232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AFEC30-16CE-3297-7B8A-73E18AB83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180" y="1713186"/>
            <a:ext cx="2226562" cy="19232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0EB88C-B3A1-2879-8DB1-522FFFAB3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154" y="1713186"/>
            <a:ext cx="2227147" cy="19232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9C3ACC-037C-77F8-337C-A814B2070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9713" y="1713186"/>
            <a:ext cx="2222288" cy="1923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0103FA6-8967-ABB5-D07C-C5C4F0935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3694" y="4256930"/>
            <a:ext cx="2228307" cy="191789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C5E912C-B440-2437-D573-768624377A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5943" y="4256930"/>
            <a:ext cx="2228906" cy="191789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D2A9DEF-9220-5765-BDA1-AA68746EBF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90451" y="4256930"/>
            <a:ext cx="2216646" cy="19178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592B7F6-FCBE-9850-4C31-CD718218E3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01" y="4256930"/>
            <a:ext cx="2225204" cy="19178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3DCC4F-651F-3379-8C8D-3F210CD8E113}"/>
              </a:ext>
            </a:extLst>
          </p:cNvPr>
          <p:cNvSpPr txBox="1"/>
          <p:nvPr/>
        </p:nvSpPr>
        <p:spPr>
          <a:xfrm>
            <a:off x="5734362" y="1302991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Local</a:t>
            </a:r>
            <a:endParaRPr lang="en-DE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202B78-D0E3-8FC6-C77A-9FCB88B52990}"/>
              </a:ext>
            </a:extLst>
          </p:cNvPr>
          <p:cNvSpPr txBox="1"/>
          <p:nvPr/>
        </p:nvSpPr>
        <p:spPr>
          <a:xfrm>
            <a:off x="5568450" y="3835204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Sharded</a:t>
            </a:r>
            <a:endParaRPr lang="en-DE" sz="1600"/>
          </a:p>
        </p:txBody>
      </p:sp>
    </p:spTree>
    <p:extLst>
      <p:ext uri="{BB962C8B-B14F-4D97-AF65-F5344CB8AC3E}">
        <p14:creationId xmlns:p14="http://schemas.microsoft.com/office/powerpoint/2010/main" val="46152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CCD-2DF5-E0CA-DD01-CD59213FB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5BA8A-6D48-148B-C94B-C6F32668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AA41F6B-2E2A-9546-9EE9-985874735910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7C41C52-30E1-26FF-A613-06C87BB8E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401" y="112608"/>
            <a:ext cx="10515600" cy="990328"/>
          </a:xfrm>
        </p:spPr>
        <p:txBody>
          <a:bodyPr anchor="b">
            <a:normAutofit/>
          </a:bodyPr>
          <a:lstStyle/>
          <a:p>
            <a:r>
              <a:rPr lang="en-US"/>
              <a:t>Motivation - Cluster Architecture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4EC40-7381-2F4A-EDA6-9876E51A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25.06.2025</a:t>
            </a:r>
            <a:endParaRPr lang="de-DE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8EEBBE-BF87-D51D-2305-ABF7A3AF1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Cloud &amp; Big Data Technologies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85067C0F-FF33-7B30-F109-FF80B616A199}"/>
              </a:ext>
            </a:extLst>
          </p:cNvPr>
          <p:cNvSpPr txBox="1"/>
          <p:nvPr/>
        </p:nvSpPr>
        <p:spPr>
          <a:xfrm>
            <a:off x="1013193" y="2158163"/>
            <a:ext cx="5124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Distributed </a:t>
            </a:r>
            <a:r>
              <a:rPr lang="de-DE" err="1"/>
              <a:t>architecture</a:t>
            </a:r>
            <a:r>
              <a:rPr lang="de-DE"/>
              <a:t> </a:t>
            </a:r>
            <a:r>
              <a:rPr lang="de-DE" err="1"/>
              <a:t>with</a:t>
            </a:r>
            <a:r>
              <a:rPr lang="de-DE"/>
              <a:t> </a:t>
            </a:r>
            <a:r>
              <a:rPr lang="de-DE" err="1"/>
              <a:t>config</a:t>
            </a:r>
            <a:r>
              <a:rPr lang="de-DE"/>
              <a:t> </a:t>
            </a:r>
            <a:r>
              <a:rPr lang="de-DE" err="1"/>
              <a:t>servers</a:t>
            </a:r>
            <a:r>
              <a:rPr lang="de-DE"/>
              <a:t>, </a:t>
            </a:r>
            <a:r>
              <a:rPr lang="de-DE" err="1"/>
              <a:t>shards</a:t>
            </a:r>
            <a:r>
              <a:rPr lang="de-DE"/>
              <a:t>, and </a:t>
            </a:r>
            <a:r>
              <a:rPr lang="de-DE" err="1"/>
              <a:t>mongos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Mongos</a:t>
            </a:r>
            <a:r>
              <a:rPr lang="de-DE"/>
              <a:t> </a:t>
            </a:r>
            <a:r>
              <a:rPr lang="de-DE" err="1"/>
              <a:t>router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</a:t>
            </a:r>
            <a:r>
              <a:rPr lang="de-DE" err="1"/>
              <a:t>the</a:t>
            </a:r>
            <a:r>
              <a:rPr lang="de-DE"/>
              <a:t> </a:t>
            </a:r>
            <a:r>
              <a:rPr lang="de-DE" err="1"/>
              <a:t>entry</a:t>
            </a:r>
            <a:r>
              <a:rPr lang="de-DE"/>
              <a:t> </a:t>
            </a:r>
            <a:r>
              <a:rPr lang="de-DE" err="1"/>
              <a:t>point</a:t>
            </a:r>
            <a:r>
              <a:rPr lang="de-DE"/>
              <a:t> </a:t>
            </a:r>
            <a:r>
              <a:rPr lang="de-DE" err="1"/>
              <a:t>for</a:t>
            </a:r>
            <a:r>
              <a:rPr lang="de-DE"/>
              <a:t> </a:t>
            </a:r>
            <a:r>
              <a:rPr lang="de-DE" err="1"/>
              <a:t>applications</a:t>
            </a:r>
            <a:endParaRPr lang="de-DE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/>
              <a:t>Data </a:t>
            </a:r>
            <a:r>
              <a:rPr lang="de-DE" err="1"/>
              <a:t>distributed</a:t>
            </a:r>
            <a:r>
              <a:rPr lang="de-DE"/>
              <a:t> </a:t>
            </a:r>
            <a:r>
              <a:rPr lang="de-DE" err="1"/>
              <a:t>across</a:t>
            </a:r>
            <a:r>
              <a:rPr lang="de-DE"/>
              <a:t> multiple </a:t>
            </a:r>
            <a:r>
              <a:rPr lang="de-DE" err="1"/>
              <a:t>shards</a:t>
            </a:r>
            <a:r>
              <a:rPr lang="de-DE"/>
              <a:t> (</a:t>
            </a:r>
            <a:r>
              <a:rPr lang="de-DE" err="1"/>
              <a:t>sharding</a:t>
            </a:r>
            <a:r>
              <a:rPr lang="de-DE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Each</a:t>
            </a:r>
            <a:r>
              <a:rPr lang="de-DE"/>
              <a:t> </a:t>
            </a:r>
            <a:r>
              <a:rPr lang="de-DE" err="1"/>
              <a:t>shard</a:t>
            </a:r>
            <a:r>
              <a:rPr lang="de-DE"/>
              <a:t> </a:t>
            </a:r>
            <a:r>
              <a:rPr lang="de-DE" err="1"/>
              <a:t>as</a:t>
            </a:r>
            <a:r>
              <a:rPr lang="de-DE"/>
              <a:t> a </a:t>
            </a:r>
            <a:r>
              <a:rPr lang="de-DE" err="1"/>
              <a:t>ReplicaSet</a:t>
            </a:r>
            <a:r>
              <a:rPr lang="de-DE"/>
              <a:t> (high </a:t>
            </a:r>
            <a:r>
              <a:rPr lang="de-DE" err="1"/>
              <a:t>availability</a:t>
            </a:r>
            <a:r>
              <a:rPr lang="de-DE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err="1"/>
              <a:t>Managed</a:t>
            </a:r>
            <a:r>
              <a:rPr lang="de-DE"/>
              <a:t> and </a:t>
            </a:r>
            <a:r>
              <a:rPr lang="de-DE" err="1"/>
              <a:t>orchestrated</a:t>
            </a:r>
            <a:r>
              <a:rPr lang="de-DE"/>
              <a:t> via </a:t>
            </a:r>
            <a:r>
              <a:rPr lang="de-DE" err="1"/>
              <a:t>Kubernetes</a:t>
            </a:r>
            <a:r>
              <a:rPr lang="de-DE"/>
              <a:t> &amp; Helm</a:t>
            </a:r>
          </a:p>
          <a:p>
            <a:endParaRPr lang="de-DE"/>
          </a:p>
        </p:txBody>
      </p:sp>
      <p:grpSp>
        <p:nvGrpSpPr>
          <p:cNvPr id="67" name="Gruppieren 66">
            <a:extLst>
              <a:ext uri="{FF2B5EF4-FFF2-40B4-BE49-F238E27FC236}">
                <a16:creationId xmlns:a16="http://schemas.microsoft.com/office/drawing/2014/main" id="{FBCB3DDF-9C15-4A95-9154-72F0574945E0}"/>
              </a:ext>
            </a:extLst>
          </p:cNvPr>
          <p:cNvGrpSpPr/>
          <p:nvPr/>
        </p:nvGrpSpPr>
        <p:grpSpPr>
          <a:xfrm>
            <a:off x="6427083" y="2183743"/>
            <a:ext cx="4569788" cy="2490505"/>
            <a:chOff x="987017" y="1265844"/>
            <a:chExt cx="9340462" cy="4806844"/>
          </a:xfrm>
        </p:grpSpPr>
        <p:grpSp>
          <p:nvGrpSpPr>
            <p:cNvPr id="35" name="Google Shape;10265;p78">
              <a:extLst>
                <a:ext uri="{FF2B5EF4-FFF2-40B4-BE49-F238E27FC236}">
                  <a16:creationId xmlns:a16="http://schemas.microsoft.com/office/drawing/2014/main" id="{E39D55BB-FCF4-1AAA-703D-88C55D7823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81520" y="1681373"/>
              <a:ext cx="661315" cy="662563"/>
              <a:chOff x="-52513800" y="1903475"/>
              <a:chExt cx="316650" cy="317250"/>
            </a:xfrm>
          </p:grpSpPr>
          <p:sp>
            <p:nvSpPr>
              <p:cNvPr id="36" name="Google Shape;10266;p78">
                <a:extLst>
                  <a:ext uri="{FF2B5EF4-FFF2-40B4-BE49-F238E27FC236}">
                    <a16:creationId xmlns:a16="http://schemas.microsoft.com/office/drawing/2014/main" id="{98F0E517-FB2A-0027-C24E-75C00C0B8D4F}"/>
                  </a:ext>
                </a:extLst>
              </p:cNvPr>
              <p:cNvSpPr/>
              <p:nvPr/>
            </p:nvSpPr>
            <p:spPr>
              <a:xfrm>
                <a:off x="-52391700" y="2135825"/>
                <a:ext cx="72475" cy="28975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1159" extrusionOk="0">
                    <a:moveTo>
                      <a:pt x="386" y="1"/>
                    </a:moveTo>
                    <a:cubicBezTo>
                      <a:pt x="291" y="1"/>
                      <a:pt x="205" y="40"/>
                      <a:pt x="158" y="119"/>
                    </a:cubicBezTo>
                    <a:cubicBezTo>
                      <a:pt x="0" y="276"/>
                      <a:pt x="0" y="497"/>
                      <a:pt x="158" y="623"/>
                    </a:cubicBezTo>
                    <a:cubicBezTo>
                      <a:pt x="504" y="970"/>
                      <a:pt x="977" y="1159"/>
                      <a:pt x="1449" y="1159"/>
                    </a:cubicBezTo>
                    <a:cubicBezTo>
                      <a:pt x="1922" y="1159"/>
                      <a:pt x="2426" y="970"/>
                      <a:pt x="2741" y="623"/>
                    </a:cubicBezTo>
                    <a:cubicBezTo>
                      <a:pt x="2898" y="465"/>
                      <a:pt x="2898" y="213"/>
                      <a:pt x="2741" y="119"/>
                    </a:cubicBezTo>
                    <a:cubicBezTo>
                      <a:pt x="2662" y="40"/>
                      <a:pt x="2568" y="1"/>
                      <a:pt x="2477" y="1"/>
                    </a:cubicBezTo>
                    <a:cubicBezTo>
                      <a:pt x="2387" y="1"/>
                      <a:pt x="2300" y="40"/>
                      <a:pt x="2237" y="119"/>
                    </a:cubicBezTo>
                    <a:cubicBezTo>
                      <a:pt x="2048" y="308"/>
                      <a:pt x="1733" y="434"/>
                      <a:pt x="1449" y="434"/>
                    </a:cubicBezTo>
                    <a:cubicBezTo>
                      <a:pt x="1134" y="434"/>
                      <a:pt x="851" y="308"/>
                      <a:pt x="662" y="119"/>
                    </a:cubicBezTo>
                    <a:cubicBezTo>
                      <a:pt x="583" y="40"/>
                      <a:pt x="480" y="1"/>
                      <a:pt x="386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37" name="Google Shape;10267;p78">
                <a:extLst>
                  <a:ext uri="{FF2B5EF4-FFF2-40B4-BE49-F238E27FC236}">
                    <a16:creationId xmlns:a16="http://schemas.microsoft.com/office/drawing/2014/main" id="{91DB1A67-10AC-F076-85AF-8CC886045034}"/>
                  </a:ext>
                </a:extLst>
              </p:cNvPr>
              <p:cNvSpPr/>
              <p:nvPr/>
            </p:nvSpPr>
            <p:spPr>
              <a:xfrm>
                <a:off x="-52513800" y="1903475"/>
                <a:ext cx="316650" cy="317250"/>
              </a:xfrm>
              <a:custGeom>
                <a:avLst/>
                <a:gdLst/>
                <a:ahLst/>
                <a:cxnLst/>
                <a:rect l="l" t="t" r="r" b="b"/>
                <a:pathLst>
                  <a:path w="12666" h="12690" extrusionOk="0">
                    <a:moveTo>
                      <a:pt x="6333" y="781"/>
                    </a:moveTo>
                    <a:lnTo>
                      <a:pt x="11500" y="3332"/>
                    </a:lnTo>
                    <a:lnTo>
                      <a:pt x="10082" y="4057"/>
                    </a:lnTo>
                    <a:lnTo>
                      <a:pt x="9641" y="3175"/>
                    </a:lnTo>
                    <a:cubicBezTo>
                      <a:pt x="9547" y="3049"/>
                      <a:pt x="9452" y="2986"/>
                      <a:pt x="9326" y="2986"/>
                    </a:cubicBezTo>
                    <a:lnTo>
                      <a:pt x="3309" y="2986"/>
                    </a:lnTo>
                    <a:cubicBezTo>
                      <a:pt x="3151" y="2986"/>
                      <a:pt x="3025" y="3049"/>
                      <a:pt x="2994" y="3175"/>
                    </a:cubicBezTo>
                    <a:lnTo>
                      <a:pt x="2553" y="4057"/>
                    </a:lnTo>
                    <a:lnTo>
                      <a:pt x="1167" y="3332"/>
                    </a:lnTo>
                    <a:lnTo>
                      <a:pt x="6333" y="781"/>
                    </a:lnTo>
                    <a:close/>
                    <a:moveTo>
                      <a:pt x="9043" y="3742"/>
                    </a:moveTo>
                    <a:lnTo>
                      <a:pt x="9389" y="4467"/>
                    </a:lnTo>
                    <a:lnTo>
                      <a:pt x="3151" y="4467"/>
                    </a:lnTo>
                    <a:lnTo>
                      <a:pt x="3498" y="3742"/>
                    </a:lnTo>
                    <a:close/>
                    <a:moveTo>
                      <a:pt x="9673" y="5223"/>
                    </a:moveTo>
                    <a:lnTo>
                      <a:pt x="9673" y="6105"/>
                    </a:lnTo>
                    <a:cubicBezTo>
                      <a:pt x="9547" y="6042"/>
                      <a:pt x="9452" y="6010"/>
                      <a:pt x="9326" y="6010"/>
                    </a:cubicBezTo>
                    <a:lnTo>
                      <a:pt x="7782" y="6010"/>
                    </a:lnTo>
                    <a:cubicBezTo>
                      <a:pt x="7310" y="6010"/>
                      <a:pt x="6869" y="6325"/>
                      <a:pt x="6743" y="6766"/>
                    </a:cubicBezTo>
                    <a:lnTo>
                      <a:pt x="5861" y="6766"/>
                    </a:lnTo>
                    <a:cubicBezTo>
                      <a:pt x="5703" y="6325"/>
                      <a:pt x="5325" y="6010"/>
                      <a:pt x="4790" y="6010"/>
                    </a:cubicBezTo>
                    <a:lnTo>
                      <a:pt x="3277" y="6010"/>
                    </a:lnTo>
                    <a:cubicBezTo>
                      <a:pt x="3151" y="6010"/>
                      <a:pt x="2994" y="6042"/>
                      <a:pt x="2899" y="6105"/>
                    </a:cubicBezTo>
                    <a:lnTo>
                      <a:pt x="2899" y="5223"/>
                    </a:lnTo>
                    <a:close/>
                    <a:moveTo>
                      <a:pt x="4821" y="6766"/>
                    </a:moveTo>
                    <a:cubicBezTo>
                      <a:pt x="5042" y="6766"/>
                      <a:pt x="5199" y="6924"/>
                      <a:pt x="5199" y="7113"/>
                    </a:cubicBezTo>
                    <a:cubicBezTo>
                      <a:pt x="5199" y="7743"/>
                      <a:pt x="4664" y="8216"/>
                      <a:pt x="4096" y="8216"/>
                    </a:cubicBezTo>
                    <a:lnTo>
                      <a:pt x="3309" y="8216"/>
                    </a:lnTo>
                    <a:cubicBezTo>
                      <a:pt x="3088" y="8216"/>
                      <a:pt x="2931" y="8058"/>
                      <a:pt x="2931" y="7869"/>
                    </a:cubicBezTo>
                    <a:lnTo>
                      <a:pt x="2931" y="7113"/>
                    </a:lnTo>
                    <a:cubicBezTo>
                      <a:pt x="2931" y="6924"/>
                      <a:pt x="3088" y="6766"/>
                      <a:pt x="3309" y="6766"/>
                    </a:cubicBezTo>
                    <a:close/>
                    <a:moveTo>
                      <a:pt x="9326" y="6766"/>
                    </a:moveTo>
                    <a:cubicBezTo>
                      <a:pt x="9515" y="6766"/>
                      <a:pt x="9673" y="6924"/>
                      <a:pt x="9673" y="7113"/>
                    </a:cubicBezTo>
                    <a:lnTo>
                      <a:pt x="9673" y="7869"/>
                    </a:lnTo>
                    <a:cubicBezTo>
                      <a:pt x="9673" y="8058"/>
                      <a:pt x="9515" y="8216"/>
                      <a:pt x="9326" y="8216"/>
                    </a:cubicBezTo>
                    <a:lnTo>
                      <a:pt x="8570" y="8216"/>
                    </a:lnTo>
                    <a:cubicBezTo>
                      <a:pt x="7940" y="8216"/>
                      <a:pt x="7436" y="7712"/>
                      <a:pt x="7436" y="7113"/>
                    </a:cubicBezTo>
                    <a:cubicBezTo>
                      <a:pt x="7436" y="6924"/>
                      <a:pt x="7593" y="6766"/>
                      <a:pt x="7782" y="6766"/>
                    </a:cubicBezTo>
                    <a:close/>
                    <a:moveTo>
                      <a:pt x="2206" y="6766"/>
                    </a:moveTo>
                    <a:lnTo>
                      <a:pt x="2206" y="8247"/>
                    </a:lnTo>
                    <a:cubicBezTo>
                      <a:pt x="1765" y="8247"/>
                      <a:pt x="1450" y="7901"/>
                      <a:pt x="1450" y="7523"/>
                    </a:cubicBezTo>
                    <a:cubicBezTo>
                      <a:pt x="1450" y="7113"/>
                      <a:pt x="1765" y="6766"/>
                      <a:pt x="2206" y="6766"/>
                    </a:cubicBezTo>
                    <a:close/>
                    <a:moveTo>
                      <a:pt x="10429" y="6766"/>
                    </a:moveTo>
                    <a:cubicBezTo>
                      <a:pt x="10870" y="6766"/>
                      <a:pt x="11185" y="7082"/>
                      <a:pt x="11185" y="7523"/>
                    </a:cubicBezTo>
                    <a:cubicBezTo>
                      <a:pt x="11185" y="7901"/>
                      <a:pt x="10807" y="8247"/>
                      <a:pt x="10429" y="8247"/>
                    </a:cubicBezTo>
                    <a:lnTo>
                      <a:pt x="10429" y="6766"/>
                    </a:lnTo>
                    <a:close/>
                    <a:moveTo>
                      <a:pt x="6680" y="7523"/>
                    </a:moveTo>
                    <a:cubicBezTo>
                      <a:pt x="6774" y="7869"/>
                      <a:pt x="6932" y="8184"/>
                      <a:pt x="7184" y="8468"/>
                    </a:cubicBezTo>
                    <a:cubicBezTo>
                      <a:pt x="7562" y="8814"/>
                      <a:pt x="8035" y="9003"/>
                      <a:pt x="8539" y="9003"/>
                    </a:cubicBezTo>
                    <a:lnTo>
                      <a:pt x="9295" y="9003"/>
                    </a:lnTo>
                    <a:cubicBezTo>
                      <a:pt x="9389" y="9003"/>
                      <a:pt x="9515" y="8972"/>
                      <a:pt x="9641" y="8940"/>
                    </a:cubicBezTo>
                    <a:lnTo>
                      <a:pt x="9641" y="8940"/>
                    </a:lnTo>
                    <a:cubicBezTo>
                      <a:pt x="9515" y="10610"/>
                      <a:pt x="8066" y="11965"/>
                      <a:pt x="6302" y="11965"/>
                    </a:cubicBezTo>
                    <a:cubicBezTo>
                      <a:pt x="4506" y="11965"/>
                      <a:pt x="3088" y="10610"/>
                      <a:pt x="2899" y="8940"/>
                    </a:cubicBezTo>
                    <a:lnTo>
                      <a:pt x="2899" y="8940"/>
                    </a:lnTo>
                    <a:cubicBezTo>
                      <a:pt x="3025" y="8972"/>
                      <a:pt x="3151" y="9003"/>
                      <a:pt x="3246" y="9003"/>
                    </a:cubicBezTo>
                    <a:lnTo>
                      <a:pt x="4033" y="9003"/>
                    </a:lnTo>
                    <a:cubicBezTo>
                      <a:pt x="4947" y="9003"/>
                      <a:pt x="5703" y="8373"/>
                      <a:pt x="5861" y="7523"/>
                    </a:cubicBezTo>
                    <a:close/>
                    <a:moveTo>
                      <a:pt x="6310" y="1"/>
                    </a:moveTo>
                    <a:cubicBezTo>
                      <a:pt x="6255" y="1"/>
                      <a:pt x="6207" y="9"/>
                      <a:pt x="6176" y="24"/>
                    </a:cubicBezTo>
                    <a:lnTo>
                      <a:pt x="190" y="3017"/>
                    </a:lnTo>
                    <a:cubicBezTo>
                      <a:pt x="64" y="3112"/>
                      <a:pt x="1" y="3206"/>
                      <a:pt x="1" y="3332"/>
                    </a:cubicBezTo>
                    <a:cubicBezTo>
                      <a:pt x="1" y="3490"/>
                      <a:pt x="64" y="3616"/>
                      <a:pt x="190" y="3647"/>
                    </a:cubicBezTo>
                    <a:lnTo>
                      <a:pt x="2238" y="4656"/>
                    </a:lnTo>
                    <a:cubicBezTo>
                      <a:pt x="2238" y="4719"/>
                      <a:pt x="2206" y="4750"/>
                      <a:pt x="2206" y="4782"/>
                    </a:cubicBezTo>
                    <a:lnTo>
                      <a:pt x="2206" y="5979"/>
                    </a:lnTo>
                    <a:cubicBezTo>
                      <a:pt x="1356" y="5979"/>
                      <a:pt x="694" y="6640"/>
                      <a:pt x="694" y="7460"/>
                    </a:cubicBezTo>
                    <a:cubicBezTo>
                      <a:pt x="694" y="8279"/>
                      <a:pt x="1356" y="8972"/>
                      <a:pt x="2206" y="8972"/>
                    </a:cubicBezTo>
                    <a:cubicBezTo>
                      <a:pt x="2395" y="11051"/>
                      <a:pt x="4159" y="12689"/>
                      <a:pt x="6302" y="12689"/>
                    </a:cubicBezTo>
                    <a:cubicBezTo>
                      <a:pt x="8413" y="12689"/>
                      <a:pt x="10240" y="11051"/>
                      <a:pt x="10397" y="8972"/>
                    </a:cubicBezTo>
                    <a:cubicBezTo>
                      <a:pt x="11217" y="8972"/>
                      <a:pt x="11878" y="8279"/>
                      <a:pt x="11878" y="7460"/>
                    </a:cubicBezTo>
                    <a:cubicBezTo>
                      <a:pt x="11878" y="6640"/>
                      <a:pt x="11217" y="5979"/>
                      <a:pt x="10397" y="5979"/>
                    </a:cubicBezTo>
                    <a:lnTo>
                      <a:pt x="10397" y="4782"/>
                    </a:lnTo>
                    <a:cubicBezTo>
                      <a:pt x="10397" y="4750"/>
                      <a:pt x="10397" y="4719"/>
                      <a:pt x="10334" y="4656"/>
                    </a:cubicBezTo>
                    <a:lnTo>
                      <a:pt x="11847" y="3931"/>
                    </a:lnTo>
                    <a:lnTo>
                      <a:pt x="11847" y="6357"/>
                    </a:lnTo>
                    <a:cubicBezTo>
                      <a:pt x="11847" y="6546"/>
                      <a:pt x="12004" y="6703"/>
                      <a:pt x="12193" y="6703"/>
                    </a:cubicBezTo>
                    <a:cubicBezTo>
                      <a:pt x="12382" y="6703"/>
                      <a:pt x="12540" y="6546"/>
                      <a:pt x="12540" y="6357"/>
                    </a:cubicBezTo>
                    <a:lnTo>
                      <a:pt x="12540" y="3332"/>
                    </a:lnTo>
                    <a:lnTo>
                      <a:pt x="12666" y="3332"/>
                    </a:lnTo>
                    <a:cubicBezTo>
                      <a:pt x="12666" y="3206"/>
                      <a:pt x="12603" y="3049"/>
                      <a:pt x="12477" y="3017"/>
                    </a:cubicBezTo>
                    <a:lnTo>
                      <a:pt x="6491" y="24"/>
                    </a:lnTo>
                    <a:cubicBezTo>
                      <a:pt x="6428" y="9"/>
                      <a:pt x="6365" y="1"/>
                      <a:pt x="6310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</p:grpSp>
        <p:grpSp>
          <p:nvGrpSpPr>
            <p:cNvPr id="38" name="Google Shape;10880;p81">
              <a:extLst>
                <a:ext uri="{FF2B5EF4-FFF2-40B4-BE49-F238E27FC236}">
                  <a16:creationId xmlns:a16="http://schemas.microsoft.com/office/drawing/2014/main" id="{7B58A3FC-3555-5CB0-9E23-474BC08E3611}"/>
                </a:ext>
              </a:extLst>
            </p:cNvPr>
            <p:cNvGrpSpPr/>
            <p:nvPr/>
          </p:nvGrpSpPr>
          <p:grpSpPr>
            <a:xfrm>
              <a:off x="2710413" y="2165641"/>
              <a:ext cx="1061890" cy="936789"/>
              <a:chOff x="-2571753" y="2403619"/>
              <a:chExt cx="292227" cy="291425"/>
            </a:xfrm>
          </p:grpSpPr>
          <p:sp>
            <p:nvSpPr>
              <p:cNvPr id="39" name="Google Shape;10881;p81">
                <a:extLst>
                  <a:ext uri="{FF2B5EF4-FFF2-40B4-BE49-F238E27FC236}">
                    <a16:creationId xmlns:a16="http://schemas.microsoft.com/office/drawing/2014/main" id="{E4D4C856-C484-3965-8475-FDF8252A4F37}"/>
                  </a:ext>
                </a:extLst>
              </p:cNvPr>
              <p:cNvSpPr/>
              <p:nvPr/>
            </p:nvSpPr>
            <p:spPr>
              <a:xfrm>
                <a:off x="-2571753" y="2403619"/>
                <a:ext cx="292227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9547" y="725"/>
                    </a:moveTo>
                    <a:cubicBezTo>
                      <a:pt x="9704" y="725"/>
                      <a:pt x="9830" y="788"/>
                      <a:pt x="9893" y="914"/>
                    </a:cubicBezTo>
                    <a:lnTo>
                      <a:pt x="10681" y="2772"/>
                    </a:lnTo>
                    <a:lnTo>
                      <a:pt x="1135" y="2772"/>
                    </a:lnTo>
                    <a:lnTo>
                      <a:pt x="1891" y="914"/>
                    </a:lnTo>
                    <a:cubicBezTo>
                      <a:pt x="1922" y="788"/>
                      <a:pt x="2080" y="725"/>
                      <a:pt x="2206" y="725"/>
                    </a:cubicBezTo>
                    <a:close/>
                    <a:moveTo>
                      <a:pt x="10649" y="3403"/>
                    </a:moveTo>
                    <a:cubicBezTo>
                      <a:pt x="10870" y="3403"/>
                      <a:pt x="11027" y="3560"/>
                      <a:pt x="11027" y="3749"/>
                    </a:cubicBezTo>
                    <a:lnTo>
                      <a:pt x="11027" y="5167"/>
                    </a:lnTo>
                    <a:cubicBezTo>
                      <a:pt x="11027" y="5356"/>
                      <a:pt x="10870" y="5513"/>
                      <a:pt x="10649" y="5513"/>
                    </a:cubicBezTo>
                    <a:lnTo>
                      <a:pt x="1040" y="5513"/>
                    </a:lnTo>
                    <a:cubicBezTo>
                      <a:pt x="851" y="5513"/>
                      <a:pt x="694" y="5356"/>
                      <a:pt x="694" y="5167"/>
                    </a:cubicBezTo>
                    <a:lnTo>
                      <a:pt x="694" y="3749"/>
                    </a:lnTo>
                    <a:cubicBezTo>
                      <a:pt x="694" y="3560"/>
                      <a:pt x="851" y="3403"/>
                      <a:pt x="1040" y="3403"/>
                    </a:cubicBezTo>
                    <a:close/>
                    <a:moveTo>
                      <a:pt x="10681" y="6206"/>
                    </a:moveTo>
                    <a:cubicBezTo>
                      <a:pt x="10870" y="6238"/>
                      <a:pt x="11027" y="6364"/>
                      <a:pt x="11027" y="6553"/>
                    </a:cubicBezTo>
                    <a:lnTo>
                      <a:pt x="11027" y="7939"/>
                    </a:lnTo>
                    <a:cubicBezTo>
                      <a:pt x="11027" y="8128"/>
                      <a:pt x="10870" y="8286"/>
                      <a:pt x="10681" y="8286"/>
                    </a:cubicBezTo>
                    <a:lnTo>
                      <a:pt x="1072" y="8286"/>
                    </a:lnTo>
                    <a:cubicBezTo>
                      <a:pt x="851" y="8286"/>
                      <a:pt x="694" y="8128"/>
                      <a:pt x="694" y="7939"/>
                    </a:cubicBezTo>
                    <a:lnTo>
                      <a:pt x="694" y="6553"/>
                    </a:lnTo>
                    <a:cubicBezTo>
                      <a:pt x="694" y="6364"/>
                      <a:pt x="851" y="6206"/>
                      <a:pt x="1072" y="6206"/>
                    </a:cubicBezTo>
                    <a:close/>
                    <a:moveTo>
                      <a:pt x="10681" y="8947"/>
                    </a:moveTo>
                    <a:cubicBezTo>
                      <a:pt x="10870" y="8947"/>
                      <a:pt x="11027" y="9105"/>
                      <a:pt x="11027" y="9294"/>
                    </a:cubicBezTo>
                    <a:lnTo>
                      <a:pt x="11027" y="10680"/>
                    </a:lnTo>
                    <a:cubicBezTo>
                      <a:pt x="11027" y="10869"/>
                      <a:pt x="10870" y="11027"/>
                      <a:pt x="10681" y="11027"/>
                    </a:cubicBezTo>
                    <a:lnTo>
                      <a:pt x="1072" y="11027"/>
                    </a:lnTo>
                    <a:cubicBezTo>
                      <a:pt x="851" y="11027"/>
                      <a:pt x="694" y="10869"/>
                      <a:pt x="694" y="10680"/>
                    </a:cubicBezTo>
                    <a:lnTo>
                      <a:pt x="694" y="9294"/>
                    </a:lnTo>
                    <a:cubicBezTo>
                      <a:pt x="694" y="9105"/>
                      <a:pt x="851" y="8947"/>
                      <a:pt x="1072" y="8947"/>
                    </a:cubicBezTo>
                    <a:close/>
                    <a:moveTo>
                      <a:pt x="2174" y="0"/>
                    </a:moveTo>
                    <a:cubicBezTo>
                      <a:pt x="1733" y="0"/>
                      <a:pt x="1387" y="252"/>
                      <a:pt x="1229" y="630"/>
                    </a:cubicBezTo>
                    <a:lnTo>
                      <a:pt x="64" y="3403"/>
                    </a:lnTo>
                    <a:cubicBezTo>
                      <a:pt x="32" y="3529"/>
                      <a:pt x="0" y="3686"/>
                      <a:pt x="0" y="3781"/>
                    </a:cubicBezTo>
                    <a:lnTo>
                      <a:pt x="0" y="5198"/>
                    </a:lnTo>
                    <a:cubicBezTo>
                      <a:pt x="0" y="5482"/>
                      <a:pt x="127" y="5734"/>
                      <a:pt x="284" y="5860"/>
                    </a:cubicBezTo>
                    <a:cubicBezTo>
                      <a:pt x="127" y="6080"/>
                      <a:pt x="0" y="6301"/>
                      <a:pt x="0" y="6553"/>
                    </a:cubicBezTo>
                    <a:lnTo>
                      <a:pt x="0" y="7908"/>
                    </a:lnTo>
                    <a:cubicBezTo>
                      <a:pt x="0" y="8191"/>
                      <a:pt x="127" y="8443"/>
                      <a:pt x="284" y="8601"/>
                    </a:cubicBezTo>
                    <a:cubicBezTo>
                      <a:pt x="127" y="8790"/>
                      <a:pt x="0" y="9010"/>
                      <a:pt x="0" y="9262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09" y="11657"/>
                    </a:cubicBezTo>
                    <a:lnTo>
                      <a:pt x="10618" y="11657"/>
                    </a:lnTo>
                    <a:cubicBezTo>
                      <a:pt x="11185" y="11657"/>
                      <a:pt x="11657" y="11184"/>
                      <a:pt x="11657" y="10649"/>
                    </a:cubicBezTo>
                    <a:lnTo>
                      <a:pt x="11657" y="9262"/>
                    </a:lnTo>
                    <a:cubicBezTo>
                      <a:pt x="11657" y="8979"/>
                      <a:pt x="11531" y="8758"/>
                      <a:pt x="11374" y="8601"/>
                    </a:cubicBezTo>
                    <a:cubicBezTo>
                      <a:pt x="11531" y="8380"/>
                      <a:pt x="11657" y="8160"/>
                      <a:pt x="11657" y="7908"/>
                    </a:cubicBezTo>
                    <a:lnTo>
                      <a:pt x="11657" y="6553"/>
                    </a:lnTo>
                    <a:cubicBezTo>
                      <a:pt x="11657" y="6269"/>
                      <a:pt x="11531" y="6017"/>
                      <a:pt x="11374" y="5860"/>
                    </a:cubicBezTo>
                    <a:cubicBezTo>
                      <a:pt x="11531" y="5671"/>
                      <a:pt x="11657" y="5450"/>
                      <a:pt x="11657" y="5198"/>
                    </a:cubicBezTo>
                    <a:lnTo>
                      <a:pt x="11657" y="3781"/>
                    </a:lnTo>
                    <a:lnTo>
                      <a:pt x="11689" y="3781"/>
                    </a:lnTo>
                    <a:cubicBezTo>
                      <a:pt x="11689" y="3686"/>
                      <a:pt x="11657" y="3529"/>
                      <a:pt x="11594" y="3403"/>
                    </a:cubicBezTo>
                    <a:lnTo>
                      <a:pt x="10460" y="630"/>
                    </a:lnTo>
                    <a:cubicBezTo>
                      <a:pt x="10303" y="252"/>
                      <a:pt x="9925" y="0"/>
                      <a:pt x="9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40" name="Google Shape;10882;p81">
                <a:extLst>
                  <a:ext uri="{FF2B5EF4-FFF2-40B4-BE49-F238E27FC236}">
                    <a16:creationId xmlns:a16="http://schemas.microsoft.com/office/drawing/2014/main" id="{D1E6820B-87D3-7DBA-E850-FE4E050E2B2A}"/>
                  </a:ext>
                </a:extLst>
              </p:cNvPr>
              <p:cNvSpPr/>
              <p:nvPr/>
            </p:nvSpPr>
            <p:spPr>
              <a:xfrm>
                <a:off x="-2485982" y="2649143"/>
                <a:ext cx="173301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726" extrusionOk="0">
                    <a:moveTo>
                      <a:pt x="378" y="1"/>
                    </a:moveTo>
                    <a:cubicBezTo>
                      <a:pt x="158" y="1"/>
                      <a:pt x="0" y="159"/>
                      <a:pt x="0" y="379"/>
                    </a:cubicBezTo>
                    <a:cubicBezTo>
                      <a:pt x="0" y="568"/>
                      <a:pt x="158" y="726"/>
                      <a:pt x="378" y="726"/>
                    </a:cubicBezTo>
                    <a:lnTo>
                      <a:pt x="6585" y="726"/>
                    </a:lnTo>
                    <a:cubicBezTo>
                      <a:pt x="6774" y="726"/>
                      <a:pt x="6931" y="568"/>
                      <a:pt x="6931" y="379"/>
                    </a:cubicBezTo>
                    <a:cubicBezTo>
                      <a:pt x="6931" y="159"/>
                      <a:pt x="6774" y="1"/>
                      <a:pt x="658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41" name="Google Shape;10883;p81">
                <a:extLst>
                  <a:ext uri="{FF2B5EF4-FFF2-40B4-BE49-F238E27FC236}">
                    <a16:creationId xmlns:a16="http://schemas.microsoft.com/office/drawing/2014/main" id="{9771D28B-32B0-ACB0-9009-3AFD775D5958}"/>
                  </a:ext>
                </a:extLst>
              </p:cNvPr>
              <p:cNvSpPr/>
              <p:nvPr/>
            </p:nvSpPr>
            <p:spPr>
              <a:xfrm>
                <a:off x="-2485980" y="2511316"/>
                <a:ext cx="173301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726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78" y="725"/>
                    </a:cubicBezTo>
                    <a:lnTo>
                      <a:pt x="6585" y="725"/>
                    </a:lnTo>
                    <a:cubicBezTo>
                      <a:pt x="6774" y="725"/>
                      <a:pt x="6931" y="568"/>
                      <a:pt x="6931" y="379"/>
                    </a:cubicBezTo>
                    <a:cubicBezTo>
                      <a:pt x="6931" y="158"/>
                      <a:pt x="6774" y="1"/>
                      <a:pt x="658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43" name="Google Shape;10884;p81">
                <a:extLst>
                  <a:ext uri="{FF2B5EF4-FFF2-40B4-BE49-F238E27FC236}">
                    <a16:creationId xmlns:a16="http://schemas.microsoft.com/office/drawing/2014/main" id="{5A1F5C76-4660-EAC9-ACDC-55BFE0773D66}"/>
                  </a:ext>
                </a:extLst>
              </p:cNvPr>
              <p:cNvSpPr/>
              <p:nvPr/>
            </p:nvSpPr>
            <p:spPr>
              <a:xfrm>
                <a:off x="-2540200" y="2511316"/>
                <a:ext cx="18125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57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57"/>
                      <a:pt x="378" y="757"/>
                    </a:cubicBezTo>
                    <a:cubicBezTo>
                      <a:pt x="567" y="757"/>
                      <a:pt x="725" y="568"/>
                      <a:pt x="725" y="379"/>
                    </a:cubicBezTo>
                    <a:cubicBezTo>
                      <a:pt x="725" y="158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44" name="Google Shape;10885;p81">
                <a:extLst>
                  <a:ext uri="{FF2B5EF4-FFF2-40B4-BE49-F238E27FC236}">
                    <a16:creationId xmlns:a16="http://schemas.microsoft.com/office/drawing/2014/main" id="{64952F38-4DD3-4F11-1F41-D4F869C8C88E}"/>
                  </a:ext>
                </a:extLst>
              </p:cNvPr>
              <p:cNvSpPr/>
              <p:nvPr/>
            </p:nvSpPr>
            <p:spPr>
              <a:xfrm>
                <a:off x="-2485595" y="2580618"/>
                <a:ext cx="172526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32" y="536"/>
                      <a:pt x="158" y="693"/>
                      <a:pt x="347" y="693"/>
                    </a:cubicBezTo>
                    <a:lnTo>
                      <a:pt x="6554" y="693"/>
                    </a:lnTo>
                    <a:cubicBezTo>
                      <a:pt x="6774" y="693"/>
                      <a:pt x="6900" y="536"/>
                      <a:pt x="6900" y="347"/>
                    </a:cubicBezTo>
                    <a:cubicBezTo>
                      <a:pt x="6900" y="158"/>
                      <a:pt x="6774" y="0"/>
                      <a:pt x="65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45" name="Google Shape;10886;p81">
                <a:extLst>
                  <a:ext uri="{FF2B5EF4-FFF2-40B4-BE49-F238E27FC236}">
                    <a16:creationId xmlns:a16="http://schemas.microsoft.com/office/drawing/2014/main" id="{6F241CB8-37B6-10B4-16F5-BC8972474FD0}"/>
                  </a:ext>
                </a:extLst>
              </p:cNvPr>
              <p:cNvSpPr/>
              <p:nvPr/>
            </p:nvSpPr>
            <p:spPr>
              <a:xfrm>
                <a:off x="-2540191" y="2580619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78" y="693"/>
                    </a:cubicBezTo>
                    <a:cubicBezTo>
                      <a:pt x="567" y="693"/>
                      <a:pt x="725" y="536"/>
                      <a:pt x="725" y="347"/>
                    </a:cubicBezTo>
                    <a:cubicBezTo>
                      <a:pt x="725" y="158"/>
                      <a:pt x="567" y="0"/>
                      <a:pt x="3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46" name="Google Shape;10887;p81">
                <a:extLst>
                  <a:ext uri="{FF2B5EF4-FFF2-40B4-BE49-F238E27FC236}">
                    <a16:creationId xmlns:a16="http://schemas.microsoft.com/office/drawing/2014/main" id="{69B0E3F4-F3FB-D758-4834-490A48A914D8}"/>
                  </a:ext>
                </a:extLst>
              </p:cNvPr>
              <p:cNvSpPr/>
              <p:nvPr/>
            </p:nvSpPr>
            <p:spPr>
              <a:xfrm>
                <a:off x="-2540185" y="2649150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78" y="1"/>
                    </a:moveTo>
                    <a:cubicBezTo>
                      <a:pt x="158" y="1"/>
                      <a:pt x="0" y="159"/>
                      <a:pt x="0" y="379"/>
                    </a:cubicBezTo>
                    <a:cubicBezTo>
                      <a:pt x="0" y="568"/>
                      <a:pt x="158" y="726"/>
                      <a:pt x="378" y="726"/>
                    </a:cubicBezTo>
                    <a:cubicBezTo>
                      <a:pt x="567" y="726"/>
                      <a:pt x="725" y="568"/>
                      <a:pt x="725" y="379"/>
                    </a:cubicBezTo>
                    <a:cubicBezTo>
                      <a:pt x="725" y="159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</p:grpSp>
        <p:sp>
          <p:nvSpPr>
            <p:cNvPr id="47" name="Rectangle 19">
              <a:extLst>
                <a:ext uri="{FF2B5EF4-FFF2-40B4-BE49-F238E27FC236}">
                  <a16:creationId xmlns:a16="http://schemas.microsoft.com/office/drawing/2014/main" id="{B09E3B6D-E1F2-A2F5-7CD6-AFA5BD0C0EA9}"/>
                </a:ext>
              </a:extLst>
            </p:cNvPr>
            <p:cNvSpPr/>
            <p:nvPr/>
          </p:nvSpPr>
          <p:spPr>
            <a:xfrm>
              <a:off x="1586440" y="3889076"/>
              <a:ext cx="2710992" cy="54675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Mongos / Router</a:t>
              </a:r>
            </a:p>
          </p:txBody>
        </p:sp>
        <p:sp>
          <p:nvSpPr>
            <p:cNvPr id="48" name="Rectangle 20">
              <a:extLst>
                <a:ext uri="{FF2B5EF4-FFF2-40B4-BE49-F238E27FC236}">
                  <a16:creationId xmlns:a16="http://schemas.microsoft.com/office/drawing/2014/main" id="{738132CB-E34F-CEA0-A32B-B15026DE98CA}"/>
                </a:ext>
              </a:extLst>
            </p:cNvPr>
            <p:cNvSpPr/>
            <p:nvPr/>
          </p:nvSpPr>
          <p:spPr>
            <a:xfrm>
              <a:off x="1500407" y="1265844"/>
              <a:ext cx="2883058" cy="2090098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800">
                  <a:solidFill>
                    <a:schemeClr val="tx1"/>
                  </a:solidFill>
                </a:rPr>
                <a:t>Application</a:t>
              </a:r>
            </a:p>
          </p:txBody>
        </p:sp>
        <p:grpSp>
          <p:nvGrpSpPr>
            <p:cNvPr id="49" name="Google Shape;10880;p81">
              <a:extLst>
                <a:ext uri="{FF2B5EF4-FFF2-40B4-BE49-F238E27FC236}">
                  <a16:creationId xmlns:a16="http://schemas.microsoft.com/office/drawing/2014/main" id="{1581069D-1070-9073-4EE8-52CD8B419FC1}"/>
                </a:ext>
              </a:extLst>
            </p:cNvPr>
            <p:cNvGrpSpPr/>
            <p:nvPr/>
          </p:nvGrpSpPr>
          <p:grpSpPr>
            <a:xfrm>
              <a:off x="8763596" y="3907616"/>
              <a:ext cx="972935" cy="926247"/>
              <a:chOff x="-2571753" y="2403619"/>
              <a:chExt cx="292227" cy="291425"/>
            </a:xfrm>
          </p:grpSpPr>
          <p:sp>
            <p:nvSpPr>
              <p:cNvPr id="50" name="Google Shape;10881;p81">
                <a:extLst>
                  <a:ext uri="{FF2B5EF4-FFF2-40B4-BE49-F238E27FC236}">
                    <a16:creationId xmlns:a16="http://schemas.microsoft.com/office/drawing/2014/main" id="{D1146F73-2709-CBB3-8411-32A4B8836AB4}"/>
                  </a:ext>
                </a:extLst>
              </p:cNvPr>
              <p:cNvSpPr/>
              <p:nvPr/>
            </p:nvSpPr>
            <p:spPr>
              <a:xfrm>
                <a:off x="-2571753" y="2403619"/>
                <a:ext cx="292227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11689" h="11657" extrusionOk="0">
                    <a:moveTo>
                      <a:pt x="9547" y="725"/>
                    </a:moveTo>
                    <a:cubicBezTo>
                      <a:pt x="9704" y="725"/>
                      <a:pt x="9830" y="788"/>
                      <a:pt x="9893" y="914"/>
                    </a:cubicBezTo>
                    <a:lnTo>
                      <a:pt x="10681" y="2772"/>
                    </a:lnTo>
                    <a:lnTo>
                      <a:pt x="1135" y="2772"/>
                    </a:lnTo>
                    <a:lnTo>
                      <a:pt x="1891" y="914"/>
                    </a:lnTo>
                    <a:cubicBezTo>
                      <a:pt x="1922" y="788"/>
                      <a:pt x="2080" y="725"/>
                      <a:pt x="2206" y="725"/>
                    </a:cubicBezTo>
                    <a:close/>
                    <a:moveTo>
                      <a:pt x="10649" y="3403"/>
                    </a:moveTo>
                    <a:cubicBezTo>
                      <a:pt x="10870" y="3403"/>
                      <a:pt x="11027" y="3560"/>
                      <a:pt x="11027" y="3749"/>
                    </a:cubicBezTo>
                    <a:lnTo>
                      <a:pt x="11027" y="5167"/>
                    </a:lnTo>
                    <a:cubicBezTo>
                      <a:pt x="11027" y="5356"/>
                      <a:pt x="10870" y="5513"/>
                      <a:pt x="10649" y="5513"/>
                    </a:cubicBezTo>
                    <a:lnTo>
                      <a:pt x="1040" y="5513"/>
                    </a:lnTo>
                    <a:cubicBezTo>
                      <a:pt x="851" y="5513"/>
                      <a:pt x="694" y="5356"/>
                      <a:pt x="694" y="5167"/>
                    </a:cubicBezTo>
                    <a:lnTo>
                      <a:pt x="694" y="3749"/>
                    </a:lnTo>
                    <a:cubicBezTo>
                      <a:pt x="694" y="3560"/>
                      <a:pt x="851" y="3403"/>
                      <a:pt x="1040" y="3403"/>
                    </a:cubicBezTo>
                    <a:close/>
                    <a:moveTo>
                      <a:pt x="10681" y="6206"/>
                    </a:moveTo>
                    <a:cubicBezTo>
                      <a:pt x="10870" y="6238"/>
                      <a:pt x="11027" y="6364"/>
                      <a:pt x="11027" y="6553"/>
                    </a:cubicBezTo>
                    <a:lnTo>
                      <a:pt x="11027" y="7939"/>
                    </a:lnTo>
                    <a:cubicBezTo>
                      <a:pt x="11027" y="8128"/>
                      <a:pt x="10870" y="8286"/>
                      <a:pt x="10681" y="8286"/>
                    </a:cubicBezTo>
                    <a:lnTo>
                      <a:pt x="1072" y="8286"/>
                    </a:lnTo>
                    <a:cubicBezTo>
                      <a:pt x="851" y="8286"/>
                      <a:pt x="694" y="8128"/>
                      <a:pt x="694" y="7939"/>
                    </a:cubicBezTo>
                    <a:lnTo>
                      <a:pt x="694" y="6553"/>
                    </a:lnTo>
                    <a:cubicBezTo>
                      <a:pt x="694" y="6364"/>
                      <a:pt x="851" y="6206"/>
                      <a:pt x="1072" y="6206"/>
                    </a:cubicBezTo>
                    <a:close/>
                    <a:moveTo>
                      <a:pt x="10681" y="8947"/>
                    </a:moveTo>
                    <a:cubicBezTo>
                      <a:pt x="10870" y="8947"/>
                      <a:pt x="11027" y="9105"/>
                      <a:pt x="11027" y="9294"/>
                    </a:cubicBezTo>
                    <a:lnTo>
                      <a:pt x="11027" y="10680"/>
                    </a:lnTo>
                    <a:cubicBezTo>
                      <a:pt x="11027" y="10869"/>
                      <a:pt x="10870" y="11027"/>
                      <a:pt x="10681" y="11027"/>
                    </a:cubicBezTo>
                    <a:lnTo>
                      <a:pt x="1072" y="11027"/>
                    </a:lnTo>
                    <a:cubicBezTo>
                      <a:pt x="851" y="11027"/>
                      <a:pt x="694" y="10869"/>
                      <a:pt x="694" y="10680"/>
                    </a:cubicBezTo>
                    <a:lnTo>
                      <a:pt x="694" y="9294"/>
                    </a:lnTo>
                    <a:cubicBezTo>
                      <a:pt x="694" y="9105"/>
                      <a:pt x="851" y="8947"/>
                      <a:pt x="1072" y="8947"/>
                    </a:cubicBezTo>
                    <a:close/>
                    <a:moveTo>
                      <a:pt x="2174" y="0"/>
                    </a:moveTo>
                    <a:cubicBezTo>
                      <a:pt x="1733" y="0"/>
                      <a:pt x="1387" y="252"/>
                      <a:pt x="1229" y="630"/>
                    </a:cubicBezTo>
                    <a:lnTo>
                      <a:pt x="64" y="3403"/>
                    </a:lnTo>
                    <a:cubicBezTo>
                      <a:pt x="32" y="3529"/>
                      <a:pt x="0" y="3686"/>
                      <a:pt x="0" y="3781"/>
                    </a:cubicBezTo>
                    <a:lnTo>
                      <a:pt x="0" y="5198"/>
                    </a:lnTo>
                    <a:cubicBezTo>
                      <a:pt x="0" y="5482"/>
                      <a:pt x="127" y="5734"/>
                      <a:pt x="284" y="5860"/>
                    </a:cubicBezTo>
                    <a:cubicBezTo>
                      <a:pt x="127" y="6080"/>
                      <a:pt x="0" y="6301"/>
                      <a:pt x="0" y="6553"/>
                    </a:cubicBezTo>
                    <a:lnTo>
                      <a:pt x="0" y="7908"/>
                    </a:lnTo>
                    <a:cubicBezTo>
                      <a:pt x="0" y="8191"/>
                      <a:pt x="127" y="8443"/>
                      <a:pt x="284" y="8601"/>
                    </a:cubicBezTo>
                    <a:cubicBezTo>
                      <a:pt x="127" y="8790"/>
                      <a:pt x="0" y="9010"/>
                      <a:pt x="0" y="9262"/>
                    </a:cubicBezTo>
                    <a:lnTo>
                      <a:pt x="0" y="10649"/>
                    </a:lnTo>
                    <a:cubicBezTo>
                      <a:pt x="0" y="11184"/>
                      <a:pt x="473" y="11657"/>
                      <a:pt x="1009" y="11657"/>
                    </a:cubicBezTo>
                    <a:lnTo>
                      <a:pt x="10618" y="11657"/>
                    </a:lnTo>
                    <a:cubicBezTo>
                      <a:pt x="11185" y="11657"/>
                      <a:pt x="11657" y="11184"/>
                      <a:pt x="11657" y="10649"/>
                    </a:cubicBezTo>
                    <a:lnTo>
                      <a:pt x="11657" y="9262"/>
                    </a:lnTo>
                    <a:cubicBezTo>
                      <a:pt x="11657" y="8979"/>
                      <a:pt x="11531" y="8758"/>
                      <a:pt x="11374" y="8601"/>
                    </a:cubicBezTo>
                    <a:cubicBezTo>
                      <a:pt x="11531" y="8380"/>
                      <a:pt x="11657" y="8160"/>
                      <a:pt x="11657" y="7908"/>
                    </a:cubicBezTo>
                    <a:lnTo>
                      <a:pt x="11657" y="6553"/>
                    </a:lnTo>
                    <a:cubicBezTo>
                      <a:pt x="11657" y="6269"/>
                      <a:pt x="11531" y="6017"/>
                      <a:pt x="11374" y="5860"/>
                    </a:cubicBezTo>
                    <a:cubicBezTo>
                      <a:pt x="11531" y="5671"/>
                      <a:pt x="11657" y="5450"/>
                      <a:pt x="11657" y="5198"/>
                    </a:cubicBezTo>
                    <a:lnTo>
                      <a:pt x="11657" y="3781"/>
                    </a:lnTo>
                    <a:lnTo>
                      <a:pt x="11689" y="3781"/>
                    </a:lnTo>
                    <a:cubicBezTo>
                      <a:pt x="11689" y="3686"/>
                      <a:pt x="11657" y="3529"/>
                      <a:pt x="11594" y="3403"/>
                    </a:cubicBezTo>
                    <a:lnTo>
                      <a:pt x="10460" y="630"/>
                    </a:lnTo>
                    <a:cubicBezTo>
                      <a:pt x="10303" y="252"/>
                      <a:pt x="9925" y="0"/>
                      <a:pt x="9515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51" name="Google Shape;10882;p81">
                <a:extLst>
                  <a:ext uri="{FF2B5EF4-FFF2-40B4-BE49-F238E27FC236}">
                    <a16:creationId xmlns:a16="http://schemas.microsoft.com/office/drawing/2014/main" id="{0DFDA23C-5502-F82A-74F9-45FFA0C61D59}"/>
                  </a:ext>
                </a:extLst>
              </p:cNvPr>
              <p:cNvSpPr/>
              <p:nvPr/>
            </p:nvSpPr>
            <p:spPr>
              <a:xfrm>
                <a:off x="-2485982" y="2649143"/>
                <a:ext cx="173301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726" extrusionOk="0">
                    <a:moveTo>
                      <a:pt x="378" y="1"/>
                    </a:moveTo>
                    <a:cubicBezTo>
                      <a:pt x="158" y="1"/>
                      <a:pt x="0" y="159"/>
                      <a:pt x="0" y="379"/>
                    </a:cubicBezTo>
                    <a:cubicBezTo>
                      <a:pt x="0" y="568"/>
                      <a:pt x="158" y="726"/>
                      <a:pt x="378" y="726"/>
                    </a:cubicBezTo>
                    <a:lnTo>
                      <a:pt x="6585" y="726"/>
                    </a:lnTo>
                    <a:cubicBezTo>
                      <a:pt x="6774" y="726"/>
                      <a:pt x="6931" y="568"/>
                      <a:pt x="6931" y="379"/>
                    </a:cubicBezTo>
                    <a:cubicBezTo>
                      <a:pt x="6931" y="159"/>
                      <a:pt x="6774" y="1"/>
                      <a:pt x="658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52" name="Google Shape;10883;p81">
                <a:extLst>
                  <a:ext uri="{FF2B5EF4-FFF2-40B4-BE49-F238E27FC236}">
                    <a16:creationId xmlns:a16="http://schemas.microsoft.com/office/drawing/2014/main" id="{FEE2037E-D140-6E7E-8D3D-F979ECFE7655}"/>
                  </a:ext>
                </a:extLst>
              </p:cNvPr>
              <p:cNvSpPr/>
              <p:nvPr/>
            </p:nvSpPr>
            <p:spPr>
              <a:xfrm>
                <a:off x="-2485980" y="2511316"/>
                <a:ext cx="173301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32" h="726" extrusionOk="0">
                    <a:moveTo>
                      <a:pt x="378" y="1"/>
                    </a:moveTo>
                    <a:cubicBezTo>
                      <a:pt x="158" y="1"/>
                      <a:pt x="0" y="158"/>
                      <a:pt x="0" y="379"/>
                    </a:cubicBezTo>
                    <a:cubicBezTo>
                      <a:pt x="0" y="568"/>
                      <a:pt x="158" y="725"/>
                      <a:pt x="378" y="725"/>
                    </a:cubicBezTo>
                    <a:lnTo>
                      <a:pt x="6585" y="725"/>
                    </a:lnTo>
                    <a:cubicBezTo>
                      <a:pt x="6774" y="725"/>
                      <a:pt x="6931" y="568"/>
                      <a:pt x="6931" y="379"/>
                    </a:cubicBezTo>
                    <a:cubicBezTo>
                      <a:pt x="6931" y="158"/>
                      <a:pt x="6774" y="1"/>
                      <a:pt x="6585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54" name="Google Shape;10885;p81">
                <a:extLst>
                  <a:ext uri="{FF2B5EF4-FFF2-40B4-BE49-F238E27FC236}">
                    <a16:creationId xmlns:a16="http://schemas.microsoft.com/office/drawing/2014/main" id="{50760E19-5E84-887D-90E5-5EAE33F0C60D}"/>
                  </a:ext>
                </a:extLst>
              </p:cNvPr>
              <p:cNvSpPr/>
              <p:nvPr/>
            </p:nvSpPr>
            <p:spPr>
              <a:xfrm>
                <a:off x="-2485595" y="2580618"/>
                <a:ext cx="172526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694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32" y="536"/>
                      <a:pt x="158" y="693"/>
                      <a:pt x="347" y="693"/>
                    </a:cubicBezTo>
                    <a:lnTo>
                      <a:pt x="6554" y="693"/>
                    </a:lnTo>
                    <a:cubicBezTo>
                      <a:pt x="6774" y="693"/>
                      <a:pt x="6900" y="536"/>
                      <a:pt x="6900" y="347"/>
                    </a:cubicBezTo>
                    <a:cubicBezTo>
                      <a:pt x="6900" y="158"/>
                      <a:pt x="6774" y="0"/>
                      <a:pt x="6554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55" name="Google Shape;10886;p81">
                <a:extLst>
                  <a:ext uri="{FF2B5EF4-FFF2-40B4-BE49-F238E27FC236}">
                    <a16:creationId xmlns:a16="http://schemas.microsoft.com/office/drawing/2014/main" id="{F6A23DC3-A8A8-EE8A-F227-84FDE77A9496}"/>
                  </a:ext>
                </a:extLst>
              </p:cNvPr>
              <p:cNvSpPr/>
              <p:nvPr/>
            </p:nvSpPr>
            <p:spPr>
              <a:xfrm>
                <a:off x="-2540191" y="2580619"/>
                <a:ext cx="181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94" extrusionOk="0">
                    <a:moveTo>
                      <a:pt x="378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693"/>
                      <a:pt x="378" y="693"/>
                    </a:cubicBezTo>
                    <a:cubicBezTo>
                      <a:pt x="567" y="693"/>
                      <a:pt x="725" y="536"/>
                      <a:pt x="725" y="347"/>
                    </a:cubicBezTo>
                    <a:cubicBezTo>
                      <a:pt x="725" y="158"/>
                      <a:pt x="567" y="0"/>
                      <a:pt x="378" y="0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  <p:sp>
            <p:nvSpPr>
              <p:cNvPr id="56" name="Google Shape;10887;p81">
                <a:extLst>
                  <a:ext uri="{FF2B5EF4-FFF2-40B4-BE49-F238E27FC236}">
                    <a16:creationId xmlns:a16="http://schemas.microsoft.com/office/drawing/2014/main" id="{BB530A16-1419-B616-C447-F5A12F5F6B74}"/>
                  </a:ext>
                </a:extLst>
              </p:cNvPr>
              <p:cNvSpPr/>
              <p:nvPr/>
            </p:nvSpPr>
            <p:spPr>
              <a:xfrm>
                <a:off x="-2540185" y="2649150"/>
                <a:ext cx="181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5" h="726" extrusionOk="0">
                    <a:moveTo>
                      <a:pt x="378" y="1"/>
                    </a:moveTo>
                    <a:cubicBezTo>
                      <a:pt x="158" y="1"/>
                      <a:pt x="0" y="159"/>
                      <a:pt x="0" y="379"/>
                    </a:cubicBezTo>
                    <a:cubicBezTo>
                      <a:pt x="0" y="568"/>
                      <a:pt x="158" y="726"/>
                      <a:pt x="378" y="726"/>
                    </a:cubicBezTo>
                    <a:cubicBezTo>
                      <a:pt x="567" y="726"/>
                      <a:pt x="725" y="568"/>
                      <a:pt x="725" y="379"/>
                    </a:cubicBezTo>
                    <a:cubicBezTo>
                      <a:pt x="725" y="159"/>
                      <a:pt x="567" y="1"/>
                      <a:pt x="378" y="1"/>
                    </a:cubicBezTo>
                    <a:close/>
                  </a:path>
                </a:pathLst>
              </a:custGeom>
              <a:solidFill>
                <a:srgbClr val="5F7D95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800"/>
              </a:p>
            </p:txBody>
          </p:sp>
        </p:grpSp>
        <p:sp>
          <p:nvSpPr>
            <p:cNvPr id="57" name="Rectangle 30">
              <a:extLst>
                <a:ext uri="{FF2B5EF4-FFF2-40B4-BE49-F238E27FC236}">
                  <a16:creationId xmlns:a16="http://schemas.microsoft.com/office/drawing/2014/main" id="{7049C047-C459-B1E3-C95E-7DBCD727D52B}"/>
                </a:ext>
              </a:extLst>
            </p:cNvPr>
            <p:cNvSpPr/>
            <p:nvPr/>
          </p:nvSpPr>
          <p:spPr>
            <a:xfrm>
              <a:off x="8172649" y="3299380"/>
              <a:ext cx="2154830" cy="1749807"/>
            </a:xfrm>
            <a:prstGeom prst="rect">
              <a:avLst/>
            </a:prstGeom>
            <a:noFill/>
            <a:ln w="381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de-DE" sz="800">
                  <a:solidFill>
                    <a:schemeClr val="tx1"/>
                  </a:solidFill>
                </a:rPr>
                <a:t>Config Server (Replica Set)</a:t>
              </a:r>
            </a:p>
          </p:txBody>
        </p:sp>
        <p:cxnSp>
          <p:nvCxnSpPr>
            <p:cNvPr id="58" name="Straight Arrow Connector 32">
              <a:extLst>
                <a:ext uri="{FF2B5EF4-FFF2-40B4-BE49-F238E27FC236}">
                  <a16:creationId xmlns:a16="http://schemas.microsoft.com/office/drawing/2014/main" id="{57073A60-2395-6BC7-3669-D6BCD5E922BF}"/>
                </a:ext>
              </a:extLst>
            </p:cNvPr>
            <p:cNvCxnSpPr>
              <a:stCxn id="48" idx="2"/>
              <a:endCxn id="47" idx="0"/>
            </p:cNvCxnSpPr>
            <p:nvPr/>
          </p:nvCxnSpPr>
          <p:spPr>
            <a:xfrm>
              <a:off x="2941936" y="3355942"/>
              <a:ext cx="0" cy="53313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33">
              <a:extLst>
                <a:ext uri="{FF2B5EF4-FFF2-40B4-BE49-F238E27FC236}">
                  <a16:creationId xmlns:a16="http://schemas.microsoft.com/office/drawing/2014/main" id="{9713558C-D4C4-27FA-4AA1-E7A299BE8303}"/>
                </a:ext>
              </a:extLst>
            </p:cNvPr>
            <p:cNvCxnSpPr>
              <a:cxnSpLocks/>
              <a:stCxn id="47" idx="3"/>
              <a:endCxn id="57" idx="1"/>
            </p:cNvCxnSpPr>
            <p:nvPr/>
          </p:nvCxnSpPr>
          <p:spPr>
            <a:xfrm>
              <a:off x="4297432" y="4162454"/>
              <a:ext cx="3875217" cy="1183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37">
              <a:extLst>
                <a:ext uri="{FF2B5EF4-FFF2-40B4-BE49-F238E27FC236}">
                  <a16:creationId xmlns:a16="http://schemas.microsoft.com/office/drawing/2014/main" id="{D5CB9B32-D9B6-14EC-D281-9A98537E36F7}"/>
                </a:ext>
              </a:extLst>
            </p:cNvPr>
            <p:cNvSpPr/>
            <p:nvPr/>
          </p:nvSpPr>
          <p:spPr>
            <a:xfrm>
              <a:off x="987017" y="5231897"/>
              <a:ext cx="1198845" cy="8407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Shard A</a:t>
              </a:r>
            </a:p>
          </p:txBody>
        </p:sp>
        <p:sp>
          <p:nvSpPr>
            <p:cNvPr id="61" name="Rectangle 38">
              <a:extLst>
                <a:ext uri="{FF2B5EF4-FFF2-40B4-BE49-F238E27FC236}">
                  <a16:creationId xmlns:a16="http://schemas.microsoft.com/office/drawing/2014/main" id="{A69100B7-1D6B-4E6E-E93A-97D34E606903}"/>
                </a:ext>
              </a:extLst>
            </p:cNvPr>
            <p:cNvSpPr/>
            <p:nvPr/>
          </p:nvSpPr>
          <p:spPr>
            <a:xfrm>
              <a:off x="2342513" y="5231896"/>
              <a:ext cx="1198845" cy="8407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Shard B</a:t>
              </a:r>
            </a:p>
          </p:txBody>
        </p:sp>
        <p:sp>
          <p:nvSpPr>
            <p:cNvPr id="62" name="Rectangle 39">
              <a:extLst>
                <a:ext uri="{FF2B5EF4-FFF2-40B4-BE49-F238E27FC236}">
                  <a16:creationId xmlns:a16="http://schemas.microsoft.com/office/drawing/2014/main" id="{1E26302E-A643-9064-60BE-DE4DF1EB2DC8}"/>
                </a:ext>
              </a:extLst>
            </p:cNvPr>
            <p:cNvSpPr/>
            <p:nvPr/>
          </p:nvSpPr>
          <p:spPr>
            <a:xfrm>
              <a:off x="3698008" y="5231895"/>
              <a:ext cx="1198845" cy="84079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/>
                <a:t>Shard C</a:t>
              </a:r>
            </a:p>
          </p:txBody>
        </p:sp>
        <p:cxnSp>
          <p:nvCxnSpPr>
            <p:cNvPr id="63" name="Straight Arrow Connector 40">
              <a:extLst>
                <a:ext uri="{FF2B5EF4-FFF2-40B4-BE49-F238E27FC236}">
                  <a16:creationId xmlns:a16="http://schemas.microsoft.com/office/drawing/2014/main" id="{B8DDFD69-D6CB-7A4C-A95A-9DA42D798BB0}"/>
                </a:ext>
              </a:extLst>
            </p:cNvPr>
            <p:cNvCxnSpPr>
              <a:cxnSpLocks/>
              <a:stCxn id="47" idx="2"/>
              <a:endCxn id="60" idx="0"/>
            </p:cNvCxnSpPr>
            <p:nvPr/>
          </p:nvCxnSpPr>
          <p:spPr>
            <a:xfrm flipH="1">
              <a:off x="1586440" y="4435831"/>
              <a:ext cx="1355496" cy="796066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43">
              <a:extLst>
                <a:ext uri="{FF2B5EF4-FFF2-40B4-BE49-F238E27FC236}">
                  <a16:creationId xmlns:a16="http://schemas.microsoft.com/office/drawing/2014/main" id="{48BAF3CD-56CB-495C-23D3-17F69BA959C8}"/>
                </a:ext>
              </a:extLst>
            </p:cNvPr>
            <p:cNvCxnSpPr>
              <a:cxnSpLocks/>
              <a:stCxn id="47" idx="2"/>
              <a:endCxn id="61" idx="0"/>
            </p:cNvCxnSpPr>
            <p:nvPr/>
          </p:nvCxnSpPr>
          <p:spPr>
            <a:xfrm>
              <a:off x="2941936" y="4435831"/>
              <a:ext cx="0" cy="796065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47">
              <a:extLst>
                <a:ext uri="{FF2B5EF4-FFF2-40B4-BE49-F238E27FC236}">
                  <a16:creationId xmlns:a16="http://schemas.microsoft.com/office/drawing/2014/main" id="{F06C35BE-5575-9ACD-1E97-6688EC6FC484}"/>
                </a:ext>
              </a:extLst>
            </p:cNvPr>
            <p:cNvCxnSpPr>
              <a:cxnSpLocks/>
              <a:stCxn id="47" idx="2"/>
              <a:endCxn id="62" idx="0"/>
            </p:cNvCxnSpPr>
            <p:nvPr/>
          </p:nvCxnSpPr>
          <p:spPr>
            <a:xfrm>
              <a:off x="2941936" y="4435831"/>
              <a:ext cx="1355495" cy="796064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07179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7DA2D-3335-61BE-062B-F367C22C3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35AD0-9215-744A-2EDD-5FF408EE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70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B97B0-DB76-C81F-7A1E-4ACE7D328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Tests Sharded  - Individual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53B41-B055-ED39-2740-F159ECF62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8925C-C70C-F052-A0C3-B2AE761E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176E1E-DC31-8F1A-2AC0-333FCD7A6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973" y="4256930"/>
            <a:ext cx="2234401" cy="19231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2179B1F-D246-C3B9-A4BB-1CB8A07FC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654" y="4256930"/>
            <a:ext cx="2234401" cy="1922625"/>
          </a:xfrm>
          <a:prstGeom prst="rect">
            <a:avLst/>
          </a:prstGeom>
        </p:spPr>
      </p:pic>
      <p:pic>
        <p:nvPicPr>
          <p:cNvPr id="8" name="Picture 7" descr="A screenshot of a test results&#10;&#10;AI-generated content may be incorrect.">
            <a:extLst>
              <a:ext uri="{FF2B5EF4-FFF2-40B4-BE49-F238E27FC236}">
                <a16:creationId xmlns:a16="http://schemas.microsoft.com/office/drawing/2014/main" id="{BE89C2F0-3714-9166-3105-F37FB8D80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654" y="1713188"/>
            <a:ext cx="2227387" cy="1923141"/>
          </a:xfrm>
          <a:prstGeom prst="rect">
            <a:avLst/>
          </a:prstGeom>
        </p:spPr>
      </p:pic>
      <p:pic>
        <p:nvPicPr>
          <p:cNvPr id="12" name="Picture 11" descr="A screenshot of a test results&#10;&#10;AI-generated content may be incorrect.">
            <a:extLst>
              <a:ext uri="{FF2B5EF4-FFF2-40B4-BE49-F238E27FC236}">
                <a16:creationId xmlns:a16="http://schemas.microsoft.com/office/drawing/2014/main" id="{01A6E9E4-992E-DAB5-9696-A24C00B67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1961" y="1713187"/>
            <a:ext cx="2242413" cy="19231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6CF627-3B84-90F2-2B61-3BB0EF8EAF2E}"/>
              </a:ext>
            </a:extLst>
          </p:cNvPr>
          <p:cNvSpPr txBox="1"/>
          <p:nvPr/>
        </p:nvSpPr>
        <p:spPr>
          <a:xfrm>
            <a:off x="5614937" y="1302991"/>
            <a:ext cx="962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Backoff</a:t>
            </a:r>
            <a:endParaRPr lang="en-DE" sz="1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4B62B5-5D3B-D1D2-7EE8-D778C3264197}"/>
              </a:ext>
            </a:extLst>
          </p:cNvPr>
          <p:cNvSpPr txBox="1"/>
          <p:nvPr/>
        </p:nvSpPr>
        <p:spPr>
          <a:xfrm>
            <a:off x="5221401" y="3835204"/>
            <a:ext cx="1749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Single Attempt</a:t>
            </a:r>
            <a:endParaRPr lang="en-DE" sz="1600"/>
          </a:p>
        </p:txBody>
      </p:sp>
    </p:spTree>
    <p:extLst>
      <p:ext uri="{BB962C8B-B14F-4D97-AF65-F5344CB8AC3E}">
        <p14:creationId xmlns:p14="http://schemas.microsoft.com/office/powerpoint/2010/main" val="5786346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3CF5ED-2A2C-AD71-D82D-8A996FCE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71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779D9F-C6D8-267C-E669-B7BB1EAD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Fetching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9A5A1-B037-20F3-F09E-FE8EA975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1786C-AD2D-7F47-F1D9-19378229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0DDD43-6791-1114-822A-2D9762E0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2783" y="2357484"/>
            <a:ext cx="3340667" cy="2744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294221-DAD8-5668-09DA-F391DAD7F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479" y="2357484"/>
            <a:ext cx="3319740" cy="274431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CA20A9-463C-BF22-6CEE-D0B2615DACD0}"/>
              </a:ext>
            </a:extLst>
          </p:cNvPr>
          <p:cNvSpPr txBox="1"/>
          <p:nvPr/>
        </p:nvSpPr>
        <p:spPr>
          <a:xfrm>
            <a:off x="3291800" y="1926247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Sharded</a:t>
            </a:r>
            <a:endParaRPr lang="en-DE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E1579D-0153-4369-3060-A29030457BAE}"/>
              </a:ext>
            </a:extLst>
          </p:cNvPr>
          <p:cNvSpPr txBox="1"/>
          <p:nvPr/>
        </p:nvSpPr>
        <p:spPr>
          <a:xfrm>
            <a:off x="8248962" y="1926247"/>
            <a:ext cx="7232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Local</a:t>
            </a:r>
            <a:endParaRPr lang="en-DE" sz="1600"/>
          </a:p>
        </p:txBody>
      </p:sp>
    </p:spTree>
    <p:extLst>
      <p:ext uri="{BB962C8B-B14F-4D97-AF65-F5344CB8AC3E}">
        <p14:creationId xmlns:p14="http://schemas.microsoft.com/office/powerpoint/2010/main" val="374353749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85A81-27F4-3F4D-6C34-0D343B4DC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72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BA3CFB-9B53-5F27-200A-F98616E5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10000 requests local + individual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0480A-F73F-3BA8-4AA7-DDCD84223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568F2-1F53-3104-4F78-643DAEDA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E415CD-7938-B48A-17ED-82F493FA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750" y="2221483"/>
            <a:ext cx="4486901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2859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A9E1F2-9D54-CD01-AA87-E17C5F895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73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FBF31C-C891-B273-921E-514EED22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Amdahl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3A788-D86F-DF38-DEFE-184A55011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25.06.2025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1AF78-1D80-B8F0-6B7C-929B084C5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271ACA-5BD2-6058-A508-793E26E0C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471" y="1336078"/>
            <a:ext cx="6255057" cy="38556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7CA8E7-EF4B-3A78-28F5-84040B8CC03C}"/>
              </a:ext>
            </a:extLst>
          </p:cNvPr>
          <p:cNvSpPr txBox="1"/>
          <p:nvPr/>
        </p:nvSpPr>
        <p:spPr>
          <a:xfrm>
            <a:off x="2968471" y="5543203"/>
            <a:ext cx="62550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4"/>
                </a:solidFill>
              </a:rPr>
              <a:t>-&gt; Das Ziel </a:t>
            </a:r>
            <a:r>
              <a:rPr lang="en-US" sz="1200" err="1">
                <a:solidFill>
                  <a:schemeClr val="accent4"/>
                </a:solidFill>
              </a:rPr>
              <a:t>ist</a:t>
            </a:r>
            <a:r>
              <a:rPr lang="en-US" sz="1200">
                <a:solidFill>
                  <a:schemeClr val="accent4"/>
                </a:solidFill>
              </a:rPr>
              <a:t> </a:t>
            </a:r>
            <a:r>
              <a:rPr lang="en-US" sz="1200" err="1">
                <a:solidFill>
                  <a:schemeClr val="accent4"/>
                </a:solidFill>
              </a:rPr>
              <a:t>nicht</a:t>
            </a:r>
            <a:r>
              <a:rPr lang="en-US" sz="1200">
                <a:solidFill>
                  <a:schemeClr val="accent4"/>
                </a:solidFill>
              </a:rPr>
              <a:t> die </a:t>
            </a:r>
            <a:r>
              <a:rPr lang="en-US" sz="1200" err="1">
                <a:solidFill>
                  <a:schemeClr val="accent4"/>
                </a:solidFill>
              </a:rPr>
              <a:t>Laufzeitoptimierung</a:t>
            </a:r>
            <a:r>
              <a:rPr lang="en-US" sz="1200">
                <a:solidFill>
                  <a:schemeClr val="accent4"/>
                </a:solidFill>
              </a:rPr>
              <a:t> </a:t>
            </a:r>
            <a:r>
              <a:rPr lang="en-US" sz="1200" err="1">
                <a:solidFill>
                  <a:schemeClr val="accent4"/>
                </a:solidFill>
              </a:rPr>
              <a:t>bei</a:t>
            </a:r>
            <a:r>
              <a:rPr lang="en-US" sz="1200">
                <a:solidFill>
                  <a:schemeClr val="accent4"/>
                </a:solidFill>
              </a:rPr>
              <a:t> </a:t>
            </a:r>
            <a:r>
              <a:rPr lang="en-US" sz="1200" err="1">
                <a:solidFill>
                  <a:schemeClr val="accent4"/>
                </a:solidFill>
              </a:rPr>
              <a:t>kleinen</a:t>
            </a:r>
            <a:r>
              <a:rPr lang="en-US" sz="1200">
                <a:solidFill>
                  <a:schemeClr val="accent4"/>
                </a:solidFill>
              </a:rPr>
              <a:t> </a:t>
            </a:r>
            <a:r>
              <a:rPr lang="en-US" sz="1200" err="1">
                <a:solidFill>
                  <a:schemeClr val="accent4"/>
                </a:solidFill>
              </a:rPr>
              <a:t>Datenmengen</a:t>
            </a:r>
            <a:r>
              <a:rPr lang="en-US" sz="1200">
                <a:solidFill>
                  <a:schemeClr val="accent4"/>
                </a:solidFill>
              </a:rPr>
              <a:t>, </a:t>
            </a:r>
            <a:r>
              <a:rPr lang="en-US" sz="1200" err="1">
                <a:solidFill>
                  <a:schemeClr val="accent4"/>
                </a:solidFill>
              </a:rPr>
              <a:t>sondern</a:t>
            </a:r>
            <a:r>
              <a:rPr lang="en-US" sz="1200">
                <a:solidFill>
                  <a:schemeClr val="accent4"/>
                </a:solidFill>
              </a:rPr>
              <a:t> die </a:t>
            </a:r>
            <a:r>
              <a:rPr lang="en-US" sz="1200" err="1">
                <a:solidFill>
                  <a:schemeClr val="accent4"/>
                </a:solidFill>
              </a:rPr>
              <a:t>Ermöglichung</a:t>
            </a:r>
            <a:r>
              <a:rPr lang="en-US" sz="1200">
                <a:solidFill>
                  <a:schemeClr val="accent4"/>
                </a:solidFill>
              </a:rPr>
              <a:t> der </a:t>
            </a:r>
            <a:r>
              <a:rPr lang="en-US" sz="1200" err="1">
                <a:solidFill>
                  <a:schemeClr val="accent4"/>
                </a:solidFill>
              </a:rPr>
              <a:t>Handhabung</a:t>
            </a:r>
            <a:r>
              <a:rPr lang="en-US" sz="1200">
                <a:solidFill>
                  <a:schemeClr val="accent4"/>
                </a:solidFill>
              </a:rPr>
              <a:t> von </a:t>
            </a:r>
            <a:r>
              <a:rPr lang="en-US" sz="1200" err="1">
                <a:solidFill>
                  <a:schemeClr val="accent4"/>
                </a:solidFill>
              </a:rPr>
              <a:t>großen</a:t>
            </a:r>
            <a:r>
              <a:rPr lang="en-US" sz="1200">
                <a:solidFill>
                  <a:schemeClr val="accent4"/>
                </a:solidFill>
              </a:rPr>
              <a:t> </a:t>
            </a:r>
            <a:r>
              <a:rPr lang="en-US" sz="1200" err="1">
                <a:solidFill>
                  <a:schemeClr val="accent4"/>
                </a:solidFill>
              </a:rPr>
              <a:t>Datenmengen</a:t>
            </a:r>
            <a:r>
              <a:rPr lang="en-US" sz="1200">
                <a:solidFill>
                  <a:schemeClr val="accent4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1989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4993C-040D-52B3-FFDE-5C13AB578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AD5BBF-3A7B-73DC-BD1E-906B42A23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25.06.2025</a:t>
            </a:r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B1D22-391B-15DA-06F7-78D462FC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41F6B-2E2A-9546-9EE9-985874735910}" type="slidenum">
              <a:rPr lang="de-DE" smtClean="0"/>
              <a:t>8</a:t>
            </a:fld>
            <a:endParaRPr lang="de-DE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B9CDFD3-69AF-53BF-569B-383C184E4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2563"/>
          </a:xfrm>
        </p:spPr>
        <p:txBody>
          <a:bodyPr>
            <a:normAutofit/>
          </a:bodyPr>
          <a:lstStyle/>
          <a:p>
            <a:r>
              <a:rPr lang="en-US" sz="3200"/>
              <a:t>Motivation - </a:t>
            </a:r>
            <a:r>
              <a:rPr lang="de-DE" err="1"/>
              <a:t>Why</a:t>
            </a:r>
            <a:r>
              <a:rPr lang="de-DE"/>
              <a:t> Own Helm-Chart?</a:t>
            </a:r>
            <a:endParaRPr lang="en-US" sz="320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A61479-72E4-1D71-8438-07E48340D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685"/>
            <a:ext cx="10233991" cy="49307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/>
              <a:t>Standard-Charts:</a:t>
            </a:r>
            <a:r>
              <a:rPr lang="de-DE" sz="1800"/>
              <a:t> </a:t>
            </a:r>
            <a:r>
              <a:rPr lang="de-DE" sz="1800" err="1"/>
              <a:t>Often</a:t>
            </a:r>
            <a:r>
              <a:rPr lang="de-DE" sz="1800"/>
              <a:t> </a:t>
            </a:r>
            <a:r>
              <a:rPr lang="de-DE" sz="1800" err="1"/>
              <a:t>to</a:t>
            </a:r>
            <a:r>
              <a:rPr lang="de-DE" sz="1800"/>
              <a:t> unflexible</a:t>
            </a:r>
          </a:p>
          <a:p>
            <a:pPr marL="0" indent="0">
              <a:buNone/>
            </a:pPr>
            <a:br>
              <a:rPr lang="de-DE" sz="1800"/>
            </a:br>
            <a:r>
              <a:rPr lang="de-DE" sz="1800" b="1" err="1"/>
              <a:t>Our</a:t>
            </a:r>
            <a:r>
              <a:rPr lang="de-DE" sz="1800" b="1"/>
              <a:t> Helm-Chart:</a:t>
            </a:r>
            <a:endParaRPr lang="de-DE" sz="1800"/>
          </a:p>
          <a:p>
            <a:r>
              <a:rPr lang="de-DE" sz="1800"/>
              <a:t>Resources and </a:t>
            </a:r>
            <a:r>
              <a:rPr lang="de-DE" sz="1800" err="1"/>
              <a:t>replicas</a:t>
            </a:r>
            <a:r>
              <a:rPr lang="de-DE" sz="1800"/>
              <a:t> </a:t>
            </a:r>
            <a:r>
              <a:rPr lang="de-DE" sz="1800" err="1"/>
              <a:t>configurable</a:t>
            </a:r>
            <a:r>
              <a:rPr lang="de-DE" sz="1800"/>
              <a:t> per </a:t>
            </a:r>
            <a:r>
              <a:rPr lang="de-DE" sz="1800" err="1"/>
              <a:t>function</a:t>
            </a:r>
            <a:endParaRPr lang="de-DE" sz="1800"/>
          </a:p>
          <a:p>
            <a:r>
              <a:rPr lang="de-DE" sz="1800" err="1"/>
              <a:t>Volumes</a:t>
            </a:r>
            <a:r>
              <a:rPr lang="de-DE" sz="1800"/>
              <a:t> </a:t>
            </a:r>
            <a:r>
              <a:rPr lang="de-DE" sz="1800" err="1"/>
              <a:t>defined</a:t>
            </a:r>
            <a:r>
              <a:rPr lang="de-DE" sz="1800"/>
              <a:t> per </a:t>
            </a:r>
            <a:r>
              <a:rPr lang="de-DE" sz="1800" err="1"/>
              <a:t>function</a:t>
            </a:r>
            <a:endParaRPr lang="de-DE" sz="1800"/>
          </a:p>
          <a:p>
            <a:r>
              <a:rPr lang="de-DE" sz="1800" err="1"/>
              <a:t>Automatic</a:t>
            </a:r>
            <a:r>
              <a:rPr lang="de-DE" sz="1800"/>
              <a:t> </a:t>
            </a:r>
            <a:r>
              <a:rPr lang="de-DE" sz="1800" err="1"/>
              <a:t>sharding</a:t>
            </a:r>
            <a:r>
              <a:rPr lang="de-DE" sz="1800"/>
              <a:t> and </a:t>
            </a:r>
            <a:r>
              <a:rPr lang="de-DE" sz="1800" err="1"/>
              <a:t>replication</a:t>
            </a:r>
            <a:endParaRPr lang="de-DE" sz="1800"/>
          </a:p>
          <a:p>
            <a:r>
              <a:rPr lang="de-DE" sz="1800"/>
              <a:t>Authentication via </a:t>
            </a:r>
            <a:r>
              <a:rPr lang="de-DE" sz="1800" err="1"/>
              <a:t>secrets</a:t>
            </a:r>
            <a:endParaRPr lang="de-DE" sz="1800"/>
          </a:p>
          <a:p>
            <a:r>
              <a:rPr lang="de-DE" sz="1800"/>
              <a:t>Safe </a:t>
            </a:r>
            <a:r>
              <a:rPr lang="de-DE" sz="1800" err="1"/>
              <a:t>upgrades</a:t>
            </a:r>
            <a:r>
              <a:rPr lang="de-DE" sz="1800"/>
              <a:t> and </a:t>
            </a:r>
            <a:r>
              <a:rPr lang="de-DE" sz="1800" err="1"/>
              <a:t>idempotency</a:t>
            </a:r>
          </a:p>
          <a:p>
            <a:r>
              <a:rPr lang="de-DE" sz="1800"/>
              <a:t>Learning </a:t>
            </a:r>
            <a:r>
              <a:rPr lang="de-DE" sz="1800" err="1"/>
              <a:t>everything</a:t>
            </a:r>
            <a:r>
              <a:rPr lang="de-DE" sz="1800"/>
              <a:t> </a:t>
            </a:r>
            <a:r>
              <a:rPr lang="de-DE" sz="1800" err="1"/>
              <a:t>from</a:t>
            </a:r>
            <a:r>
              <a:rPr lang="de-DE" sz="1800"/>
              <a:t> </a:t>
            </a:r>
            <a:r>
              <a:rPr lang="de-DE" sz="1800" err="1"/>
              <a:t>scratch</a:t>
            </a:r>
            <a:endParaRPr lang="de-DE" sz="180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A98954-CE1A-B912-6360-2680F2A3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Cloud &amp; Big Data Technologies</a:t>
            </a:r>
          </a:p>
        </p:txBody>
      </p:sp>
    </p:spTree>
    <p:extLst>
      <p:ext uri="{BB962C8B-B14F-4D97-AF65-F5344CB8AC3E}">
        <p14:creationId xmlns:p14="http://schemas.microsoft.com/office/powerpoint/2010/main" val="112665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3D444-9B91-D2E3-323A-56D25B03D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67873-C063-94E9-D38E-7E1DE2795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4306" y="2622884"/>
            <a:ext cx="6243387" cy="9144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chemeClr val="tx2">
                    <a:lumMod val="75000"/>
                    <a:lumOff val="25000"/>
                  </a:schemeClr>
                </a:solidFill>
                <a:latin typeface="Montserrat" pitchFamily="2" charset="77"/>
              </a:rPr>
              <a:t>MongoDB</a:t>
            </a:r>
            <a:endParaRPr lang="de-DE" b="1">
              <a:solidFill>
                <a:schemeClr val="tx2">
                  <a:lumMod val="75000"/>
                  <a:lumOff val="25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9175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5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c2c441a-fa0b-42c4-b3ee-390b6fd39720">
      <Terms xmlns="http://schemas.microsoft.com/office/infopath/2007/PartnerControls"/>
    </lcf76f155ced4ddcb4097134ff3c332f>
    <TaxCatchAll xmlns="1e2e491b-53db-4967-8216-5756655018a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C28AEB20DF9F2A4597F6FFE2D7C9B6F2" ma:contentTypeVersion="10" ma:contentTypeDescription="Ein neues Dokument erstellen." ma:contentTypeScope="" ma:versionID="64a9ca63544391ec63fbd66a96f83272">
  <xsd:schema xmlns:xsd="http://www.w3.org/2001/XMLSchema" xmlns:xs="http://www.w3.org/2001/XMLSchema" xmlns:p="http://schemas.microsoft.com/office/2006/metadata/properties" xmlns:ns2="cc2c441a-fa0b-42c4-b3ee-390b6fd39720" xmlns:ns3="1e2e491b-53db-4967-8216-5756655018ab" targetNamespace="http://schemas.microsoft.com/office/2006/metadata/properties" ma:root="true" ma:fieldsID="dc328388539f7258bc8832e02784230f" ns2:_="" ns3:_="">
    <xsd:import namespace="cc2c441a-fa0b-42c4-b3ee-390b6fd39720"/>
    <xsd:import namespace="1e2e491b-53db-4967-8216-5756655018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2c441a-fa0b-42c4-b3ee-390b6fd39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c6159e26-e387-4955-8c38-302e604e49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2e491b-53db-4967-8216-5756655018a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e9abed4-403c-40fe-8d11-7523f3dd9f20}" ma:internalName="TaxCatchAll" ma:showField="CatchAllData" ma:web="1e2e491b-53db-4967-8216-5756655018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F8E5FC-E754-4AE5-B42F-37AB1EB61C43}">
  <ds:schemaRefs>
    <ds:schemaRef ds:uri="1e2e491b-53db-4967-8216-5756655018ab"/>
    <ds:schemaRef ds:uri="cc2c441a-fa0b-42c4-b3ee-390b6fd39720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F84A44D8-2599-4B26-80DD-AD7615EF090C}">
  <ds:schemaRefs>
    <ds:schemaRef ds:uri="1e2e491b-53db-4967-8216-5756655018ab"/>
    <ds:schemaRef ds:uri="cc2c441a-fa0b-42c4-b3ee-390b6fd39720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D234E-B542-4AE5-BBA3-9DFBE43655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3571</Words>
  <Application>Microsoft Office PowerPoint</Application>
  <PresentationFormat>Widescreen</PresentationFormat>
  <Paragraphs>853</Paragraphs>
  <Slides>73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Aptos</vt:lpstr>
      <vt:lpstr>Arial</vt:lpstr>
      <vt:lpstr>Montserrat</vt:lpstr>
      <vt:lpstr>Wingdings</vt:lpstr>
      <vt:lpstr>Office Theme</vt:lpstr>
      <vt:lpstr>PowerPoint Presentation</vt:lpstr>
      <vt:lpstr>Agenda</vt:lpstr>
      <vt:lpstr>Introduction</vt:lpstr>
      <vt:lpstr>Introduction</vt:lpstr>
      <vt:lpstr>Motivation</vt:lpstr>
      <vt:lpstr>Motivation - Why a distributed database?</vt:lpstr>
      <vt:lpstr>Motivation - Cluster Architecture</vt:lpstr>
      <vt:lpstr>Motivation - Why Own Helm-Chart?</vt:lpstr>
      <vt:lpstr>MongoDB</vt:lpstr>
      <vt:lpstr>MongoDB</vt:lpstr>
      <vt:lpstr>MongoDB</vt:lpstr>
      <vt:lpstr>MongoDB</vt:lpstr>
      <vt:lpstr>Relational Database</vt:lpstr>
      <vt:lpstr>MongoDB – Document</vt:lpstr>
      <vt:lpstr>MongoDB – Document</vt:lpstr>
      <vt:lpstr>MongoDB - Collections</vt:lpstr>
      <vt:lpstr>MongoDB - Database</vt:lpstr>
      <vt:lpstr>Relational vs No Relational DB </vt:lpstr>
      <vt:lpstr>MongoDB - Server Types</vt:lpstr>
      <vt:lpstr>MongoDB – Replica Set</vt:lpstr>
      <vt:lpstr>MongoDB – Replica Set</vt:lpstr>
      <vt:lpstr>MongoDB – Replica Set</vt:lpstr>
      <vt:lpstr>MongoDB – Replica Set</vt:lpstr>
      <vt:lpstr>MongoDB – Replica Set (Arbiter)</vt:lpstr>
      <vt:lpstr>MongoDB – Config Server</vt:lpstr>
      <vt:lpstr>MongoDB - Server Types</vt:lpstr>
      <vt:lpstr>MongoDB - Sharding Strategies</vt:lpstr>
      <vt:lpstr>MongoDB - Sharding Strategies</vt:lpstr>
      <vt:lpstr>MongoDB - Sharding Strategies</vt:lpstr>
      <vt:lpstr>MongoDB - Sharding Strategies</vt:lpstr>
      <vt:lpstr>MongoDB –  Sharding</vt:lpstr>
      <vt:lpstr>MongoDB – Shard Key</vt:lpstr>
      <vt:lpstr>MongoDB – Shard Key</vt:lpstr>
      <vt:lpstr>MongoDB – Ranged Sharding</vt:lpstr>
      <vt:lpstr>MongoDB – Hashed Sharding</vt:lpstr>
      <vt:lpstr>MongoDB – Hashed Sharding</vt:lpstr>
      <vt:lpstr>MongoDB – Ranged Sharding</vt:lpstr>
      <vt:lpstr>MongoDB – Ranged Sharding</vt:lpstr>
      <vt:lpstr>MongoDB – Ranged Sharding (Balancer)</vt:lpstr>
      <vt:lpstr>MongoDB – Ranged Sharding (Balancer)</vt:lpstr>
      <vt:lpstr>MongoDB – Query example</vt:lpstr>
      <vt:lpstr>MongoDB – Query example</vt:lpstr>
      <vt:lpstr>MongoDB – Query example</vt:lpstr>
      <vt:lpstr>MongoDB – Query example</vt:lpstr>
      <vt:lpstr>MongoDB – Query example</vt:lpstr>
      <vt:lpstr>Initial Concept</vt:lpstr>
      <vt:lpstr>Initial Concept</vt:lpstr>
      <vt:lpstr>Initial Concept</vt:lpstr>
      <vt:lpstr>Initial Concept</vt:lpstr>
      <vt:lpstr>Implementation</vt:lpstr>
      <vt:lpstr>K3s Deployment</vt:lpstr>
      <vt:lpstr>OUR Helm Chart</vt:lpstr>
      <vt:lpstr>MongoDB</vt:lpstr>
      <vt:lpstr>MongoDB Deployment ‘Phases’</vt:lpstr>
      <vt:lpstr>Storage Layer</vt:lpstr>
      <vt:lpstr>Twutter Deployment</vt:lpstr>
      <vt:lpstr>Terraform Additions</vt:lpstr>
      <vt:lpstr>(Scratched) Considerations</vt:lpstr>
      <vt:lpstr>Dashboard / Monitoring options</vt:lpstr>
      <vt:lpstr>Tough nuts to crack</vt:lpstr>
      <vt:lpstr>Tough nuts to crack</vt:lpstr>
      <vt:lpstr>Twutter</vt:lpstr>
      <vt:lpstr>Why did we choose a social network?</vt:lpstr>
      <vt:lpstr>General scenario</vt:lpstr>
      <vt:lpstr>Why did we shard certain collections the way we did?</vt:lpstr>
      <vt:lpstr>Live demo</vt:lpstr>
      <vt:lpstr>MongoDB Load Testing</vt:lpstr>
      <vt:lpstr>Load Tests  - Bulk</vt:lpstr>
      <vt:lpstr>Load Tests  - Individual</vt:lpstr>
      <vt:lpstr>Load Tests Sharded  - Individual</vt:lpstr>
      <vt:lpstr>Fetching</vt:lpstr>
      <vt:lpstr>10000 requests local + individual</vt:lpstr>
      <vt:lpstr>Amdahl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Mongo_DB_Twuttter</dc:title>
  <dc:creator>Fink, Robin</dc:creator>
  <cp:lastModifiedBy>Döbele, Nico</cp:lastModifiedBy>
  <cp:revision>2</cp:revision>
  <dcterms:created xsi:type="dcterms:W3CDTF">2025-06-19T09:26:38Z</dcterms:created>
  <dcterms:modified xsi:type="dcterms:W3CDTF">2025-06-29T19:30:54Z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0x010100C28AEB20DF9F2A4597F6FFE2D7C9B6F2</vt:lpwstr>
  </property>
  <property fmtid="{D5CDD505-2E9C-101B-9397-08002B2CF9AE}" pid="3" name="MediaServiceImageTags">
    <vt:lpwstr/>
  </property>
</Properties>
</file>