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8A4BBD-D838-4074-87A2-A92452580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A046B-CDF0-4C13-A5DF-209D5B865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C60656-56B0-4CF3-958D-AB9C24586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Image 6" descr="Une image contenant logo, Graphique, symbole, graphisme&#10;&#10;Description générée automatiquement">
            <a:extLst>
              <a:ext uri="{FF2B5EF4-FFF2-40B4-BE49-F238E27FC236}">
                <a16:creationId xmlns:a16="http://schemas.microsoft.com/office/drawing/2014/main" id="{A8296725-A6C1-FAAC-FE1E-96683E5D7A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r="5040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pture d’écran, Jeu PC, Logiciel de jeu vidéo, dessin humoristique&#10;&#10;Description générée automatiquement">
            <a:extLst>
              <a:ext uri="{FF2B5EF4-FFF2-40B4-BE49-F238E27FC236}">
                <a16:creationId xmlns:a16="http://schemas.microsoft.com/office/drawing/2014/main" id="{464C5360-A4BB-0898-F851-D3CE8A3B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98" y="644229"/>
            <a:ext cx="3448242" cy="2560320"/>
          </a:xfrm>
          <a:prstGeom prst="rect">
            <a:avLst/>
          </a:prstGeom>
          <a:noFill/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Jeu PC, Jeu vidéo de stratégie, Logiciel de jeu vidéo, Jeu d’aventure&#10;&#10;Description générée automatiquement">
            <a:extLst>
              <a:ext uri="{FF2B5EF4-FFF2-40B4-BE49-F238E27FC236}">
                <a16:creationId xmlns:a16="http://schemas.microsoft.com/office/drawing/2014/main" id="{7640CB60-3992-67DA-414C-3A27E380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7453" y="644229"/>
            <a:ext cx="4096512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, Jeu PC, rouge&#10;&#10;Description générée automatiquement">
            <a:extLst>
              <a:ext uri="{FF2B5EF4-FFF2-40B4-BE49-F238E27FC236}">
                <a16:creationId xmlns:a16="http://schemas.microsoft.com/office/drawing/2014/main" id="{B102AB83-324D-6658-EF92-F8002D106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19" y="3653451"/>
            <a:ext cx="4572000" cy="2560320"/>
          </a:xfrm>
          <a:prstGeom prst="rect">
            <a:avLst/>
          </a:prstGeom>
          <a:noFill/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pture d’écran, Jeu PC, Logiciel de jeu vidéo, Modélisation 3D&#10;&#10;Description générée automatiquement">
            <a:extLst>
              <a:ext uri="{FF2B5EF4-FFF2-40B4-BE49-F238E27FC236}">
                <a16:creationId xmlns:a16="http://schemas.microsoft.com/office/drawing/2014/main" id="{3CA40EE6-4EF5-8385-D9DB-39AA73F2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709" y="3672788"/>
            <a:ext cx="4571999" cy="256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2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Image 3" descr="Une image contenant carré, Rectangle, ligne, carreau&#10;&#10;Description générée automatiquement">
            <a:extLst>
              <a:ext uri="{FF2B5EF4-FFF2-40B4-BE49-F238E27FC236}">
                <a16:creationId xmlns:a16="http://schemas.microsoft.com/office/drawing/2014/main" id="{433AF48D-D363-34D0-B4E0-F8FA1C284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299" b="6358"/>
          <a:stretch/>
        </p:blipFill>
        <p:spPr>
          <a:xfrm>
            <a:off x="20" y="10"/>
            <a:ext cx="12191980" cy="6856614"/>
          </a:xfrm>
          <a:prstGeom prst="rect">
            <a:avLst/>
          </a:prstGeom>
          <a:noFill/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46B4971C-EAA5-47BF-8631-58DC0669B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392489-D7F7-4887-9BC1-7F3EA3132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171B73-5CE0-4C49-A57E-BD75BEB29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6037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Image 2" descr="Une image contenant capture d’écran, ligne, conception&#10;&#10;Description générée automatiquement">
            <a:extLst>
              <a:ext uri="{FF2B5EF4-FFF2-40B4-BE49-F238E27FC236}">
                <a16:creationId xmlns:a16="http://schemas.microsoft.com/office/drawing/2014/main" id="{601B5568-5F76-27CC-C545-D41679D15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232" r="5861"/>
          <a:stretch/>
        </p:blipFill>
        <p:spPr>
          <a:xfrm>
            <a:off x="20" y="10"/>
            <a:ext cx="12191980" cy="6856614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F2CDB0-2434-CD78-D962-A9ED1EB58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179" y="3428317"/>
            <a:ext cx="2266465" cy="31674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07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8A4BBD-D838-4074-87A2-A92452580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31" name="Picture 21">
              <a:extLst>
                <a:ext uri="{FF2B5EF4-FFF2-40B4-BE49-F238E27FC236}">
                  <a16:creationId xmlns:a16="http://schemas.microsoft.com/office/drawing/2014/main" id="{538A046B-CDF0-4C13-A5DF-209D5B865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2" name="Picture 22">
              <a:extLst>
                <a:ext uri="{FF2B5EF4-FFF2-40B4-BE49-F238E27FC236}">
                  <a16:creationId xmlns:a16="http://schemas.microsoft.com/office/drawing/2014/main" id="{B7C60656-56B0-4CF3-958D-AB9C24586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C7B309A-9CD1-3F22-0D62-056AC944B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75" b="18610"/>
          <a:stretch/>
        </p:blipFill>
        <p:spPr>
          <a:xfrm>
            <a:off x="-860608" y="42044"/>
            <a:ext cx="8273265" cy="4847655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6F18C2-2D9E-2C7C-391E-919D2AA1453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583732" y="42040"/>
            <a:ext cx="6611315" cy="49584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481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EDF66ADF-CC53-BA6B-691C-C67505D3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921235"/>
            <a:ext cx="3122143" cy="1920117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2651107-945F-B9D6-5673-3512ABB6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4025359"/>
            <a:ext cx="3104943" cy="1917301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id="{AB9A218F-AE62-7AF4-9008-F715C461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6" y="2338175"/>
            <a:ext cx="3252903" cy="2195709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1A785E7D-6A6C-3386-0AF9-3F7A6F1B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965" y="5121938"/>
            <a:ext cx="3252903" cy="674977"/>
          </a:xfrm>
          <a:prstGeom prst="rect">
            <a:avLst/>
          </a:prstGeom>
          <a:noFill/>
        </p:spPr>
      </p:pic>
      <p:pic>
        <p:nvPicPr>
          <p:cNvPr id="9" name="Image 2">
            <a:extLst>
              <a:ext uri="{FF2B5EF4-FFF2-40B4-BE49-F238E27FC236}">
                <a16:creationId xmlns:a16="http://schemas.microsoft.com/office/drawing/2014/main" id="{F8E06A76-E111-FE1C-CD0F-0DC40A904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647" y="957305"/>
            <a:ext cx="3468873" cy="177880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345E0B78-FE1E-51BB-CD65-C158F2262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3495" y="4025359"/>
            <a:ext cx="3533179" cy="1971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14">
            <a:extLst>
              <a:ext uri="{FF2B5EF4-FFF2-40B4-BE49-F238E27FC236}">
                <a16:creationId xmlns:a16="http://schemas.microsoft.com/office/drawing/2014/main" id="{FB6356B9-A93F-EC6D-2344-F03547579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3251" y="957305"/>
            <a:ext cx="3252903" cy="935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10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>
            <a:extLst>
              <a:ext uri="{FF2B5EF4-FFF2-40B4-BE49-F238E27FC236}">
                <a16:creationId xmlns:a16="http://schemas.microsoft.com/office/drawing/2014/main" id="{C58B2386-3C2D-45EB-6778-D808B834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3" y="0"/>
            <a:ext cx="9330610" cy="68537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2">
            <a:extLst>
              <a:ext uri="{FF2B5EF4-FFF2-40B4-BE49-F238E27FC236}">
                <a16:creationId xmlns:a16="http://schemas.microsoft.com/office/drawing/2014/main" id="{9524649A-216B-AE94-3476-8E5178B8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308" y="1"/>
            <a:ext cx="3641691" cy="223934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0674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>
            <a:extLst>
              <a:ext uri="{FF2B5EF4-FFF2-40B4-BE49-F238E27FC236}">
                <a16:creationId xmlns:a16="http://schemas.microsoft.com/office/drawing/2014/main" id="{945261F4-121F-50FB-474B-C8649EA6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0922" cy="6858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2">
            <a:extLst>
              <a:ext uri="{FF2B5EF4-FFF2-40B4-BE49-F238E27FC236}">
                <a16:creationId xmlns:a16="http://schemas.microsoft.com/office/drawing/2014/main" id="{ADAA4065-BA78-92E0-9F7A-CC64A9946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2" y="0"/>
            <a:ext cx="6211078" cy="68580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9682108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</dc:creator>
  <cp:lastModifiedBy>nicolas</cp:lastModifiedBy>
  <cp:revision>1</cp:revision>
  <dcterms:created xsi:type="dcterms:W3CDTF">2023-05-11T15:30:19Z</dcterms:created>
  <dcterms:modified xsi:type="dcterms:W3CDTF">2023-05-11T15:51:04Z</dcterms:modified>
</cp:coreProperties>
</file>